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cs-CZ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299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1347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91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8892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336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51828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5186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9015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926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2285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6191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cs-CZ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cs-CZ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2C784-B0FE-4AB3-B67D-09F8D1A17C21}" type="datetimeFigureOut">
              <a:rPr lang="cs-CZ" smtClean="0"/>
              <a:t>18.4.2017</a:t>
            </a:fld>
            <a:endParaRPr lang="cs-CZ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940CC2-9223-4CCF-964B-E15AD722AEF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41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nnie-mg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172598" y="2130425"/>
            <a:ext cx="3285602" cy="2378695"/>
          </a:xfrm>
        </p:spPr>
        <p:txBody>
          <a:bodyPr/>
          <a:lstStyle/>
          <a:p>
            <a:r>
              <a:rPr lang="cs-CZ" dirty="0" smtClean="0"/>
              <a:t>Annie M.G. Schmidt</a:t>
            </a:r>
            <a:endParaRPr lang="cs-CZ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146" name="Picture 2" descr="Výsledek obrázku pro annie m g schmid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04897"/>
            <a:ext cx="4200998" cy="522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24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Kinderjaren</a:t>
            </a:r>
            <a:endParaRPr lang="cs-CZ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340769"/>
            <a:ext cx="8712968" cy="3888431"/>
          </a:xfrm>
        </p:spPr>
        <p:txBody>
          <a:bodyPr>
            <a:normAutofit fontScale="85000" lnSpcReduction="20000"/>
          </a:bodyPr>
          <a:lstStyle/>
          <a:p>
            <a:r>
              <a:rPr lang="cs-CZ" dirty="0" smtClean="0"/>
              <a:t>Geboren in 1911 in provincie Zeeland (dorp Kapelle)</a:t>
            </a:r>
          </a:p>
          <a:p>
            <a:r>
              <a:rPr lang="cs-CZ" dirty="0" smtClean="0"/>
              <a:t>Vader was dominee, moeder was voor het huwelijk onderwijzeres</a:t>
            </a:r>
          </a:p>
          <a:p>
            <a:r>
              <a:rPr lang="cs-CZ" dirty="0" smtClean="0"/>
              <a:t>De relatie tussen haar ouders en tussen haarzelf en haar broer was niet ideaal</a:t>
            </a:r>
          </a:p>
          <a:p>
            <a:r>
              <a:rPr lang="cs-CZ" dirty="0" smtClean="0"/>
              <a:t>Dol op boeken, weinig contact met andere kinderen</a:t>
            </a:r>
          </a:p>
          <a:p>
            <a:r>
              <a:rPr lang="cs-CZ" dirty="0" smtClean="0"/>
              <a:t>Op haar 14e stuurt ze haar versjes naar Willem Kloos (positieve reactie)</a:t>
            </a:r>
          </a:p>
          <a:p>
            <a:r>
              <a:rPr lang="cs-CZ" dirty="0" smtClean="0"/>
              <a:t>Gaat naar de HBS, wordt een geëmancipeerde jonge vrouw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8196" name="Picture 4" descr="http://annie-mg.com/wp-content/uploads/2016/02/collage-biografie-1_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88002"/>
            <a:ext cx="6243986" cy="2045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15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Jeugd</a:t>
            </a:r>
            <a:endParaRPr lang="cs-CZ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Studeert in Den Haag voor notaris, vindt het niet leuk</a:t>
            </a:r>
          </a:p>
          <a:p>
            <a:r>
              <a:rPr lang="cs-CZ" dirty="0" smtClean="0"/>
              <a:t>Au-pair in Hannover, om Duits te leren</a:t>
            </a:r>
          </a:p>
          <a:p>
            <a:r>
              <a:rPr lang="cs-CZ" dirty="0" smtClean="0"/>
              <a:t>Begint als bibliothecaresse te werken</a:t>
            </a:r>
          </a:p>
          <a:p>
            <a:r>
              <a:rPr lang="cs-CZ" dirty="0" smtClean="0"/>
              <a:t>Begin jaren 40: directrice van bibliotheek in Vlissingen, verzet zich tegen de Nazi-propaganda en –regels</a:t>
            </a:r>
          </a:p>
          <a:p>
            <a:endParaRPr lang="cs-CZ" dirty="0"/>
          </a:p>
        </p:txBody>
      </p:sp>
      <p:pic>
        <p:nvPicPr>
          <p:cNvPr id="7170" name="Picture 2" descr="Výsledek obrázku pro annie m g schmidt jeug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945" y="49530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07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i="1" dirty="0" smtClean="0"/>
              <a:t>Het Parool</a:t>
            </a:r>
            <a:endParaRPr lang="cs-CZ" i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85000" lnSpcReduction="10000"/>
          </a:bodyPr>
          <a:lstStyle/>
          <a:p>
            <a:r>
              <a:rPr lang="cs-CZ" dirty="0" smtClean="0"/>
              <a:t>1946: ze verhuist naar Amsterdam en gaat voor </a:t>
            </a:r>
            <a:r>
              <a:rPr lang="cs-CZ" i="1" dirty="0" smtClean="0"/>
              <a:t>Het Parool </a:t>
            </a:r>
            <a:r>
              <a:rPr lang="cs-CZ" dirty="0" smtClean="0"/>
              <a:t>(verzetskrant tijdens oorlog) werken: in het archief/documentatie</a:t>
            </a:r>
          </a:p>
          <a:p>
            <a:r>
              <a:rPr lang="cs-CZ" dirty="0" smtClean="0"/>
              <a:t>Bij de krant raakt ze bevriend met de illustratrice Fiep Westendorp</a:t>
            </a:r>
          </a:p>
          <a:p>
            <a:r>
              <a:rPr lang="cs-CZ" dirty="0" smtClean="0"/>
              <a:t>Raakt zwanger van een homo, spontane abortus, psychotherapie</a:t>
            </a:r>
          </a:p>
          <a:p>
            <a:r>
              <a:rPr lang="cs-CZ" dirty="0" smtClean="0"/>
              <a:t>Begint verhaaltjes en versjes te schrijven voor het blad</a:t>
            </a:r>
            <a:endParaRPr lang="cs-CZ" dirty="0"/>
          </a:p>
        </p:txBody>
      </p:sp>
      <p:pic>
        <p:nvPicPr>
          <p:cNvPr id="5124" name="Picture 4" descr="Výsledek obrázku pro fiep westendor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933056"/>
            <a:ext cx="1656184" cy="213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44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124744"/>
            <a:ext cx="5050904" cy="5733256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Actief bij cabaret </a:t>
            </a:r>
            <a:r>
              <a:rPr lang="cs-CZ" i="1" dirty="0" smtClean="0"/>
              <a:t>De Inktvis </a:t>
            </a:r>
            <a:r>
              <a:rPr lang="cs-CZ" dirty="0" smtClean="0"/>
              <a:t>(teksten, soms ook muziek en actrice)</a:t>
            </a:r>
          </a:p>
          <a:p>
            <a:r>
              <a:rPr lang="cs-CZ" dirty="0" smtClean="0"/>
              <a:t>Succes van cabaretteksten (b.v. ook voor Wim Sonneveld), cursiefjes en andere teksten voor </a:t>
            </a:r>
            <a:r>
              <a:rPr lang="cs-CZ" i="1" dirty="0" smtClean="0"/>
              <a:t>Het Parool</a:t>
            </a:r>
          </a:p>
          <a:p>
            <a:r>
              <a:rPr lang="cs-CZ" dirty="0" smtClean="0"/>
              <a:t>Ironie, humor, absurditeit, toegankelijke stijl</a:t>
            </a:r>
          </a:p>
          <a:p>
            <a:r>
              <a:rPr lang="cs-CZ" dirty="0" smtClean="0"/>
              <a:t>Begint een relatie met een getrouwde man, Dick, ze raakt ongehuwd zwanger (relatie duurt 34 jaar)</a:t>
            </a:r>
          </a:p>
          <a:p>
            <a:r>
              <a:rPr lang="cs-CZ" dirty="0" smtClean="0"/>
              <a:t>1950: eerste bundel kinderversjes – </a:t>
            </a:r>
            <a:r>
              <a:rPr lang="cs-CZ" i="1" dirty="0" smtClean="0"/>
              <a:t>Het fluitketeltje</a:t>
            </a:r>
          </a:p>
          <a:p>
            <a:r>
              <a:rPr lang="cs-CZ" dirty="0" smtClean="0"/>
              <a:t>Krijgt een zoon, Flip, haar vader sterft, gaat met Dick wonen</a:t>
            </a:r>
          </a:p>
          <a:p>
            <a:endParaRPr lang="cs-CZ" dirty="0"/>
          </a:p>
        </p:txBody>
      </p:sp>
      <p:pic>
        <p:nvPicPr>
          <p:cNvPr id="4098" name="Picture 2" descr="Výsledek obrázku pro fluitketelt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4664"/>
            <a:ext cx="1926454" cy="288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Výsledek obrázku pro annie m g schmid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488770"/>
            <a:ext cx="238125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90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Werk</a:t>
            </a:r>
            <a:endParaRPr lang="cs-CZ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5069160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/>
              <a:t>De eerste soap van Nederland: </a:t>
            </a:r>
            <a:r>
              <a:rPr lang="cs-CZ" i="1" dirty="0" smtClean="0"/>
              <a:t>De familie Doorsnee</a:t>
            </a:r>
            <a:r>
              <a:rPr lang="cs-CZ" dirty="0" smtClean="0"/>
              <a:t> (</a:t>
            </a:r>
            <a:r>
              <a:rPr lang="cs-CZ" i="1" dirty="0" smtClean="0"/>
              <a:t>In Holland staat een huis</a:t>
            </a:r>
            <a:r>
              <a:rPr lang="cs-CZ" dirty="0" smtClean="0"/>
              <a:t>) – op de radio in de jaren 50, over actuele onderwerpen, een homoseksuele personage (Fred), ongekend succes, iedereen kent de liedjes</a:t>
            </a:r>
          </a:p>
          <a:p>
            <a:r>
              <a:rPr lang="cs-CZ" dirty="0" smtClean="0"/>
              <a:t>Zij treedt samen op met schrijver/cabaretier Simon Carmiggelt</a:t>
            </a:r>
          </a:p>
          <a:p>
            <a:r>
              <a:rPr lang="cs-CZ" dirty="0" smtClean="0"/>
              <a:t>Verhaaltjes van </a:t>
            </a:r>
            <a:r>
              <a:rPr lang="cs-CZ" i="1" dirty="0" smtClean="0"/>
              <a:t>Jip en Janneke </a:t>
            </a:r>
            <a:r>
              <a:rPr lang="cs-CZ" dirty="0" smtClean="0"/>
              <a:t>– eerst in </a:t>
            </a:r>
            <a:r>
              <a:rPr lang="cs-CZ" i="1" dirty="0" smtClean="0"/>
              <a:t>Het Parool</a:t>
            </a:r>
            <a:r>
              <a:rPr lang="cs-CZ" dirty="0" smtClean="0"/>
              <a:t>, later in boeken, illustraties F. Westendorp</a:t>
            </a:r>
          </a:p>
          <a:p>
            <a:r>
              <a:rPr lang="cs-CZ" dirty="0" smtClean="0"/>
              <a:t>1957: </a:t>
            </a:r>
            <a:r>
              <a:rPr lang="cs-CZ" i="1" dirty="0" smtClean="0"/>
              <a:t>Wiplala</a:t>
            </a:r>
            <a:r>
              <a:rPr lang="cs-CZ" dirty="0" smtClean="0"/>
              <a:t> (kabouter in Amsterdam-Zuid)</a:t>
            </a:r>
          </a:p>
          <a:p>
            <a:endParaRPr lang="cs-CZ" dirty="0"/>
          </a:p>
        </p:txBody>
      </p:sp>
      <p:pic>
        <p:nvPicPr>
          <p:cNvPr id="3074" name="Picture 2" descr="Výsledek obrázku pro familie doorsn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625" y="836712"/>
            <a:ext cx="338437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ýsledek obrázku pro jip en janne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692" y="4365104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338936" cy="5069160"/>
          </a:xfrm>
        </p:spPr>
        <p:txBody>
          <a:bodyPr>
            <a:normAutofit fontScale="70000" lnSpcReduction="20000"/>
          </a:bodyPr>
          <a:lstStyle/>
          <a:p>
            <a:r>
              <a:rPr lang="cs-CZ" dirty="0" smtClean="0"/>
              <a:t>Werkt mee aan de eerste Nederlandse musical</a:t>
            </a:r>
          </a:p>
          <a:p>
            <a:r>
              <a:rPr lang="cs-CZ" dirty="0" smtClean="0"/>
              <a:t>Tv: serie </a:t>
            </a:r>
            <a:r>
              <a:rPr lang="cs-CZ" i="1" dirty="0" smtClean="0"/>
              <a:t>Ja zuster nee zuster </a:t>
            </a:r>
            <a:r>
              <a:rPr lang="cs-CZ" dirty="0" smtClean="0"/>
              <a:t>(Zuster Klivia), enorm populair</a:t>
            </a:r>
          </a:p>
          <a:p>
            <a:r>
              <a:rPr lang="nl-NL" dirty="0"/>
              <a:t>Staatsprijs voor kinder- en </a:t>
            </a:r>
            <a:r>
              <a:rPr lang="nl-NL" dirty="0" smtClean="0"/>
              <a:t>jeugdliteratuur</a:t>
            </a:r>
            <a:endParaRPr lang="cs-CZ" dirty="0" smtClean="0"/>
          </a:p>
          <a:p>
            <a:r>
              <a:rPr lang="cs-CZ" dirty="0" smtClean="0"/>
              <a:t>Ze verhuist met Dick naar Zuid-Frankrijk, Dick heeft diepe depressie, </a:t>
            </a:r>
            <a:r>
              <a:rPr lang="cs-CZ" dirty="0" err="1" smtClean="0"/>
              <a:t>wordt</a:t>
            </a:r>
            <a:r>
              <a:rPr lang="cs-CZ" dirty="0" smtClean="0"/>
              <a:t> </a:t>
            </a:r>
            <a:r>
              <a:rPr lang="cs-CZ" dirty="0" err="1" smtClean="0"/>
              <a:t>ernstig</a:t>
            </a:r>
            <a:r>
              <a:rPr lang="cs-CZ" dirty="0" smtClean="0"/>
              <a:t> </a:t>
            </a:r>
            <a:r>
              <a:rPr lang="cs-CZ" dirty="0" err="1" smtClean="0"/>
              <a:t>ziek</a:t>
            </a:r>
            <a:r>
              <a:rPr lang="cs-CZ" dirty="0" smtClean="0"/>
              <a:t>, </a:t>
            </a:r>
            <a:r>
              <a:rPr lang="cs-CZ" dirty="0" err="1" smtClean="0"/>
              <a:t>pleegt</a:t>
            </a:r>
            <a:r>
              <a:rPr lang="cs-CZ" dirty="0" smtClean="0"/>
              <a:t> </a:t>
            </a:r>
            <a:r>
              <a:rPr lang="cs-CZ" dirty="0" smtClean="0"/>
              <a:t>zelfmoord</a:t>
            </a:r>
          </a:p>
          <a:p>
            <a:r>
              <a:rPr lang="cs-CZ" dirty="0" smtClean="0"/>
              <a:t>Ze gaat weer in Amsterdam wonen, wordt bijna blind</a:t>
            </a:r>
          </a:p>
          <a:p>
            <a:r>
              <a:rPr lang="cs-CZ" dirty="0" smtClean="0"/>
              <a:t>H.C.Andersen-prijs (Nobelprijs voor jeugdliteratuur), ontmoet Astrid Lindgren</a:t>
            </a:r>
          </a:p>
          <a:p>
            <a:r>
              <a:rPr lang="cs-CZ" dirty="0" smtClean="0"/>
              <a:t>Laatste jaren moeilijk, ze wil liever sterven, sterft uiteindelijk in slaap aan hartstilstand (in 1995)</a:t>
            </a:r>
            <a:endParaRPr lang="cs-CZ" dirty="0"/>
          </a:p>
        </p:txBody>
      </p:sp>
      <p:pic>
        <p:nvPicPr>
          <p:cNvPr id="2050" name="Picture 2" descr="Výsledek obrázku pro ja zuster nee zus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23301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Andere populaire werken</a:t>
            </a:r>
            <a:endParaRPr lang="cs-CZ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77500" lnSpcReduction="20000"/>
          </a:bodyPr>
          <a:lstStyle/>
          <a:p>
            <a:r>
              <a:rPr lang="cs-CZ" i="1" dirty="0" smtClean="0"/>
              <a:t>Abeltje</a:t>
            </a:r>
            <a:r>
              <a:rPr lang="cs-CZ" dirty="0" smtClean="0"/>
              <a:t> (1953) – over liftjongen in een warenhuis</a:t>
            </a:r>
          </a:p>
          <a:p>
            <a:r>
              <a:rPr lang="cs-CZ" i="1" dirty="0" smtClean="0"/>
              <a:t>Ik ben lekker stout </a:t>
            </a:r>
            <a:r>
              <a:rPr lang="cs-CZ" dirty="0" smtClean="0"/>
              <a:t>(1955) – gedichten</a:t>
            </a:r>
          </a:p>
          <a:p>
            <a:r>
              <a:rPr lang="cs-CZ" i="1" dirty="0" smtClean="0"/>
              <a:t>Minoes</a:t>
            </a:r>
            <a:r>
              <a:rPr lang="cs-CZ" dirty="0" smtClean="0"/>
              <a:t> (1970) - kat verandert in een juffrouw</a:t>
            </a:r>
          </a:p>
          <a:p>
            <a:r>
              <a:rPr lang="cs-CZ" i="1" dirty="0" smtClean="0"/>
              <a:t>Pluk van de Petteflet </a:t>
            </a:r>
            <a:r>
              <a:rPr lang="cs-CZ" dirty="0" smtClean="0"/>
              <a:t>(1971) – jongetje Pluk in een kraanwagentje</a:t>
            </a:r>
          </a:p>
          <a:p>
            <a:r>
              <a:rPr lang="cs-CZ" i="1" dirty="0" smtClean="0"/>
              <a:t>Floddertje</a:t>
            </a:r>
            <a:r>
              <a:rPr lang="cs-CZ" dirty="0" smtClean="0"/>
              <a:t> (1973) – slordig meisje met haar hondje Smeerkees</a:t>
            </a:r>
          </a:p>
          <a:p>
            <a:r>
              <a:rPr lang="cs-CZ" i="1" dirty="0" smtClean="0"/>
              <a:t>Otje </a:t>
            </a:r>
            <a:r>
              <a:rPr lang="cs-CZ" dirty="0" smtClean="0"/>
              <a:t>(1980) – meisje, dochter van hotelkok</a:t>
            </a:r>
          </a:p>
          <a:p>
            <a:r>
              <a:rPr lang="cs-CZ" i="1" dirty="0" smtClean="0"/>
              <a:t>Tante Patent </a:t>
            </a:r>
            <a:r>
              <a:rPr lang="cs-CZ" dirty="0" smtClean="0"/>
              <a:t>(1988) – deftige dame, een onbeschaafde Batavier op bezoek</a:t>
            </a:r>
          </a:p>
          <a:p>
            <a:endParaRPr lang="cs-CZ" dirty="0"/>
          </a:p>
        </p:txBody>
      </p:sp>
      <p:pic>
        <p:nvPicPr>
          <p:cNvPr id="1026" name="Picture 2" descr="Výsledek obrázku pro floddertj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052736"/>
            <a:ext cx="2699792" cy="314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Špinuška - M.G.Schmidt Annie - 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91623"/>
            <a:ext cx="2001172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88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Verder lezen</a:t>
            </a:r>
            <a:endParaRPr lang="cs-CZ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Website </a:t>
            </a:r>
            <a:r>
              <a:rPr lang="cs-CZ" dirty="0" smtClean="0">
                <a:hlinkClick r:id="rId2"/>
              </a:rPr>
              <a:t>http://annie-mg.com/</a:t>
            </a:r>
            <a:endParaRPr lang="cs-CZ" dirty="0" smtClean="0"/>
          </a:p>
          <a:p>
            <a:r>
              <a:rPr lang="cs-CZ" dirty="0" smtClean="0"/>
              <a:t>Autobiografie </a:t>
            </a:r>
            <a:r>
              <a:rPr lang="cs-CZ" i="1" dirty="0"/>
              <a:t>Wat ik nog </a:t>
            </a:r>
            <a:r>
              <a:rPr lang="cs-CZ" i="1" dirty="0" smtClean="0"/>
              <a:t>weet</a:t>
            </a:r>
          </a:p>
          <a:p>
            <a:r>
              <a:rPr lang="cs-CZ" dirty="0" smtClean="0"/>
              <a:t>Biografie </a:t>
            </a:r>
            <a:r>
              <a:rPr lang="nl-NL" i="1" dirty="0"/>
              <a:t>Anna.</a:t>
            </a:r>
            <a:r>
              <a:rPr lang="nl-NL" dirty="0"/>
              <a:t> </a:t>
            </a:r>
            <a:r>
              <a:rPr lang="nl-NL" i="1" dirty="0"/>
              <a:t>Het leven van Annie M.G. Schmidt </a:t>
            </a:r>
            <a:r>
              <a:rPr lang="nl-NL" dirty="0"/>
              <a:t>van Annejet van der Zijl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7115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504</Words>
  <Application>Microsoft Office PowerPoint</Application>
  <PresentationFormat>Předvádění na obrazovce (4:3)</PresentationFormat>
  <Paragraphs>48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Calibri</vt:lpstr>
      <vt:lpstr>Kantoorthema</vt:lpstr>
      <vt:lpstr>Annie M.G. Schmidt</vt:lpstr>
      <vt:lpstr>Kinderjaren</vt:lpstr>
      <vt:lpstr>Jeugd</vt:lpstr>
      <vt:lpstr>Het Parool</vt:lpstr>
      <vt:lpstr>Prezentace aplikace PowerPoint</vt:lpstr>
      <vt:lpstr>Werk</vt:lpstr>
      <vt:lpstr>Prezentace aplikace PowerPoint</vt:lpstr>
      <vt:lpstr>Andere populaire werken</vt:lpstr>
      <vt:lpstr>Verder lezen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Annie M.G. Schmidt</dc:title>
  <dc:creator>Gebruiker-internet</dc:creator>
  <cp:lastModifiedBy>Sedláčková, Lucie</cp:lastModifiedBy>
  <cp:revision>13</cp:revision>
  <dcterms:created xsi:type="dcterms:W3CDTF">2017-04-17T17:54:06Z</dcterms:created>
  <dcterms:modified xsi:type="dcterms:W3CDTF">2017-04-18T06:47:04Z</dcterms:modified>
</cp:coreProperties>
</file>