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DE8D5-443F-40BF-8AB3-B3D00E7CB1BB}" v="2" dt="2020-12-07T11:48:49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za.bigazova@gmail.com" userId="ec4850933237f487" providerId="LiveId" clId="{AAADE8D5-443F-40BF-8AB3-B3D00E7CB1BB}"/>
    <pc:docChg chg="custSel addSld modSld">
      <pc:chgData name="tereza.bigazova@gmail.com" userId="ec4850933237f487" providerId="LiveId" clId="{AAADE8D5-443F-40BF-8AB3-B3D00E7CB1BB}" dt="2020-12-08T08:58:52.204" v="650" actId="1076"/>
      <pc:docMkLst>
        <pc:docMk/>
      </pc:docMkLst>
      <pc:sldChg chg="modSp">
        <pc:chgData name="tereza.bigazova@gmail.com" userId="ec4850933237f487" providerId="LiveId" clId="{AAADE8D5-443F-40BF-8AB3-B3D00E7CB1BB}" dt="2020-12-07T07:37:08.975" v="7" actId="20577"/>
        <pc:sldMkLst>
          <pc:docMk/>
          <pc:sldMk cId="3290220851" sldId="258"/>
        </pc:sldMkLst>
        <pc:spChg chg="mod">
          <ac:chgData name="tereza.bigazova@gmail.com" userId="ec4850933237f487" providerId="LiveId" clId="{AAADE8D5-443F-40BF-8AB3-B3D00E7CB1BB}" dt="2020-12-07T07:37:08.975" v="7" actId="20577"/>
          <ac:spMkLst>
            <pc:docMk/>
            <pc:sldMk cId="3290220851" sldId="258"/>
            <ac:spMk id="3" creationId="{486A3A15-BF9B-49FA-8B8B-B8DAC9FD2D2A}"/>
          </ac:spMkLst>
        </pc:spChg>
      </pc:sldChg>
      <pc:sldChg chg="modSp">
        <pc:chgData name="tereza.bigazova@gmail.com" userId="ec4850933237f487" providerId="LiveId" clId="{AAADE8D5-443F-40BF-8AB3-B3D00E7CB1BB}" dt="2020-12-07T07:40:17.608" v="11" actId="20577"/>
        <pc:sldMkLst>
          <pc:docMk/>
          <pc:sldMk cId="4173854385" sldId="259"/>
        </pc:sldMkLst>
        <pc:spChg chg="mod">
          <ac:chgData name="tereza.bigazova@gmail.com" userId="ec4850933237f487" providerId="LiveId" clId="{AAADE8D5-443F-40BF-8AB3-B3D00E7CB1BB}" dt="2020-12-07T07:40:17.608" v="11" actId="20577"/>
          <ac:spMkLst>
            <pc:docMk/>
            <pc:sldMk cId="4173854385" sldId="259"/>
            <ac:spMk id="3" creationId="{FB662134-FE4B-459A-AFE1-172B515E271E}"/>
          </ac:spMkLst>
        </pc:spChg>
      </pc:sldChg>
      <pc:sldChg chg="modSp">
        <pc:chgData name="tereza.bigazova@gmail.com" userId="ec4850933237f487" providerId="LiveId" clId="{AAADE8D5-443F-40BF-8AB3-B3D00E7CB1BB}" dt="2020-12-07T07:45:57.925" v="13" actId="20577"/>
        <pc:sldMkLst>
          <pc:docMk/>
          <pc:sldMk cId="3462570114" sldId="260"/>
        </pc:sldMkLst>
        <pc:spChg chg="mod">
          <ac:chgData name="tereza.bigazova@gmail.com" userId="ec4850933237f487" providerId="LiveId" clId="{AAADE8D5-443F-40BF-8AB3-B3D00E7CB1BB}" dt="2020-12-07T07:45:57.925" v="13" actId="20577"/>
          <ac:spMkLst>
            <pc:docMk/>
            <pc:sldMk cId="3462570114" sldId="260"/>
            <ac:spMk id="3" creationId="{C2E1265B-E0A7-44BE-8651-B398E81E818E}"/>
          </ac:spMkLst>
        </pc:spChg>
      </pc:sldChg>
      <pc:sldChg chg="addSp modSp add">
        <pc:chgData name="tereza.bigazova@gmail.com" userId="ec4850933237f487" providerId="LiveId" clId="{AAADE8D5-443F-40BF-8AB3-B3D00E7CB1BB}" dt="2020-12-08T08:58:52.204" v="650" actId="1076"/>
        <pc:sldMkLst>
          <pc:docMk/>
          <pc:sldMk cId="2897395806" sldId="261"/>
        </pc:sldMkLst>
        <pc:spChg chg="mod">
          <ac:chgData name="tereza.bigazova@gmail.com" userId="ec4850933237f487" providerId="LiveId" clId="{AAADE8D5-443F-40BF-8AB3-B3D00E7CB1BB}" dt="2020-12-07T11:53:10.998" v="648" actId="20577"/>
          <ac:spMkLst>
            <pc:docMk/>
            <pc:sldMk cId="2897395806" sldId="261"/>
            <ac:spMk id="2" creationId="{02EDA89F-048E-4594-A423-AC1DF519C986}"/>
          </ac:spMkLst>
        </pc:spChg>
        <pc:spChg chg="mod">
          <ac:chgData name="tereza.bigazova@gmail.com" userId="ec4850933237f487" providerId="LiveId" clId="{AAADE8D5-443F-40BF-8AB3-B3D00E7CB1BB}" dt="2020-12-07T11:52:17.108" v="619" actId="27636"/>
          <ac:spMkLst>
            <pc:docMk/>
            <pc:sldMk cId="2897395806" sldId="261"/>
            <ac:spMk id="3" creationId="{A8701F60-A625-4CEE-B392-8BA1E6C73109}"/>
          </ac:spMkLst>
        </pc:spChg>
        <pc:spChg chg="mod">
          <ac:chgData name="tereza.bigazova@gmail.com" userId="ec4850933237f487" providerId="LiveId" clId="{AAADE8D5-443F-40BF-8AB3-B3D00E7CB1BB}" dt="2020-12-08T08:58:48.663" v="649" actId="1076"/>
          <ac:spMkLst>
            <pc:docMk/>
            <pc:sldMk cId="2897395806" sldId="261"/>
            <ac:spMk id="4" creationId="{E9DC1444-E7D0-4D6D-9E67-3028590174BE}"/>
          </ac:spMkLst>
        </pc:spChg>
        <pc:spChg chg="add mod">
          <ac:chgData name="tereza.bigazova@gmail.com" userId="ec4850933237f487" providerId="LiveId" clId="{AAADE8D5-443F-40BF-8AB3-B3D00E7CB1BB}" dt="2020-12-08T08:58:52.204" v="650" actId="1076"/>
          <ac:spMkLst>
            <pc:docMk/>
            <pc:sldMk cId="2897395806" sldId="261"/>
            <ac:spMk id="5" creationId="{D83B691C-E120-427F-B74C-3F44C1779C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91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36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78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75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42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04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1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73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25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48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82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9BD1A-967F-470D-9A53-F3E86905D4F3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6B3D8-B99C-4642-B0DA-17FD113BAE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1405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4E712E2-E75A-4001-8DCC-3A400889FC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8A3B833-63F2-4A86-9E96-1A1AAD5B1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/>
              <a:t>Tenis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83898F-16D1-4232-A0A4-3E5CFFF9F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cs-CZ" sz="2000" dirty="0"/>
              <a:t>Markéta Čápová</a:t>
            </a:r>
          </a:p>
          <a:p>
            <a:pPr algn="l"/>
            <a:r>
              <a:rPr lang="cs-CZ" sz="2000" dirty="0"/>
              <a:t>Tereza Bigazová</a:t>
            </a:r>
          </a:p>
          <a:p>
            <a:pPr algn="l"/>
            <a:r>
              <a:rPr lang="cs-CZ" sz="2000" dirty="0"/>
              <a:t>2020/2021</a:t>
            </a:r>
          </a:p>
        </p:txBody>
      </p:sp>
    </p:spTree>
    <p:extLst>
      <p:ext uri="{BB962C8B-B14F-4D97-AF65-F5344CB8AC3E}">
        <p14:creationId xmlns:p14="http://schemas.microsoft.com/office/powerpoint/2010/main" val="3104939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2384B-24F3-4B94-BDAF-E9948A50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Mladší školní 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A3A15-BF9B-49FA-8B8B-B8DAC9FD2D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TJ: 45 min. 1x týdně.</a:t>
            </a:r>
          </a:p>
          <a:p>
            <a:r>
              <a:rPr lang="cs-CZ" dirty="0"/>
              <a:t>2-5 hráčů ve skupině. </a:t>
            </a:r>
          </a:p>
          <a:p>
            <a:r>
              <a:rPr lang="cs-CZ" dirty="0"/>
              <a:t>Seznámení se sportem, především se seznámit s raketou a s míčky. </a:t>
            </a:r>
          </a:p>
          <a:p>
            <a:r>
              <a:rPr lang="cs-CZ" dirty="0"/>
              <a:t>Pochopit princip hry </a:t>
            </a:r>
            <a:r>
              <a:rPr lang="cs-CZ" dirty="0" err="1"/>
              <a:t>fairplay</a:t>
            </a:r>
            <a:endParaRPr lang="cs-CZ" dirty="0"/>
          </a:p>
          <a:p>
            <a:r>
              <a:rPr lang="cs-CZ" dirty="0"/>
              <a:t>Trenér jako autorita + spoluhráči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3DB1B3-53B2-4E95-B3E9-35AF5B656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553156"/>
            <a:ext cx="5181600" cy="562380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Seznámení s hodinou + každou hodinou si říkáme pravidla</a:t>
            </a:r>
          </a:p>
          <a:p>
            <a:r>
              <a:rPr lang="cs-CZ" dirty="0"/>
              <a:t>Zahřátí (formou her) + rozcvička – nápodobou </a:t>
            </a:r>
          </a:p>
          <a:p>
            <a:r>
              <a:rPr lang="cs-CZ" dirty="0"/>
              <a:t>Cvičení na úchopy rakety/práce s raketou.</a:t>
            </a:r>
          </a:p>
          <a:p>
            <a:r>
              <a:rPr lang="cs-CZ" dirty="0"/>
              <a:t>Sbírání míčků – nesení míčku na raketě – různé závody. </a:t>
            </a:r>
          </a:p>
          <a:p>
            <a:r>
              <a:rPr lang="cs-CZ" dirty="0"/>
              <a:t>Hlavní část – údery (zkouší odpalovat sám a následně nadhazuje trenér)</a:t>
            </a:r>
          </a:p>
          <a:p>
            <a:r>
              <a:rPr lang="cs-CZ" dirty="0"/>
              <a:t>Hra „zápas“</a:t>
            </a:r>
          </a:p>
          <a:p>
            <a:r>
              <a:rPr lang="cs-CZ" dirty="0"/>
              <a:t>Závěrečná část – vyklusání se, regenerace, aktivní odpočinek – protáhnutí se.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22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9F8D2-B256-4F13-870B-9470F87B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Pokročilí hráči – starší školní věk až pubescence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662134-FE4B-459A-AFE1-172B515E27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TJ: 60 min. 2x - 3x týdně</a:t>
            </a:r>
          </a:p>
          <a:p>
            <a:r>
              <a:rPr lang="cs-CZ" dirty="0"/>
              <a:t>2-4 hráči ve skupině</a:t>
            </a:r>
          </a:p>
          <a:p>
            <a:r>
              <a:rPr lang="cs-CZ" dirty="0"/>
              <a:t>Zdokonalování techniky, zvyšování fyzické i psychické kondice. </a:t>
            </a:r>
          </a:p>
          <a:p>
            <a:r>
              <a:rPr lang="cs-CZ" dirty="0"/>
              <a:t>Příprava na zápasy a turnaje.</a:t>
            </a:r>
          </a:p>
          <a:p>
            <a:r>
              <a:rPr lang="cs-CZ" dirty="0"/>
              <a:t>Pravidelná aktivita.</a:t>
            </a:r>
          </a:p>
          <a:p>
            <a:r>
              <a:rPr lang="cs-CZ" dirty="0"/>
              <a:t>Kompenzační cvičení.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22F0B0-A356-404F-9813-53C9FF04C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86933"/>
            <a:ext cx="5181600" cy="489003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Seznámení s hodinou (každá je zaměřená na něco jiného)</a:t>
            </a:r>
          </a:p>
          <a:p>
            <a:r>
              <a:rPr lang="cs-CZ" dirty="0"/>
              <a:t>Zahřátí – formou her + rozběhání – důležitá práce nohou – hry na postřehy. </a:t>
            </a:r>
          </a:p>
          <a:p>
            <a:r>
              <a:rPr lang="cs-CZ" dirty="0"/>
              <a:t>Rozcvičení + rozcvičení s raketou</a:t>
            </a:r>
          </a:p>
          <a:p>
            <a:r>
              <a:rPr lang="cs-CZ" dirty="0"/>
              <a:t>Rozehrát se na malé pole. Na velké pole. </a:t>
            </a:r>
          </a:p>
          <a:p>
            <a:r>
              <a:rPr lang="cs-CZ" dirty="0"/>
              <a:t>Hlavní část – zaměřit se na daný problém/úder (různá cvičení). </a:t>
            </a:r>
          </a:p>
          <a:p>
            <a:r>
              <a:rPr lang="cs-CZ" dirty="0"/>
              <a:t>Procvičit podání + příjem.</a:t>
            </a:r>
          </a:p>
          <a:p>
            <a:r>
              <a:rPr lang="cs-CZ" dirty="0"/>
              <a:t>Závěr – hra/zápas</a:t>
            </a:r>
          </a:p>
          <a:p>
            <a:r>
              <a:rPr lang="cs-CZ" dirty="0"/>
              <a:t>Vyklusání/protažení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854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E8669-48D3-45E2-9236-BF1BD5AE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E1265B-E0A7-44BE-8651-B398E81E8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42277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TJ: 90 min. 4-5x týdně. 2x – dva za den – kvalita úderů/posilovna</a:t>
            </a:r>
          </a:p>
          <a:p>
            <a:r>
              <a:rPr lang="cs-CZ" dirty="0"/>
              <a:t>1-2 hráče</a:t>
            </a:r>
          </a:p>
          <a:p>
            <a:r>
              <a:rPr lang="cs-CZ" dirty="0"/>
              <a:t>Zdokonalování techniky, upevňování fyzické i psychické kondice – neustále se rozvíjet. </a:t>
            </a:r>
          </a:p>
          <a:p>
            <a:r>
              <a:rPr lang="cs-CZ" dirty="0"/>
              <a:t>Velmi důkladná příprava na zápasy a turnaje.</a:t>
            </a:r>
          </a:p>
          <a:p>
            <a:r>
              <a:rPr lang="cs-CZ" dirty="0"/>
              <a:t>Důležitá psychohygiena a odpočinek.</a:t>
            </a:r>
          </a:p>
          <a:p>
            <a:r>
              <a:rPr lang="cs-CZ" dirty="0"/>
              <a:t>Kompenzační cvičení. 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8E60C2-A036-41DE-9637-9B2A74DA9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65126"/>
            <a:ext cx="5181600" cy="58118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Seznámení s hodinou (dostatečně dopředu před lekcí, každá hodina je na něco zaměřena) + znát jak se hráč cítí, trenér musí znát jeho rozpoložení. </a:t>
            </a:r>
          </a:p>
          <a:p>
            <a:r>
              <a:rPr lang="cs-CZ" dirty="0"/>
              <a:t>Zahřátí – rozběhání, hra na malé hřiště + cvičení na postřehy. </a:t>
            </a:r>
          </a:p>
          <a:p>
            <a:r>
              <a:rPr lang="cs-CZ" dirty="0"/>
              <a:t>Rozcvičení.</a:t>
            </a:r>
          </a:p>
          <a:p>
            <a:r>
              <a:rPr lang="cs-CZ" dirty="0"/>
              <a:t>Rozehrání.</a:t>
            </a:r>
          </a:p>
          <a:p>
            <a:r>
              <a:rPr lang="cs-CZ" dirty="0"/>
              <a:t>Hlavní část – zdokonalování úderů. Neustále upevňovat psychickou stránku hráče – příprava na jednotlivé situace. </a:t>
            </a:r>
          </a:p>
          <a:p>
            <a:r>
              <a:rPr lang="cs-CZ" dirty="0"/>
              <a:t>Závěr – protažení, regenerace, aktivní odpočinek (nařízená regenerace i mimo trénink (</a:t>
            </a:r>
            <a:r>
              <a:rPr lang="cs-CZ" dirty="0" err="1"/>
              <a:t>fyzio</a:t>
            </a:r>
            <a:r>
              <a:rPr lang="cs-CZ" dirty="0"/>
              <a:t>, </a:t>
            </a:r>
            <a:r>
              <a:rPr lang="cs-CZ" dirty="0" err="1"/>
              <a:t>relax</a:t>
            </a:r>
            <a:r>
              <a:rPr lang="cs-CZ" dirty="0"/>
              <a:t>/sauna atd.)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57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DA89F-048E-4594-A423-AC1DF519C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– shrnutí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701F60-A625-4CEE-B392-8BA1E6C731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Mladší školní věk - začátečníci</a:t>
            </a:r>
          </a:p>
          <a:p>
            <a:r>
              <a:rPr lang="cs-CZ" dirty="0"/>
              <a:t>Děti trénujeme pomocí her</a:t>
            </a:r>
          </a:p>
          <a:p>
            <a:r>
              <a:rPr lang="cs-CZ" dirty="0"/>
              <a:t>Práce s raketou – střídáme pravou/levou rukou, necháme děti, jak je jim to příjemné a prozatím neopravujeme</a:t>
            </a:r>
          </a:p>
          <a:p>
            <a:r>
              <a:rPr lang="cs-CZ" dirty="0"/>
              <a:t>Údery a samotná hra – 15 minut z 45 minut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DC1444-E7D0-4D6D-9E67-302859017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053306"/>
            <a:ext cx="5181600" cy="2009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Pokročilí </a:t>
            </a:r>
          </a:p>
          <a:p>
            <a:r>
              <a:rPr lang="cs-CZ" dirty="0"/>
              <a:t>Zdokonalování techniky, zaměření se na jednotlivé činnosti</a:t>
            </a:r>
          </a:p>
          <a:p>
            <a:endParaRPr lang="cs-CZ" dirty="0"/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D83B691C-E120-427F-B74C-3F44C1779C9C}"/>
              </a:ext>
            </a:extLst>
          </p:cNvPr>
          <p:cNvSpPr txBox="1">
            <a:spLocks/>
          </p:cNvSpPr>
          <p:nvPr/>
        </p:nvSpPr>
        <p:spPr>
          <a:xfrm>
            <a:off x="6172200" y="3147219"/>
            <a:ext cx="5181600" cy="2657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Profíci</a:t>
            </a:r>
          </a:p>
          <a:p>
            <a:r>
              <a:rPr lang="cs-CZ" dirty="0"/>
              <a:t>Zdokonalování techniky, taktiky  </a:t>
            </a:r>
          </a:p>
          <a:p>
            <a:r>
              <a:rPr lang="cs-CZ" dirty="0"/>
              <a:t>Psychická i fyzická zátěž</a:t>
            </a:r>
          </a:p>
          <a:p>
            <a:r>
              <a:rPr lang="cs-CZ" dirty="0"/>
              <a:t>Příprava na turnaje</a:t>
            </a:r>
          </a:p>
          <a:p>
            <a:r>
              <a:rPr lang="cs-CZ" dirty="0"/>
              <a:t>Kompenzační cvičení </a:t>
            </a:r>
          </a:p>
        </p:txBody>
      </p:sp>
    </p:spTree>
    <p:extLst>
      <p:ext uri="{BB962C8B-B14F-4D97-AF65-F5344CB8AC3E}">
        <p14:creationId xmlns:p14="http://schemas.microsoft.com/office/powerpoint/2010/main" val="2897395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1413</TotalTime>
  <Words>424</Words>
  <Application>Microsoft Office PowerPoint</Application>
  <PresentationFormat>Širokoúhlá obrazovka</PresentationFormat>
  <Paragraphs>58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Tenis</vt:lpstr>
      <vt:lpstr>Mladší školní věk</vt:lpstr>
      <vt:lpstr>Pokročilí hráči – starší školní věk až pubescence</vt:lpstr>
      <vt:lpstr>Profi</vt:lpstr>
      <vt:lpstr>Závěr – shrnutí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Tenis</dc:title>
  <dc:creator>marketa capova</dc:creator>
  <cp:lastModifiedBy>tereza.bigazova@gmail.com</cp:lastModifiedBy>
  <cp:revision>9</cp:revision>
  <dcterms:created xsi:type="dcterms:W3CDTF">2020-12-06T18:24:30Z</dcterms:created>
  <dcterms:modified xsi:type="dcterms:W3CDTF">2020-12-08T08:58:57Z</dcterms:modified>
</cp:coreProperties>
</file>