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Jištění a lezení prvolezce (opakování)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zopakování zásad výstupu v pozici prvolezce a jeho činnost na jistícím stanovišti.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Partner-</a:t>
            </a:r>
            <a:r>
              <a:rPr lang="cs-CZ" dirty="0" err="1" smtClean="0"/>
              <a:t>check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Navázání v pozici prvolezce.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Činnost </a:t>
            </a:r>
            <a:r>
              <a:rPr lang="cs-CZ" dirty="0" smtClean="0"/>
              <a:t>jistícího (</a:t>
            </a:r>
            <a:r>
              <a:rPr lang="cs-CZ" dirty="0" err="1" smtClean="0"/>
              <a:t>stichtova</a:t>
            </a:r>
            <a:r>
              <a:rPr lang="cs-CZ" dirty="0" smtClean="0"/>
              <a:t> brzda, </a:t>
            </a:r>
            <a:r>
              <a:rPr lang="cs-CZ" dirty="0" err="1" smtClean="0"/>
              <a:t>půllodní</a:t>
            </a:r>
            <a:r>
              <a:rPr lang="cs-CZ" dirty="0" smtClean="0"/>
              <a:t> uzel).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mtClean="0"/>
              <a:t>Činnost </a:t>
            </a:r>
            <a:r>
              <a:rPr lang="cs-CZ" dirty="0"/>
              <a:t>na jistícím stanovišti – </a:t>
            </a:r>
            <a:r>
              <a:rPr lang="cs-CZ" dirty="0" smtClean="0"/>
              <a:t>přelézání a střídání rolí.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C0983E-9423-4EC2-AA11-475E41AFA103}"/>
</file>

<file path=customXml/itemProps2.xml><?xml version="1.0" encoding="utf-8"?>
<ds:datastoreItem xmlns:ds="http://schemas.openxmlformats.org/officeDocument/2006/customXml" ds:itemID="{CB4C2E58-392B-4988-A946-63726808ED90}"/>
</file>

<file path=customXml/itemProps3.xml><?xml version="1.0" encoding="utf-8"?>
<ds:datastoreItem xmlns:ds="http://schemas.openxmlformats.org/officeDocument/2006/customXml" ds:itemID="{F0C75649-2918-410F-B304-E8F670FC474F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</TotalTime>
  <Words>245</Words>
  <Application>Microsoft Office PowerPoint</Application>
  <PresentationFormat>Předvádění na obrazovce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31</cp:revision>
  <dcterms:modified xsi:type="dcterms:W3CDTF">2021-12-13T20:22:08Z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