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019F-A4A1-B7A1-2EE3-CAF79F14A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783B4-1546-9687-AA55-6FEFE12FD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542A8-84DB-5B81-DD90-D5BFCFDC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AE6E0-FB0A-9E41-6FF9-5B375E2C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CE82E-154F-B637-4491-9B5D570F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16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0C8E-8F0B-0611-653C-D57DB8D8A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548EF-BF8E-D3F0-C7EF-337BF2572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4F23A-54D1-06C6-38DD-99EDD7C2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DB254-7CB2-9B30-2A00-1E56FDDF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B85A9-589C-32F6-D39D-5651FD15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5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4CC09-802A-EBE6-DB5A-D7E40776C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1DC1D-A361-C890-F2F0-C194307BC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DF1F5-D9DF-0ACB-F961-E51059C6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83A20-2EC5-90C7-02ED-E380357B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8C078-E7B5-A292-C4D8-5E12162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32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7ABB-5209-01E7-8182-F08AA8F1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D2C9B-FD10-F20E-E906-477730A38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F3B37-404A-400B-E4EC-6C01792C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9A14C-0009-E1C9-1491-9F68D86B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9B714-2400-F84A-FFC3-EBED124E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5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C2C8-CE8D-87A2-81AD-2EE182EA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3751B-4115-6B21-C3E4-88820C9E2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528DB-4C70-71A7-56FE-04E044C4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6014-D625-430D-EB32-54995A44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61C63-AB6C-63E2-C256-CFEB931A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18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FC98-84A6-E16C-1E8D-9EC4F218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FB0B-9DD3-1F43-0DA0-D8113B30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F1456-8362-CB21-5790-7A3A79331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CD5A7-D634-17B1-F18A-7D7D32CA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014F4-3736-4F4C-99B1-4397DDFE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14C5B-7122-7648-C445-9C88809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1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977B-33EE-EA9F-5328-60C56EE3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2E853-9BCE-BA8F-55BA-F0667DCEB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79274-54A5-084E-CBD5-43FB78292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9E8B4-F4E4-141E-984A-D3E6D3B46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95D2F-BED8-A709-0FD8-3C29A8D98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5E7B24-4484-461B-D2E6-6404337F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59F98-2D92-D0CB-6B64-FBD50A41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2B734-F137-E1E3-D666-72CCF9C4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0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D618-9CAA-33F3-E7C6-7E53430C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335E6-BC48-407E-0309-7D69ED27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4B58A-E7C3-DA19-49D3-DA4176BC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528D7-5D6C-0ED4-F5FC-86AE2AB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72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647A8-F6F9-5804-FA96-AC530977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40BEF-13E9-9806-8391-337FE5698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D758D-1AFF-4470-85E7-167C0286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7C1E-5BC5-C687-2A1D-E1198305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C8C4E-FE4A-9764-66AA-B2551D51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93B94-D8AC-F113-A33A-DDFFDF6E2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D4C9C-699C-D9D6-7156-B8A13233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3FBC5-8AD1-0B71-34CE-B7F76FE0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C2F83-5B68-552C-4E29-A970B38C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09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0AF3-CEF1-4A3E-7AC3-0EC137BC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E1BFA4-955F-C327-968A-3590F7C6F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2AB8E-0B72-974B-1C2B-082757BA6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684D9-AFDA-3DB2-8CDA-0283305F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3CE8F-6E45-05B3-5B06-65811609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B17C5-9591-861D-B279-3C6576DB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5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C8F706-418A-1F6A-BAA8-ACBD4BF3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8E011-EEE9-7542-1739-E47F17D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56A3F-40F8-10A2-C5C3-F4B63EEFB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0ED6CC-9141-4059-B882-0EC21ADF992D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2E483-15A4-7CDF-4A38-C065F59F5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5AF0-9105-9246-230C-2A4DD9D24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19A33D-7805-4254-9D85-CFCD5BC3F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4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D6E3-E6B7-7318-B590-BABCAE6FA6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Ambivalence?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CBB63-423E-79C4-7C93-9A2458E9E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3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cartoon of a person walking in the snow&#10;&#10;Description automatically generated">
            <a:extLst>
              <a:ext uri="{FF2B5EF4-FFF2-40B4-BE49-F238E27FC236}">
                <a16:creationId xmlns:a16="http://schemas.microsoft.com/office/drawing/2014/main" id="{07704659-76F7-25D8-745F-25384FC41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drawings of people in the plane&#10;&#10;Description automatically generated">
            <a:extLst>
              <a:ext uri="{FF2B5EF4-FFF2-40B4-BE49-F238E27FC236}">
                <a16:creationId xmlns:a16="http://schemas.microsoft.com/office/drawing/2014/main" id="{7B6A8312-A43B-9783-7B6F-4C634CED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fishing hooks and fishing lures&#10;&#10;Description automatically generated">
            <a:extLst>
              <a:ext uri="{FF2B5EF4-FFF2-40B4-BE49-F238E27FC236}">
                <a16:creationId xmlns:a16="http://schemas.microsoft.com/office/drawing/2014/main" id="{A3564BBC-2AEC-393B-6548-72A9CCBFE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5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EC37-16F0-24DA-AD76-DB9FD8B4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</a:t>
            </a:r>
            <a:r>
              <a:rPr lang="cs-CZ" dirty="0" err="1"/>
              <a:t>polysystémů</a:t>
            </a:r>
            <a:r>
              <a:rPr lang="cs-CZ" dirty="0"/>
              <a:t>/ </a:t>
            </a:r>
            <a:r>
              <a:rPr lang="cs-CZ" dirty="0" err="1"/>
              <a:t>Polysystem</a:t>
            </a:r>
            <a:r>
              <a:rPr lang="cs-CZ" dirty="0"/>
              <a:t> </a:t>
            </a:r>
            <a:r>
              <a:rPr lang="cs-CZ" dirty="0" err="1"/>
              <a:t>theory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B6C08-0DC0-8DD2-4341-D4FBDFC11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olysystém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vícevrstevný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systém, systém různých systémů, jež se vzájemně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protínají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částečně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překrývají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[…] ale zároveň fungují jako jeden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strukturovaný celek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jehož části jsou na sebe vzájemně závislé.</a:t>
            </a:r>
            <a:r>
              <a:rPr lang="cs-CZ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Itamar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Even-Zohar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1979)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eorie předpokládá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dynamiku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systémů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základě teorie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polysystémů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lze chápat dětskou literaturu jako systém fungující na rozhraní různých systémů; zasahuje do ní mj. systém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vzdělávací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výchovný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rozpracováno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Zohar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Shavit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Poetics</a:t>
            </a:r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children‘s</a:t>
            </a:r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českém prostředí se uchytila hlavně v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translatologii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37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EC37-16F0-24DA-AD76-DB9FD8B4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(matoucí?) pojmy a principy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B6C08-0DC0-8DD2-4341-D4FBDFC11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dospělý systém, hierarchie systémů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kánon, k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anoničnost, kanonizované postupy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„nízké sebevědomí“ LDM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dětský čtenář“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mbivalence (je to totéž jako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cross-over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all-age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inární opozice</a:t>
            </a:r>
          </a:p>
          <a:p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87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 letter&#10;&#10;Description automatically generated">
            <a:extLst>
              <a:ext uri="{FF2B5EF4-FFF2-40B4-BE49-F238E27FC236}">
                <a16:creationId xmlns:a16="http://schemas.microsoft.com/office/drawing/2014/main" id="{8C102FE9-7092-FCD1-EA07-796E526B4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10" y="0"/>
            <a:ext cx="723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open book with a painting on it&#10;&#10;Description automatically generated">
            <a:extLst>
              <a:ext uri="{FF2B5EF4-FFF2-40B4-BE49-F238E27FC236}">
                <a16:creationId xmlns:a16="http://schemas.microsoft.com/office/drawing/2014/main" id="{DF7F0896-0B3A-8C20-73F7-E6DD6EDEF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1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open book with text on it&#10;&#10;Description automatically generated">
            <a:extLst>
              <a:ext uri="{FF2B5EF4-FFF2-40B4-BE49-F238E27FC236}">
                <a16:creationId xmlns:a16="http://schemas.microsoft.com/office/drawing/2014/main" id="{7FB930F6-ED84-825C-4991-E2C997A81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3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open book with a picture of two people&#10;&#10;Description automatically generated">
            <a:extLst>
              <a:ext uri="{FF2B5EF4-FFF2-40B4-BE49-F238E27FC236}">
                <a16:creationId xmlns:a16="http://schemas.microsoft.com/office/drawing/2014/main" id="{9D4D8445-8357-DCF0-5E9A-AF7A87E7C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3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Description automatically generated">
            <a:extLst>
              <a:ext uri="{FF2B5EF4-FFF2-40B4-BE49-F238E27FC236}">
                <a16:creationId xmlns:a16="http://schemas.microsoft.com/office/drawing/2014/main" id="{8100C4E4-9B28-8783-C37E-2635D123C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16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drawing of a room&#10;&#10;Description automatically generated">
            <a:extLst>
              <a:ext uri="{FF2B5EF4-FFF2-40B4-BE49-F238E27FC236}">
                <a16:creationId xmlns:a16="http://schemas.microsoft.com/office/drawing/2014/main" id="{49EA6FE3-7B95-8214-B221-36719B927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134</Words>
  <Application>Microsoft Office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Ambivalence?</vt:lpstr>
      <vt:lpstr>Teorie polysystémů/ Polysystem theory</vt:lpstr>
      <vt:lpstr>Některé (matoucí?) pojmy a principy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Ambivalence?</dc:title>
  <dc:creator>Segi Lukavská, Jana</dc:creator>
  <cp:lastModifiedBy>Segi Lukavská, Jana</cp:lastModifiedBy>
  <cp:revision>8</cp:revision>
  <dcterms:created xsi:type="dcterms:W3CDTF">2024-03-11T09:56:20Z</dcterms:created>
  <dcterms:modified xsi:type="dcterms:W3CDTF">2024-03-11T12:41:14Z</dcterms:modified>
</cp:coreProperties>
</file>