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5"/>
  </p:notesMasterIdLst>
  <p:sldIdLst>
    <p:sldId id="257" r:id="rId2"/>
    <p:sldId id="292" r:id="rId3"/>
    <p:sldId id="320" r:id="rId4"/>
    <p:sldId id="324" r:id="rId5"/>
    <p:sldId id="325" r:id="rId6"/>
    <p:sldId id="326" r:id="rId7"/>
    <p:sldId id="327" r:id="rId8"/>
    <p:sldId id="321" r:id="rId9"/>
    <p:sldId id="328" r:id="rId10"/>
    <p:sldId id="322" r:id="rId11"/>
    <p:sldId id="297" r:id="rId12"/>
    <p:sldId id="329" r:id="rId13"/>
    <p:sldId id="302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5E6D7-980E-4EC7-A467-3F16D7C7A53A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2A1E4-5CDE-4B08-B481-242A4B6462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2A1E4-5CDE-4B08-B481-242A4B64627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18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Vojenské víceboje 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410789"/>
            <a:ext cx="8308975" cy="534270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Trénink hodu granátem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Rozcvičení – zahřátí organizmu – rozběhání – strečink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latin typeface="Arial" charset="0"/>
              </a:rPr>
              <a:t>Povelová </a:t>
            </a:r>
            <a:r>
              <a:rPr lang="cs-CZ" altLang="cs-CZ" sz="2800" dirty="0" smtClean="0">
                <a:latin typeface="Arial" charset="0"/>
              </a:rPr>
              <a:t>technika, pohyb v dopadové ploše, signalizace zásahů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Házení na jednotlivé terče 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Test v hodu </a:t>
            </a:r>
            <a:r>
              <a:rPr lang="cs-CZ" altLang="cs-CZ" sz="2800" dirty="0">
                <a:latin typeface="Arial" charset="0"/>
              </a:rPr>
              <a:t>g</a:t>
            </a:r>
            <a:r>
              <a:rPr lang="cs-CZ" altLang="cs-CZ" sz="2800" dirty="0" smtClean="0">
                <a:latin typeface="Arial" charset="0"/>
              </a:rPr>
              <a:t>ranátem na cíl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Protažení, vyklusání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920240"/>
            <a:ext cx="8943975" cy="45075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Jaká jsou základní pravidla hodu granátem ve vojenském pětiboji?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Definuj bezpečností opatření.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základní </a:t>
            </a:r>
            <a:r>
              <a:rPr lang="cs-CZ" altLang="cs-CZ" sz="2800" smtClean="0">
                <a:latin typeface="Arial" panose="020B0604020202020204" pitchFamily="34" charset="0"/>
              </a:rPr>
              <a:t>charakteristiky techniky </a:t>
            </a:r>
            <a:r>
              <a:rPr lang="cs-CZ" altLang="cs-CZ" sz="2800" dirty="0" smtClean="0">
                <a:latin typeface="Arial" panose="020B0604020202020204" pitchFamily="34" charset="0"/>
              </a:rPr>
              <a:t>hodu granátem?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698" y="1933303"/>
            <a:ext cx="8373292" cy="44944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Vojenský pětiboj, Pub-75-85-01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latin typeface="Arial" panose="020B0604020202020204" pitchFamily="34" charset="0"/>
              </a:rPr>
              <a:t>www.milsport.one/sports/military-pentathlon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www.miltary-pentathlon.info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 smtClean="0">
                <a:latin typeface="Arial" panose="020B0604020202020204" pitchFamily="34" charset="0"/>
              </a:rPr>
            </a:br>
            <a:r>
              <a:rPr lang="cs-CZ" altLang="cs-CZ" sz="3200" dirty="0" smtClean="0">
                <a:latin typeface="Arial" panose="020B0604020202020204" pitchFamily="34" charset="0"/>
              </a:rPr>
              <a:t>Hod granátem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657978"/>
            <a:ext cx="8308975" cy="443802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pravidla, bezpečnost a technika hodu granátem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seznámení s pravidly hodu granátem, bezpečnost, technika hodu granátem, soutěž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pravidel, bezpečnosti a techniky hodu granátem, hod granátem-test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71601"/>
            <a:ext cx="8308975" cy="538189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Pravidla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Hod granátem má dvě položky: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hod granátem na cíl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hod granátem na dálku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Granát má standardizovaný tvar a váhu 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  <p:pic>
        <p:nvPicPr>
          <p:cNvPr id="4" name="Bild 1071" descr="Granate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0" t="12102" r="26498" b="11943"/>
          <a:stretch>
            <a:fillRect/>
          </a:stretch>
        </p:blipFill>
        <p:spPr bwMode="auto">
          <a:xfrm>
            <a:off x="927462" y="4062549"/>
            <a:ext cx="3127829" cy="2555285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5" name="Bild 1072" descr="GranateW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7" t="17448" r="23651" b="5226"/>
          <a:stretch>
            <a:fillRect/>
          </a:stretch>
        </p:blipFill>
        <p:spPr bwMode="auto">
          <a:xfrm>
            <a:off x="4963886" y="4062549"/>
            <a:ext cx="3266440" cy="2555285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268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71601"/>
            <a:ext cx="8308975" cy="538189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Váha granátu: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muži – 575 g (tolerance +/- 25 g)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ženy – 375 g (tolerance +/- 25 g)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Odhodová zídka má standardizovaný tvar 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  <p:pic>
        <p:nvPicPr>
          <p:cNvPr id="5" name="Bild 1076" descr="St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3" r="14536" b="7115"/>
          <a:stretch>
            <a:fillRect/>
          </a:stretch>
        </p:blipFill>
        <p:spPr bwMode="auto">
          <a:xfrm>
            <a:off x="1872864" y="3426732"/>
            <a:ext cx="5311140" cy="3326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19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71601"/>
            <a:ext cx="8308975" cy="538189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Hod granátem na cíl – dopadová plocha: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  <p:pic>
        <p:nvPicPr>
          <p:cNvPr id="4" name="Bild 1074" descr="Original-Stand-Variante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9874"/>
            <a:ext cx="4950823" cy="5388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 107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5326" y="2142309"/>
            <a:ext cx="4181067" cy="4611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34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30" y="1371601"/>
            <a:ext cx="8908869" cy="538189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Hod granátem na cíl: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počet hodů 16, po 4 na každý terč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čas pro hod na cíl jsou 3 minuty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vzdálenost terčů pro ženy je 15, 20, 25 a 30 m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vzdálenost terčů pro muže je 20, 25, 30 a 35 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Terč jsou dva soustředné kruhy o poloměru 1 m a 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 </a:t>
            </a:r>
            <a:r>
              <a:rPr lang="cs-CZ" altLang="cs-CZ" sz="2800" dirty="0" smtClean="0">
                <a:latin typeface="Arial" charset="0"/>
              </a:rPr>
              <a:t>   2 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Zásah vnitřního a vnějšího kruhu jsou ohodnoceny podle vzdálenosti (větší vzdálenost-více bodů)        7-3, 8-4,9-5,10-6 body </a:t>
            </a:r>
          </a:p>
          <a:p>
            <a:pPr eaLnBrk="1" hangingPunct="1">
              <a:defRPr/>
            </a:pPr>
            <a:r>
              <a:rPr lang="cs-CZ" altLang="cs-CZ" sz="2800" i="1" dirty="0" smtClean="0">
                <a:latin typeface="Arial" charset="0"/>
              </a:rPr>
              <a:t>Všechny </a:t>
            </a:r>
            <a:r>
              <a:rPr lang="cs-CZ" altLang="cs-CZ" sz="2800" i="1" dirty="0">
                <a:latin typeface="Arial" charset="0"/>
              </a:rPr>
              <a:t>obrázky-zdroj-pravidla vojenského pětiboje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8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30" y="1476103"/>
            <a:ext cx="8908869" cy="527739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Hod granátem na dálku: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počet hodů 3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hází se na povel (písknutí)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na dálku se hází ihned po skončení hodu na cíl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pauza mezi pokusy je 40 s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započítávají se pouze pokusy, kdy granát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 </a:t>
            </a:r>
            <a:r>
              <a:rPr lang="cs-CZ" altLang="cs-CZ" sz="2800" dirty="0" smtClean="0">
                <a:latin typeface="Arial" charset="0"/>
              </a:rPr>
              <a:t>          dopadne do určené výseče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Obě položky se sčítají</a:t>
            </a:r>
            <a:endParaRPr lang="cs-CZ" altLang="cs-CZ" sz="2800" i="1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6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802674"/>
            <a:ext cx="8308975" cy="495082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Bezpečnost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Dodržování povelů řídícího hodu granátem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Pohyb osob v dopadové ploše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0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Hod granátem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489166"/>
            <a:ext cx="8461420" cy="5264331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Technika hodu granátem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Podoba s běžnými hody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Držení granátu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Práce paží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Zapojení trupu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Stabilita  a postavení dolních končetin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Hod granátem na cíl – z klidové polohy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Hod granátem na dálku – využití zkráceného oštěpařského rozběhu (délka plochy zídky je 3 m)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2354</TotalTime>
  <Words>262</Words>
  <Application>Microsoft Office PowerPoint</Application>
  <PresentationFormat>Předvádění na obrazovce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2_worldmap</vt:lpstr>
      <vt:lpstr>Vojenské víceboje </vt:lpstr>
      <vt:lpstr>Vojenské víceboje - vojenský pětiboj  Hod granátem </vt:lpstr>
      <vt:lpstr>Vojenské víceboje - vojenský pětiboj  Hod granátem</vt:lpstr>
      <vt:lpstr>Vojenské víceboje - vojenský pětiboj  Hod granátem</vt:lpstr>
      <vt:lpstr>Vojenské víceboje - vojenský pětiboj  Hod granátem</vt:lpstr>
      <vt:lpstr>Vojenské víceboje - vojenský pětiboj  Hod granátem</vt:lpstr>
      <vt:lpstr>Vojenské víceboje - vojenský pětiboj  Hod granátem</vt:lpstr>
      <vt:lpstr>Vojenské víceboje - vojenský pětiboj  Hod granátem</vt:lpstr>
      <vt:lpstr>Vojenské víceboje - vojenský pětiboj  Hod granátem</vt:lpstr>
      <vt:lpstr>Vojenské víceboje - vojenský pětiboj  Hod granátem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108</cp:revision>
  <dcterms:created xsi:type="dcterms:W3CDTF">2000-11-19T15:42:47Z</dcterms:created>
  <dcterms:modified xsi:type="dcterms:W3CDTF">2022-10-06T19:54:05Z</dcterms:modified>
</cp:coreProperties>
</file>