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4" r:id="rId3"/>
    <p:sldId id="275" r:id="rId4"/>
    <p:sldId id="276" r:id="rId5"/>
    <p:sldId id="259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F6E3FA-F1EC-4DFD-A83B-F90018B2B68D}" v="127" dt="2021-03-28T20:46:28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6BF6E3FA-F1EC-4DFD-A83B-F90018B2B68D}"/>
    <pc:docChg chg="undo redo custSel addSld delSld modSld">
      <pc:chgData name="Markéta Zandlová" userId="f597e985-6016-45b0-9e05-c32aa333b728" providerId="ADAL" clId="{6BF6E3FA-F1EC-4DFD-A83B-F90018B2B68D}" dt="2021-03-29T17:51:53.059" v="1059" actId="404"/>
      <pc:docMkLst>
        <pc:docMk/>
      </pc:docMkLst>
      <pc:sldChg chg="addSp delSp modSp mod setBg delDesignElem chgLayout">
        <pc:chgData name="Markéta Zandlová" userId="f597e985-6016-45b0-9e05-c32aa333b728" providerId="ADAL" clId="{6BF6E3FA-F1EC-4DFD-A83B-F90018B2B68D}" dt="2021-03-28T19:04:44.075" v="737"/>
        <pc:sldMkLst>
          <pc:docMk/>
          <pc:sldMk cId="3822273230" sldId="256"/>
        </pc:sldMkLst>
        <pc:spChg chg="mod">
          <ac:chgData name="Markéta Zandlová" userId="f597e985-6016-45b0-9e05-c32aa333b728" providerId="ADAL" clId="{6BF6E3FA-F1EC-4DFD-A83B-F90018B2B68D}" dt="2021-03-27T12:44:56.714" v="238" actId="26606"/>
          <ac:spMkLst>
            <pc:docMk/>
            <pc:sldMk cId="3822273230" sldId="256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7T12:45:27.604" v="246" actId="403"/>
          <ac:spMkLst>
            <pc:docMk/>
            <pc:sldMk cId="3822273230" sldId="256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822273230" sldId="256"/>
            <ac:spMk id="8" creationId="{934F1179-B481-4F9E-BCA3-AFB972070F83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822273230" sldId="256"/>
            <ac:spMk id="10" creationId="{827DC2C4-B485-428A-BF4A-472D2967F47F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822273230" sldId="256"/>
            <ac:spMk id="12" creationId="{EE04B5EB-F158-4507-90DD-BD23620C7CC9}"/>
          </ac:spMkLst>
        </pc:spChg>
      </pc:sldChg>
      <pc:sldChg chg="addSp delSp modSp add del mod setBg setClrOvrMap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2251946860" sldId="257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251946860" sldId="257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251946860" sldId="257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1946860" sldId="257"/>
            <ac:spMk id="8" creationId="{9264D464-898B-4908-88FD-33A83D6ED64E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1946860" sldId="257"/>
            <ac:spMk id="10" creationId="{F0BC1D9E-4401-4EC0-88FD-ED103CB570EA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1946860" sldId="257"/>
            <ac:spMk id="12" creationId="{B0AAF7C9-094E-400C-A428-F6C2262F6527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1946860" sldId="257"/>
            <ac:spMk id="14" creationId="{6200B311-3585-4069-AAC6-CD443FA5B8AD}"/>
          </ac:spMkLst>
        </pc:spChg>
      </pc:sldChg>
      <pc:sldChg chg="addSp delSp modSp mod setBg setClrOvrMap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2511254848" sldId="258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511254848" sldId="258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0:44.328" v="677" actId="207"/>
          <ac:spMkLst>
            <pc:docMk/>
            <pc:sldMk cId="2511254848" sldId="258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511254848" sldId="258"/>
            <ac:spMk id="8" creationId="{9264D464-898B-4908-88FD-33A83D6ED64E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511254848" sldId="258"/>
            <ac:spMk id="10" creationId="{F0BC1D9E-4401-4EC0-88FD-ED103CB570EA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511254848" sldId="258"/>
            <ac:spMk id="12" creationId="{B0AAF7C9-094E-400C-A428-F6C2262F6527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511254848" sldId="258"/>
            <ac:spMk id="14" creationId="{6200B311-3585-4069-AAC6-CD443FA5B8AD}"/>
          </ac:spMkLst>
        </pc:spChg>
      </pc:sldChg>
      <pc:sldChg chg="addSp delSp modSp mod setBg">
        <pc:chgData name="Markéta Zandlová" userId="f597e985-6016-45b0-9e05-c32aa333b728" providerId="ADAL" clId="{6BF6E3FA-F1EC-4DFD-A83B-F90018B2B68D}" dt="2021-03-28T19:05:56.204" v="745" actId="207"/>
        <pc:sldMkLst>
          <pc:docMk/>
          <pc:sldMk cId="3280941569" sldId="259"/>
        </pc:sldMkLst>
        <pc:spChg chg="mod">
          <ac:chgData name="Markéta Zandlová" userId="f597e985-6016-45b0-9e05-c32aa333b728" providerId="ADAL" clId="{6BF6E3FA-F1EC-4DFD-A83B-F90018B2B68D}" dt="2021-03-28T19:05:56.204" v="745" actId="207"/>
          <ac:spMkLst>
            <pc:docMk/>
            <pc:sldMk cId="3280941569" sldId="259"/>
            <ac:spMk id="2" creationId="{00000000-0000-0000-0000-000000000000}"/>
          </ac:spMkLst>
        </pc:spChg>
        <pc:spChg chg="del">
          <ac:chgData name="Markéta Zandlová" userId="f597e985-6016-45b0-9e05-c32aa333b728" providerId="ADAL" clId="{6BF6E3FA-F1EC-4DFD-A83B-F90018B2B68D}" dt="2021-03-27T12:42:51.261" v="217" actId="26606"/>
          <ac:spMkLst>
            <pc:docMk/>
            <pc:sldMk cId="3280941569" sldId="259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7T12:47:02.958" v="256" actId="26606"/>
          <ac:spMkLst>
            <pc:docMk/>
            <pc:sldMk cId="3280941569" sldId="259"/>
            <ac:spMk id="10" creationId="{42285737-90EE-47DC-AC80-8AE156B11969}"/>
          </ac:spMkLst>
        </pc:spChg>
        <pc:spChg chg="add del">
          <ac:chgData name="Markéta Zandlová" userId="f597e985-6016-45b0-9e05-c32aa333b728" providerId="ADAL" clId="{6BF6E3FA-F1EC-4DFD-A83B-F90018B2B68D}" dt="2021-03-28T19:01:12.665" v="678" actId="26606"/>
          <ac:spMkLst>
            <pc:docMk/>
            <pc:sldMk cId="3280941569" sldId="259"/>
            <ac:spMk id="20" creationId="{DCC231C8-C761-4B31-9B1C-C6D19248C6B3}"/>
          </ac:spMkLst>
        </pc:spChg>
        <pc:spChg chg="add del">
          <ac:chgData name="Markéta Zandlová" userId="f597e985-6016-45b0-9e05-c32aa333b728" providerId="ADAL" clId="{6BF6E3FA-F1EC-4DFD-A83B-F90018B2B68D}" dt="2021-03-28T19:02:36.912" v="696" actId="26606"/>
          <ac:spMkLst>
            <pc:docMk/>
            <pc:sldMk cId="3280941569" sldId="259"/>
            <ac:spMk id="25" creationId="{7D144591-E9E9-4209-8701-3BB48A917D51}"/>
          </ac:spMkLst>
        </pc:spChg>
        <pc:spChg chg="add del">
          <ac:chgData name="Markéta Zandlová" userId="f597e985-6016-45b0-9e05-c32aa333b728" providerId="ADAL" clId="{6BF6E3FA-F1EC-4DFD-A83B-F90018B2B68D}" dt="2021-03-28T19:04:45.094" v="738" actId="26606"/>
          <ac:spMkLst>
            <pc:docMk/>
            <pc:sldMk cId="3280941569" sldId="259"/>
            <ac:spMk id="30" creationId="{DCC231C8-C761-4B31-9B1C-C6D19248C6B3}"/>
          </ac:spMkLst>
        </pc:spChg>
        <pc:grpChg chg="add del">
          <ac:chgData name="Markéta Zandlová" userId="f597e985-6016-45b0-9e05-c32aa333b728" providerId="ADAL" clId="{6BF6E3FA-F1EC-4DFD-A83B-F90018B2B68D}" dt="2021-03-27T12:47:02.958" v="256" actId="26606"/>
          <ac:grpSpMkLst>
            <pc:docMk/>
            <pc:sldMk cId="3280941569" sldId="259"/>
            <ac:grpSpMk id="12" creationId="{B57BDC17-F1B3-455F-BBF1-680AA1F25C06}"/>
          </ac:grpSpMkLst>
        </pc:grpChg>
        <pc:graphicFrameChg chg="add mod modGraphic">
          <ac:chgData name="Markéta Zandlová" userId="f597e985-6016-45b0-9e05-c32aa333b728" providerId="ADAL" clId="{6BF6E3FA-F1EC-4DFD-A83B-F90018B2B68D}" dt="2021-03-28T19:02:54.005" v="698" actId="14100"/>
          <ac:graphicFrameMkLst>
            <pc:docMk/>
            <pc:sldMk cId="3280941569" sldId="259"/>
            <ac:graphicFrameMk id="5" creationId="{EB794050-113B-402D-8C9B-AAA3689D1041}"/>
          </ac:graphicFrameMkLst>
        </pc:graphicFrameChg>
      </pc:sldChg>
      <pc:sldChg chg="addSp delSp modSp mod setBg delDesignElem">
        <pc:chgData name="Markéta Zandlová" userId="f597e985-6016-45b0-9e05-c32aa333b728" providerId="ADAL" clId="{6BF6E3FA-F1EC-4DFD-A83B-F90018B2B68D}" dt="2021-03-28T19:10:04.095" v="769" actId="255"/>
        <pc:sldMkLst>
          <pc:docMk/>
          <pc:sldMk cId="1666969703" sldId="260"/>
        </pc:sldMkLst>
        <pc:spChg chg="mod">
          <ac:chgData name="Markéta Zandlová" userId="f597e985-6016-45b0-9e05-c32aa333b728" providerId="ADAL" clId="{6BF6E3FA-F1EC-4DFD-A83B-F90018B2B68D}" dt="2021-03-27T12:50:40.919" v="398" actId="26606"/>
          <ac:spMkLst>
            <pc:docMk/>
            <pc:sldMk cId="1666969703" sldId="260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10:04.095" v="769" actId="255"/>
          <ac:spMkLst>
            <pc:docMk/>
            <pc:sldMk cId="1666969703" sldId="260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666969703" sldId="260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666969703" sldId="260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666969703" sldId="260"/>
            <ac:spMk id="12" creationId="{479F5F2B-8B58-4140-AE6A-51F6C67B18D9}"/>
          </ac:spMkLst>
        </pc:spChg>
      </pc:sldChg>
      <pc:sldChg chg="addSp delSp modSp mod setBg setClrOvrMap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1393338981" sldId="261"/>
        </pc:sldMkLst>
        <pc:spChg chg="mod">
          <ac:chgData name="Markéta Zandlová" userId="f597e985-6016-45b0-9e05-c32aa333b728" providerId="ADAL" clId="{6BF6E3FA-F1EC-4DFD-A83B-F90018B2B68D}" dt="2021-03-27T12:50:57.678" v="402" actId="26606"/>
          <ac:spMkLst>
            <pc:docMk/>
            <pc:sldMk cId="1393338981" sldId="261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7T12:53:37.693" v="403" actId="12"/>
          <ac:spMkLst>
            <pc:docMk/>
            <pc:sldMk cId="1393338981" sldId="261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393338981" sldId="261"/>
            <ac:spMk id="8" creationId="{9264D464-898B-4908-88FD-33A83D6ED64E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393338981" sldId="261"/>
            <ac:spMk id="10" creationId="{F0BC1D9E-4401-4EC0-88FD-ED103CB570EA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393338981" sldId="261"/>
            <ac:spMk id="12" creationId="{B0AAF7C9-094E-400C-A428-F6C2262F6527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393338981" sldId="261"/>
            <ac:spMk id="14" creationId="{6200B311-3585-4069-AAC6-CD443FA5B8AD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2250264562" sldId="262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250264562" sldId="262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250264562" sldId="262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0264562" sldId="262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0264562" sldId="262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250264562" sldId="262"/>
            <ac:spMk id="12" creationId="{479F5F2B-8B58-4140-AE6A-51F6C67B18D9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1744963374" sldId="263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1744963374" sldId="263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7T12:54:14.405" v="405" actId="26606"/>
          <ac:spMkLst>
            <pc:docMk/>
            <pc:sldMk cId="1744963374" sldId="263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744963374" sldId="263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744963374" sldId="263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744963374" sldId="263"/>
            <ac:spMk id="12" creationId="{479F5F2B-8B58-4140-AE6A-51F6C67B18D9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4063932523" sldId="264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4063932523" sldId="264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4063932523" sldId="264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063932523" sldId="264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063932523" sldId="264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063932523" sldId="264"/>
            <ac:spMk id="12" creationId="{479F5F2B-8B58-4140-AE6A-51F6C67B18D9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2486835077" sldId="265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486835077" sldId="265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2486835077" sldId="265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486835077" sldId="265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486835077" sldId="265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2486835077" sldId="265"/>
            <ac:spMk id="12" creationId="{479F5F2B-8B58-4140-AE6A-51F6C67B18D9}"/>
          </ac:spMkLst>
        </pc:spChg>
        <pc:graphicFrameChg chg="add mod modGraphic">
          <ac:chgData name="Markéta Zandlová" userId="f597e985-6016-45b0-9e05-c32aa333b728" providerId="ADAL" clId="{6BF6E3FA-F1EC-4DFD-A83B-F90018B2B68D}" dt="2021-03-27T13:05:14.752" v="447" actId="255"/>
          <ac:graphicFrameMkLst>
            <pc:docMk/>
            <pc:sldMk cId="2486835077" sldId="265"/>
            <ac:graphicFrameMk id="4" creationId="{F5A8E544-2101-434C-BA39-B32162CE4F5C}"/>
          </ac:graphicFrameMkLst>
        </pc:graphicFrameChg>
      </pc:sldChg>
      <pc:sldChg chg="addSp delSp modSp mod setBg delDesignElem">
        <pc:chgData name="Markéta Zandlová" userId="f597e985-6016-45b0-9e05-c32aa333b728" providerId="ADAL" clId="{6BF6E3FA-F1EC-4DFD-A83B-F90018B2B68D}" dt="2021-03-28T19:31:00.754" v="909" actId="20577"/>
        <pc:sldMkLst>
          <pc:docMk/>
          <pc:sldMk cId="1544135357" sldId="266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1544135357" sldId="266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31:00.754" v="909" actId="20577"/>
          <ac:spMkLst>
            <pc:docMk/>
            <pc:sldMk cId="1544135357" sldId="266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7T13:07:30.335" v="450" actId="26606"/>
          <ac:spMkLst>
            <pc:docMk/>
            <pc:sldMk cId="1544135357" sldId="266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7T13:07:30.335" v="450" actId="26606"/>
          <ac:spMkLst>
            <pc:docMk/>
            <pc:sldMk cId="1544135357" sldId="266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7T13:07:30.335" v="450" actId="26606"/>
          <ac:spMkLst>
            <pc:docMk/>
            <pc:sldMk cId="1544135357" sldId="266"/>
            <ac:spMk id="12" creationId="{479F5F2B-8B58-4140-AE6A-51F6C67B18D9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544135357" sldId="266"/>
            <ac:spMk id="17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544135357" sldId="266"/>
            <ac:spMk id="19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544135357" sldId="266"/>
            <ac:spMk id="21" creationId="{479F5F2B-8B58-4140-AE6A-51F6C67B18D9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32:08.741" v="916" actId="20577"/>
        <pc:sldMkLst>
          <pc:docMk/>
          <pc:sldMk cId="4078414861" sldId="267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4078414861" sldId="267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32:08.741" v="916" actId="20577"/>
          <ac:spMkLst>
            <pc:docMk/>
            <pc:sldMk cId="4078414861" sldId="267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7T13:07:35.889" v="451" actId="26606"/>
          <ac:spMkLst>
            <pc:docMk/>
            <pc:sldMk cId="4078414861" sldId="267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7T13:07:35.889" v="451" actId="26606"/>
          <ac:spMkLst>
            <pc:docMk/>
            <pc:sldMk cId="4078414861" sldId="267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7T13:07:35.889" v="451" actId="26606"/>
          <ac:spMkLst>
            <pc:docMk/>
            <pc:sldMk cId="4078414861" sldId="267"/>
            <ac:spMk id="12" creationId="{479F5F2B-8B58-4140-AE6A-51F6C67B18D9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078414861" sldId="267"/>
            <ac:spMk id="17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078414861" sldId="267"/>
            <ac:spMk id="19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078414861" sldId="267"/>
            <ac:spMk id="21" creationId="{479F5F2B-8B58-4140-AE6A-51F6C67B18D9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32:21.835" v="918" actId="113"/>
        <pc:sldMkLst>
          <pc:docMk/>
          <pc:sldMk cId="475837309" sldId="268"/>
        </pc:sldMkLst>
        <pc:spChg chg="mod">
          <ac:chgData name="Markéta Zandlová" userId="f597e985-6016-45b0-9e05-c32aa333b728" providerId="ADAL" clId="{6BF6E3FA-F1EC-4DFD-A83B-F90018B2B68D}" dt="2021-03-28T19:32:21.835" v="918" actId="113"/>
          <ac:spMkLst>
            <pc:docMk/>
            <pc:sldMk cId="475837309" sldId="268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475837309" sldId="268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75837309" sldId="268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75837309" sldId="268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475837309" sldId="268"/>
            <ac:spMk id="12" creationId="{479F5F2B-8B58-4140-AE6A-51F6C67B18D9}"/>
          </ac:spMkLst>
        </pc:spChg>
      </pc:sldChg>
      <pc:sldChg chg="addSp delSp modSp mod setBg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3189911210" sldId="269"/>
        </pc:sldMkLst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3189911210" sldId="269"/>
            <ac:spMk id="2" creationId="{00000000-0000-0000-0000-000000000000}"/>
          </ac:spMkLst>
        </pc:spChg>
        <pc:spChg chg="mod">
          <ac:chgData name="Markéta Zandlová" userId="f597e985-6016-45b0-9e05-c32aa333b728" providerId="ADAL" clId="{6BF6E3FA-F1EC-4DFD-A83B-F90018B2B68D}" dt="2021-03-28T19:04:44.075" v="737"/>
          <ac:spMkLst>
            <pc:docMk/>
            <pc:sldMk cId="3189911210" sldId="269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189911210" sldId="269"/>
            <ac:spMk id="8" creationId="{7CB4857B-ED7C-444D-9F04-2F885114A1C2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189911210" sldId="269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189911210" sldId="269"/>
            <ac:spMk id="12" creationId="{479F5F2B-8B58-4140-AE6A-51F6C67B18D9}"/>
          </ac:spMkLst>
        </pc:spChg>
      </pc:sldChg>
      <pc:sldChg chg="addSp delSp modSp new mod setBg modClrScheme delDesignElem chgLayout">
        <pc:chgData name="Markéta Zandlová" userId="f597e985-6016-45b0-9e05-c32aa333b728" providerId="ADAL" clId="{6BF6E3FA-F1EC-4DFD-A83B-F90018B2B68D}" dt="2021-03-28T19:04:44.075" v="737"/>
        <pc:sldMkLst>
          <pc:docMk/>
          <pc:sldMk cId="3362782738" sldId="270"/>
        </pc:sldMkLst>
        <pc:spChg chg="mod">
          <ac:chgData name="Markéta Zandlová" userId="f597e985-6016-45b0-9e05-c32aa333b728" providerId="ADAL" clId="{6BF6E3FA-F1EC-4DFD-A83B-F90018B2B68D}" dt="2021-03-27T14:50:54.179" v="636" actId="20577"/>
          <ac:spMkLst>
            <pc:docMk/>
            <pc:sldMk cId="3362782738" sldId="270"/>
            <ac:spMk id="2" creationId="{CC3A778E-EF6A-4D18-BDF3-9D8004D6FFF5}"/>
          </ac:spMkLst>
        </pc:spChg>
        <pc:spChg chg="add del mod">
          <ac:chgData name="Markéta Zandlová" userId="f597e985-6016-45b0-9e05-c32aa333b728" providerId="ADAL" clId="{6BF6E3FA-F1EC-4DFD-A83B-F90018B2B68D}" dt="2021-03-28T19:04:44.075" v="737"/>
          <ac:spMkLst>
            <pc:docMk/>
            <pc:sldMk cId="3362782738" sldId="270"/>
            <ac:spMk id="3" creationId="{B4BCEFA7-BBF5-444C-BF3D-8B9DD28E3DD5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362782738" sldId="270"/>
            <ac:spMk id="8" creationId="{7CB4857B-ED7C-444D-9F04-2F885114A1C2}"/>
          </ac:spMkLst>
        </pc:spChg>
        <pc:spChg chg="add del mod">
          <ac:chgData name="Markéta Zandlová" userId="f597e985-6016-45b0-9e05-c32aa333b728" providerId="ADAL" clId="{6BF6E3FA-F1EC-4DFD-A83B-F90018B2B68D}" dt="2021-03-27T12:43:36.875" v="222" actId="26606"/>
          <ac:spMkLst>
            <pc:docMk/>
            <pc:sldMk cId="3362782738" sldId="270"/>
            <ac:spMk id="9" creationId="{5A8EECB4-22B1-4DF8-B282-7574243863DB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362782738" sldId="270"/>
            <ac:spMk id="10" creationId="{D18046FB-44EA-4FD8-A585-EA09A319B2D0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3362782738" sldId="270"/>
            <ac:spMk id="12" creationId="{479F5F2B-8B58-4140-AE6A-51F6C67B18D9}"/>
          </ac:spMkLst>
        </pc:spChg>
        <pc:graphicFrameChg chg="add del mod">
          <ac:chgData name="Markéta Zandlová" userId="f597e985-6016-45b0-9e05-c32aa333b728" providerId="ADAL" clId="{6BF6E3FA-F1EC-4DFD-A83B-F90018B2B68D}" dt="2021-03-27T12:43:36.875" v="222" actId="26606"/>
          <ac:graphicFrameMkLst>
            <pc:docMk/>
            <pc:sldMk cId="3362782738" sldId="270"/>
            <ac:graphicFrameMk id="5" creationId="{70704693-6047-40AA-B111-BAB65EC62991}"/>
          </ac:graphicFrameMkLst>
        </pc:graphicFrameChg>
      </pc:sldChg>
      <pc:sldChg chg="addSp">
        <pc:chgData name="Markéta Zandlová" userId="f597e985-6016-45b0-9e05-c32aa333b728" providerId="ADAL" clId="{6BF6E3FA-F1EC-4DFD-A83B-F90018B2B68D}" dt="2021-03-27T15:33:25.438" v="658"/>
        <pc:sldMkLst>
          <pc:docMk/>
          <pc:sldMk cId="253124507" sldId="271"/>
        </pc:sldMkLst>
        <pc:picChg chg="add">
          <ac:chgData name="Markéta Zandlová" userId="f597e985-6016-45b0-9e05-c32aa333b728" providerId="ADAL" clId="{6BF6E3FA-F1EC-4DFD-A83B-F90018B2B68D}" dt="2021-03-27T15:33:25.438" v="658"/>
          <ac:picMkLst>
            <pc:docMk/>
            <pc:sldMk cId="253124507" sldId="271"/>
            <ac:picMk id="5122" creationId="{766883B6-57D6-4FAD-AE85-0E6D3BD75721}"/>
          </ac:picMkLst>
        </pc:picChg>
      </pc:sldChg>
      <pc:sldChg chg="addSp">
        <pc:chgData name="Markéta Zandlová" userId="f597e985-6016-45b0-9e05-c32aa333b728" providerId="ADAL" clId="{6BF6E3FA-F1EC-4DFD-A83B-F90018B2B68D}" dt="2021-03-27T15:30:09.300" v="649"/>
        <pc:sldMkLst>
          <pc:docMk/>
          <pc:sldMk cId="1650301913" sldId="271"/>
        </pc:sldMkLst>
        <pc:picChg chg="add">
          <ac:chgData name="Markéta Zandlová" userId="f597e985-6016-45b0-9e05-c32aa333b728" providerId="ADAL" clId="{6BF6E3FA-F1EC-4DFD-A83B-F90018B2B68D}" dt="2021-03-27T15:30:09.300" v="649"/>
          <ac:picMkLst>
            <pc:docMk/>
            <pc:sldMk cId="1650301913" sldId="271"/>
            <ac:picMk id="4098" creationId="{58132B33-13D8-409E-9E8C-642585D67AAE}"/>
          </ac:picMkLst>
        </pc:picChg>
      </pc:sldChg>
      <pc:sldChg chg="addSp">
        <pc:chgData name="Markéta Zandlová" userId="f597e985-6016-45b0-9e05-c32aa333b728" providerId="ADAL" clId="{6BF6E3FA-F1EC-4DFD-A83B-F90018B2B68D}" dt="2021-03-27T15:28:43.875" v="646"/>
        <pc:sldMkLst>
          <pc:docMk/>
          <pc:sldMk cId="2193274761" sldId="271"/>
        </pc:sldMkLst>
        <pc:picChg chg="add">
          <ac:chgData name="Markéta Zandlová" userId="f597e985-6016-45b0-9e05-c32aa333b728" providerId="ADAL" clId="{6BF6E3FA-F1EC-4DFD-A83B-F90018B2B68D}" dt="2021-03-27T15:28:43.875" v="646"/>
          <ac:picMkLst>
            <pc:docMk/>
            <pc:sldMk cId="2193274761" sldId="271"/>
            <ac:picMk id="3074" creationId="{95AB3101-1CA5-4809-94EA-EEF597447998}"/>
          </ac:picMkLst>
        </pc:picChg>
      </pc:sldChg>
      <pc:sldChg chg="addSp delSp modSp new add del mod setBg setClrOvrMap delDesignElem">
        <pc:chgData name="Markéta Zandlová" userId="f597e985-6016-45b0-9e05-c32aa333b728" providerId="ADAL" clId="{6BF6E3FA-F1EC-4DFD-A83B-F90018B2B68D}" dt="2021-03-28T20:46:42.608" v="939" actId="26606"/>
        <pc:sldMkLst>
          <pc:docMk/>
          <pc:sldMk cId="2645717345" sldId="271"/>
        </pc:sldMkLst>
        <pc:spChg chg="add del mod">
          <ac:chgData name="Markéta Zandlová" userId="f597e985-6016-45b0-9e05-c32aa333b728" providerId="ADAL" clId="{6BF6E3FA-F1EC-4DFD-A83B-F90018B2B68D}" dt="2021-03-27T15:30:17.647" v="652" actId="478"/>
          <ac:spMkLst>
            <pc:docMk/>
            <pc:sldMk cId="2645717345" sldId="271"/>
            <ac:spMk id="2" creationId="{FC654AF0-FE46-4945-A737-E453315B509A}"/>
          </ac:spMkLst>
        </pc:spChg>
        <pc:spChg chg="mod">
          <ac:chgData name="Markéta Zandlová" userId="f597e985-6016-45b0-9e05-c32aa333b728" providerId="ADAL" clId="{6BF6E3FA-F1EC-4DFD-A83B-F90018B2B68D}" dt="2021-03-27T14:50:31.608" v="622" actId="1035"/>
          <ac:spMkLst>
            <pc:docMk/>
            <pc:sldMk cId="2645717345" sldId="271"/>
            <ac:spMk id="3" creationId="{162DD8F0-4DAB-43ED-B044-E48F729F55F9}"/>
          </ac:spMkLst>
        </pc:spChg>
        <pc:spChg chg="add del">
          <ac:chgData name="Markéta Zandlová" userId="f597e985-6016-45b0-9e05-c32aa333b728" providerId="ADAL" clId="{6BF6E3FA-F1EC-4DFD-A83B-F90018B2B68D}" dt="2021-03-27T15:28:41.772" v="645" actId="26606"/>
          <ac:spMkLst>
            <pc:docMk/>
            <pc:sldMk cId="2645717345" sldId="271"/>
            <ac:spMk id="71" creationId="{B670DBD5-770C-4383-9F54-5B86E86BD5BB}"/>
          </ac:spMkLst>
        </pc:spChg>
        <pc:spChg chg="add del">
          <ac:chgData name="Markéta Zandlová" userId="f597e985-6016-45b0-9e05-c32aa333b728" providerId="ADAL" clId="{6BF6E3FA-F1EC-4DFD-A83B-F90018B2B68D}" dt="2021-03-27T15:33:29.311" v="660" actId="26606"/>
          <ac:spMkLst>
            <pc:docMk/>
            <pc:sldMk cId="2645717345" sldId="271"/>
            <ac:spMk id="75" creationId="{6C2997EE-0889-44C3-AC0D-18F26AC9AAAB}"/>
          </ac:spMkLst>
        </pc:spChg>
        <pc:spChg chg="add del">
          <ac:chgData name="Markéta Zandlová" userId="f597e985-6016-45b0-9e05-c32aa333b728" providerId="ADAL" clId="{6BF6E3FA-F1EC-4DFD-A83B-F90018B2B68D}" dt="2021-03-27T15:30:48.263" v="655" actId="26606"/>
          <ac:spMkLst>
            <pc:docMk/>
            <pc:sldMk cId="2645717345" sldId="271"/>
            <ac:spMk id="137" creationId="{A86541C6-61B1-4DAA-B57A-EAF3F24F0491}"/>
          </ac:spMkLst>
        </pc:spChg>
        <pc:spChg chg="add del">
          <ac:chgData name="Markéta Zandlová" userId="f597e985-6016-45b0-9e05-c32aa333b728" providerId="ADAL" clId="{6BF6E3FA-F1EC-4DFD-A83B-F90018B2B68D}" dt="2021-03-27T15:30:48.263" v="655" actId="26606"/>
          <ac:spMkLst>
            <pc:docMk/>
            <pc:sldMk cId="2645717345" sldId="271"/>
            <ac:spMk id="139" creationId="{71750011-2006-46BB-AFDE-C6E461752333}"/>
          </ac:spMkLst>
        </pc:spChg>
        <pc:spChg chg="add del">
          <ac:chgData name="Markéta Zandlová" userId="f597e985-6016-45b0-9e05-c32aa333b728" providerId="ADAL" clId="{6BF6E3FA-F1EC-4DFD-A83B-F90018B2B68D}" dt="2021-03-28T20:45:58.474" v="930" actId="26606"/>
          <ac:spMkLst>
            <pc:docMk/>
            <pc:sldMk cId="2645717345" sldId="271"/>
            <ac:spMk id="142" creationId="{FABB624F-BF77-4AE1-B71D-2D681D4731B8}"/>
          </ac:spMkLst>
        </pc:spChg>
        <pc:spChg chg="add del">
          <ac:chgData name="Markéta Zandlová" userId="f597e985-6016-45b0-9e05-c32aa333b728" providerId="ADAL" clId="{6BF6E3FA-F1EC-4DFD-A83B-F90018B2B68D}" dt="2021-03-28T20:46:34.365" v="934" actId="26606"/>
          <ac:spMkLst>
            <pc:docMk/>
            <pc:sldMk cId="2645717345" sldId="271"/>
            <ac:spMk id="144" creationId="{262ABC4B-37D8-4218-BDD8-6DF6A00C0C80}"/>
          </ac:spMkLst>
        </pc:spChg>
        <pc:spChg chg="add del">
          <ac:chgData name="Markéta Zandlová" userId="f597e985-6016-45b0-9e05-c32aa333b728" providerId="ADAL" clId="{6BF6E3FA-F1EC-4DFD-A83B-F90018B2B68D}" dt="2021-03-28T20:45:47.588" v="926" actId="26606"/>
          <ac:spMkLst>
            <pc:docMk/>
            <pc:sldMk cId="2645717345" sldId="271"/>
            <ac:spMk id="200" creationId="{6C2997EE-0889-44C3-AC0D-18F26AC9AAAB}"/>
          </ac:spMkLst>
        </pc:spChg>
        <pc:spChg chg="add del">
          <ac:chgData name="Markéta Zandlová" userId="f597e985-6016-45b0-9e05-c32aa333b728" providerId="ADAL" clId="{6BF6E3FA-F1EC-4DFD-A83B-F90018B2B68D}" dt="2021-03-28T20:45:11.087" v="921" actId="26606"/>
          <ac:spMkLst>
            <pc:docMk/>
            <pc:sldMk cId="2645717345" sldId="271"/>
            <ac:spMk id="256" creationId="{FABB624F-BF77-4AE1-B71D-2D681D4731B8}"/>
          </ac:spMkLst>
        </pc:spChg>
        <pc:spChg chg="add del mod">
          <ac:chgData name="Markéta Zandlová" userId="f597e985-6016-45b0-9e05-c32aa333b728" providerId="ADAL" clId="{6BF6E3FA-F1EC-4DFD-A83B-F90018B2B68D}" dt="2021-03-27T15:30:21.977" v="654" actId="478"/>
          <ac:spMkLst>
            <pc:docMk/>
            <pc:sldMk cId="2645717345" sldId="271"/>
            <ac:spMk id="3078" creationId="{8465174F-CFD7-471A-A4BB-7DEEBC83EEDC}"/>
          </ac:spMkLst>
        </pc:spChg>
        <pc:spChg chg="add del">
          <ac:chgData name="Markéta Zandlová" userId="f597e985-6016-45b0-9e05-c32aa333b728" providerId="ADAL" clId="{6BF6E3FA-F1EC-4DFD-A83B-F90018B2B68D}" dt="2021-03-28T20:45:26.732" v="923" actId="26606"/>
          <ac:spMkLst>
            <pc:docMk/>
            <pc:sldMk cId="2645717345" sldId="271"/>
            <ac:spMk id="5124" creationId="{262ABC4B-37D8-4218-BDD8-6DF6A00C0C80}"/>
          </ac:spMkLst>
        </pc:spChg>
        <pc:spChg chg="add del">
          <ac:chgData name="Markéta Zandlová" userId="f597e985-6016-45b0-9e05-c32aa333b728" providerId="ADAL" clId="{6BF6E3FA-F1EC-4DFD-A83B-F90018B2B68D}" dt="2021-03-28T20:45:47.580" v="925" actId="26606"/>
          <ac:spMkLst>
            <pc:docMk/>
            <pc:sldMk cId="2645717345" sldId="271"/>
            <ac:spMk id="5126" creationId="{C96C8BAF-68F3-4B78-B238-35DF5D86560D}"/>
          </ac:spMkLst>
        </pc:spChg>
        <pc:spChg chg="add del">
          <ac:chgData name="Markéta Zandlová" userId="f597e985-6016-45b0-9e05-c32aa333b728" providerId="ADAL" clId="{6BF6E3FA-F1EC-4DFD-A83B-F90018B2B68D}" dt="2021-03-28T20:45:58.482" v="931" actId="26606"/>
          <ac:spMkLst>
            <pc:docMk/>
            <pc:sldMk cId="2645717345" sldId="271"/>
            <ac:spMk id="5128" creationId="{6C2997EE-0889-44C3-AC0D-18F26AC9AAAB}"/>
          </ac:spMkLst>
        </pc:spChg>
        <pc:spChg chg="add del">
          <ac:chgData name="Markéta Zandlová" userId="f597e985-6016-45b0-9e05-c32aa333b728" providerId="ADAL" clId="{6BF6E3FA-F1EC-4DFD-A83B-F90018B2B68D}" dt="2021-03-28T20:46:42.608" v="939" actId="26606"/>
          <ac:spMkLst>
            <pc:docMk/>
            <pc:sldMk cId="2645717345" sldId="271"/>
            <ac:spMk id="5130" creationId="{262ABC4B-37D8-4218-BDD8-6DF6A00C0C80}"/>
          </ac:spMkLst>
        </pc:spChg>
        <pc:spChg chg="add del">
          <ac:chgData name="Markéta Zandlová" userId="f597e985-6016-45b0-9e05-c32aa333b728" providerId="ADAL" clId="{6BF6E3FA-F1EC-4DFD-A83B-F90018B2B68D}" dt="2021-03-28T20:46:39.040" v="936" actId="26606"/>
          <ac:spMkLst>
            <pc:docMk/>
            <pc:sldMk cId="2645717345" sldId="271"/>
            <ac:spMk id="5132" creationId="{42A4FC2C-047E-45A5-965D-8E1E3BF09BC6}"/>
          </ac:spMkLst>
        </pc:spChg>
        <pc:spChg chg="add del">
          <ac:chgData name="Markéta Zandlová" userId="f597e985-6016-45b0-9e05-c32aa333b728" providerId="ADAL" clId="{6BF6E3FA-F1EC-4DFD-A83B-F90018B2B68D}" dt="2021-03-28T20:46:42.599" v="938" actId="26606"/>
          <ac:spMkLst>
            <pc:docMk/>
            <pc:sldMk cId="2645717345" sldId="271"/>
            <ac:spMk id="5134" creationId="{262ABC4B-37D8-4218-BDD8-6DF6A00C0C80}"/>
          </ac:spMkLst>
        </pc:spChg>
        <pc:spChg chg="add">
          <ac:chgData name="Markéta Zandlová" userId="f597e985-6016-45b0-9e05-c32aa333b728" providerId="ADAL" clId="{6BF6E3FA-F1EC-4DFD-A83B-F90018B2B68D}" dt="2021-03-28T20:46:42.608" v="939" actId="26606"/>
          <ac:spMkLst>
            <pc:docMk/>
            <pc:sldMk cId="2645717345" sldId="271"/>
            <ac:spMk id="5136" creationId="{42A4FC2C-047E-45A5-965D-8E1E3BF09BC6}"/>
          </ac:spMkLst>
        </pc:spChg>
        <pc:grpChg chg="add del">
          <ac:chgData name="Markéta Zandlová" userId="f597e985-6016-45b0-9e05-c32aa333b728" providerId="ADAL" clId="{6BF6E3FA-F1EC-4DFD-A83B-F90018B2B68D}" dt="2021-03-28T20:45:47.580" v="925" actId="26606"/>
          <ac:grpSpMkLst>
            <pc:docMk/>
            <pc:sldMk cId="2645717345" sldId="271"/>
            <ac:grpSpMk id="257" creationId="{4F4CD6D0-5A87-4BA2-A13A-0E40511C3CFA}"/>
          </ac:grpSpMkLst>
        </pc:grpChg>
        <pc:grpChg chg="add del">
          <ac:chgData name="Markéta Zandlová" userId="f597e985-6016-45b0-9e05-c32aa333b728" providerId="ADAL" clId="{6BF6E3FA-F1EC-4DFD-A83B-F90018B2B68D}" dt="2021-03-28T20:45:47.580" v="925" actId="26606"/>
          <ac:grpSpMkLst>
            <pc:docMk/>
            <pc:sldMk cId="2645717345" sldId="271"/>
            <ac:grpSpMk id="260" creationId="{E9537076-EF48-4F72-9164-FD8260D550AC}"/>
          </ac:grpSpMkLst>
        </pc:grpChg>
        <pc:grpChg chg="add del">
          <ac:chgData name="Markéta Zandlová" userId="f597e985-6016-45b0-9e05-c32aa333b728" providerId="ADAL" clId="{6BF6E3FA-F1EC-4DFD-A83B-F90018B2B68D}" dt="2021-03-28T20:45:47.580" v="925" actId="26606"/>
          <ac:grpSpMkLst>
            <pc:docMk/>
            <pc:sldMk cId="2645717345" sldId="271"/>
            <ac:grpSpMk id="263" creationId="{6EFC3492-86BD-4D75-B5B4-C2DBFE0BD106}"/>
          </ac:grpSpMkLst>
        </pc:grpChg>
        <pc:picChg chg="mod ord">
          <ac:chgData name="Markéta Zandlová" userId="f597e985-6016-45b0-9e05-c32aa333b728" providerId="ADAL" clId="{6BF6E3FA-F1EC-4DFD-A83B-F90018B2B68D}" dt="2021-03-28T20:46:42.608" v="939" actId="26606"/>
          <ac:picMkLst>
            <pc:docMk/>
            <pc:sldMk cId="2645717345" sldId="271"/>
            <ac:picMk id="2050" creationId="{A3B6C5D4-DD32-4A90-9307-444FCE3379B7}"/>
          </ac:picMkLst>
        </pc:picChg>
        <pc:picChg chg="del mod ord">
          <ac:chgData name="Markéta Zandlová" userId="f597e985-6016-45b0-9e05-c32aa333b728" providerId="ADAL" clId="{6BF6E3FA-F1EC-4DFD-A83B-F90018B2B68D}" dt="2021-03-27T15:33:23.480" v="657" actId="478"/>
          <ac:picMkLst>
            <pc:docMk/>
            <pc:sldMk cId="2645717345" sldId="271"/>
            <ac:picMk id="3074" creationId="{95AB3101-1CA5-4809-94EA-EEF597447998}"/>
          </ac:picMkLst>
        </pc:picChg>
        <pc:picChg chg="mod ord">
          <ac:chgData name="Markéta Zandlová" userId="f597e985-6016-45b0-9e05-c32aa333b728" providerId="ADAL" clId="{6BF6E3FA-F1EC-4DFD-A83B-F90018B2B68D}" dt="2021-03-28T20:46:42.608" v="939" actId="26606"/>
          <ac:picMkLst>
            <pc:docMk/>
            <pc:sldMk cId="2645717345" sldId="271"/>
            <ac:picMk id="4098" creationId="{58132B33-13D8-409E-9E8C-642585D67AAE}"/>
          </ac:picMkLst>
        </pc:picChg>
        <pc:picChg chg="mod">
          <ac:chgData name="Markéta Zandlová" userId="f597e985-6016-45b0-9e05-c32aa333b728" providerId="ADAL" clId="{6BF6E3FA-F1EC-4DFD-A83B-F90018B2B68D}" dt="2021-03-28T20:46:42.608" v="939" actId="26606"/>
          <ac:picMkLst>
            <pc:docMk/>
            <pc:sldMk cId="2645717345" sldId="271"/>
            <ac:picMk id="5122" creationId="{766883B6-57D6-4FAD-AE85-0E6D3BD75721}"/>
          </ac:picMkLst>
        </pc:picChg>
      </pc:sldChg>
      <pc:sldChg chg="addSp delSp modSp">
        <pc:chgData name="Markéta Zandlová" userId="f597e985-6016-45b0-9e05-c32aa333b728" providerId="ADAL" clId="{6BF6E3FA-F1EC-4DFD-A83B-F90018B2B68D}" dt="2021-03-27T15:22:50.617" v="642"/>
        <pc:sldMkLst>
          <pc:docMk/>
          <pc:sldMk cId="2681334250" sldId="271"/>
        </pc:sldMkLst>
        <pc:spChg chg="del">
          <ac:chgData name="Markéta Zandlová" userId="f597e985-6016-45b0-9e05-c32aa333b728" providerId="ADAL" clId="{6BF6E3FA-F1EC-4DFD-A83B-F90018B2B68D}" dt="2021-03-27T15:22:50.617" v="642"/>
          <ac:spMkLst>
            <pc:docMk/>
            <pc:sldMk cId="2681334250" sldId="271"/>
            <ac:spMk id="3" creationId="{162DD8F0-4DAB-43ED-B044-E48F729F55F9}"/>
          </ac:spMkLst>
        </pc:spChg>
        <pc:picChg chg="add mod">
          <ac:chgData name="Markéta Zandlová" userId="f597e985-6016-45b0-9e05-c32aa333b728" providerId="ADAL" clId="{6BF6E3FA-F1EC-4DFD-A83B-F90018B2B68D}" dt="2021-03-27T15:22:50.617" v="642"/>
          <ac:picMkLst>
            <pc:docMk/>
            <pc:sldMk cId="2681334250" sldId="271"/>
            <ac:picMk id="2050" creationId="{A3B6C5D4-DD32-4A90-9307-444FCE3379B7}"/>
          </ac:picMkLst>
        </pc:picChg>
      </pc:sldChg>
      <pc:sldChg chg="addSp delSp modSp new add del mod setBg delDesignElem">
        <pc:chgData name="Markéta Zandlová" userId="f597e985-6016-45b0-9e05-c32aa333b728" providerId="ADAL" clId="{6BF6E3FA-F1EC-4DFD-A83B-F90018B2B68D}" dt="2021-03-28T19:04:44.075" v="737"/>
        <pc:sldMkLst>
          <pc:docMk/>
          <pc:sldMk cId="1162140241" sldId="272"/>
        </pc:sldMkLst>
        <pc:spChg chg="del">
          <ac:chgData name="Markéta Zandlová" userId="f597e985-6016-45b0-9e05-c32aa333b728" providerId="ADAL" clId="{6BF6E3FA-F1EC-4DFD-A83B-F90018B2B68D}" dt="2021-03-27T15:17:30.004" v="641" actId="26606"/>
          <ac:spMkLst>
            <pc:docMk/>
            <pc:sldMk cId="1162140241" sldId="272"/>
            <ac:spMk id="2" creationId="{81480D41-B33F-4B3F-9A3A-010BC1687B56}"/>
          </ac:spMkLst>
        </pc:spChg>
        <pc:spChg chg="add del">
          <ac:chgData name="Markéta Zandlová" userId="f597e985-6016-45b0-9e05-c32aa333b728" providerId="ADAL" clId="{6BF6E3FA-F1EC-4DFD-A83B-F90018B2B68D}" dt="2021-03-28T19:04:44.075" v="737"/>
          <ac:spMkLst>
            <pc:docMk/>
            <pc:sldMk cId="1162140241" sldId="272"/>
            <ac:spMk id="71" creationId="{B670DBD5-770C-4383-9F54-5B86E86BD5BB}"/>
          </ac:spMkLst>
        </pc:spChg>
        <pc:picChg chg="mod">
          <ac:chgData name="Markéta Zandlová" userId="f597e985-6016-45b0-9e05-c32aa333b728" providerId="ADAL" clId="{6BF6E3FA-F1EC-4DFD-A83B-F90018B2B68D}" dt="2021-03-27T15:17:30.004" v="641" actId="26606"/>
          <ac:picMkLst>
            <pc:docMk/>
            <pc:sldMk cId="1162140241" sldId="272"/>
            <ac:picMk id="1026" creationId="{CBD1C04C-DBCB-46E9-944F-3BCF94E5CB89}"/>
          </ac:picMkLst>
        </pc:picChg>
      </pc:sldChg>
      <pc:sldChg chg="addSp delSp modSp">
        <pc:chgData name="Markéta Zandlová" userId="f597e985-6016-45b0-9e05-c32aa333b728" providerId="ADAL" clId="{6BF6E3FA-F1EC-4DFD-A83B-F90018B2B68D}" dt="2021-03-27T15:17:24.996" v="638"/>
        <pc:sldMkLst>
          <pc:docMk/>
          <pc:sldMk cId="3008311234" sldId="272"/>
        </pc:sldMkLst>
        <pc:spChg chg="del">
          <ac:chgData name="Markéta Zandlová" userId="f597e985-6016-45b0-9e05-c32aa333b728" providerId="ADAL" clId="{6BF6E3FA-F1EC-4DFD-A83B-F90018B2B68D}" dt="2021-03-27T15:17:24.996" v="638"/>
          <ac:spMkLst>
            <pc:docMk/>
            <pc:sldMk cId="3008311234" sldId="272"/>
            <ac:spMk id="3" creationId="{FA2266BB-72DF-4FAA-8FBD-FE9C5CC5514B}"/>
          </ac:spMkLst>
        </pc:spChg>
        <pc:picChg chg="add mod">
          <ac:chgData name="Markéta Zandlová" userId="f597e985-6016-45b0-9e05-c32aa333b728" providerId="ADAL" clId="{6BF6E3FA-F1EC-4DFD-A83B-F90018B2B68D}" dt="2021-03-27T15:17:24.996" v="638"/>
          <ac:picMkLst>
            <pc:docMk/>
            <pc:sldMk cId="3008311234" sldId="272"/>
            <ac:picMk id="1026" creationId="{CBD1C04C-DBCB-46E9-944F-3BCF94E5CB89}"/>
          </ac:picMkLst>
        </pc:picChg>
      </pc:sldChg>
      <pc:sldChg chg="modSp new mod">
        <pc:chgData name="Markéta Zandlová" userId="f597e985-6016-45b0-9e05-c32aa333b728" providerId="ADAL" clId="{6BF6E3FA-F1EC-4DFD-A83B-F90018B2B68D}" dt="2021-03-29T17:51:53.059" v="1059" actId="404"/>
        <pc:sldMkLst>
          <pc:docMk/>
          <pc:sldMk cId="2414517501" sldId="273"/>
        </pc:sldMkLst>
        <pc:spChg chg="mod">
          <ac:chgData name="Markéta Zandlová" userId="f597e985-6016-45b0-9e05-c32aa333b728" providerId="ADAL" clId="{6BF6E3FA-F1EC-4DFD-A83B-F90018B2B68D}" dt="2021-03-29T17:51:53.059" v="1059" actId="404"/>
          <ac:spMkLst>
            <pc:docMk/>
            <pc:sldMk cId="2414517501" sldId="273"/>
            <ac:spMk id="2" creationId="{8FC0CC41-504B-43A3-B5ED-C6F21E7B5011}"/>
          </ac:spMkLst>
        </pc:spChg>
        <pc:spChg chg="mod">
          <ac:chgData name="Markéta Zandlová" userId="f597e985-6016-45b0-9e05-c32aa333b728" providerId="ADAL" clId="{6BF6E3FA-F1EC-4DFD-A83B-F90018B2B68D}" dt="2021-03-29T17:51:16.587" v="1037" actId="6549"/>
          <ac:spMkLst>
            <pc:docMk/>
            <pc:sldMk cId="2414517501" sldId="273"/>
            <ac:spMk id="3" creationId="{860C8E6C-7007-4B3F-9D10-A3840BC4B16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D1E74-6D0F-4B4B-BBAD-15A7104975B9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C7C78B2-9350-40AD-8BD0-88902833E96D}">
      <dgm:prSet/>
      <dgm:spPr/>
      <dgm:t>
        <a:bodyPr/>
        <a:lstStyle/>
        <a:p>
          <a:r>
            <a:rPr lang="cs-CZ" dirty="0"/>
            <a:t>je </a:t>
          </a:r>
          <a:r>
            <a:rPr lang="cs-CZ" b="1" i="1" dirty="0"/>
            <a:t>produktem </a:t>
          </a:r>
          <a:r>
            <a:rPr lang="cs-CZ" dirty="0"/>
            <a:t>sociální </a:t>
          </a:r>
          <a:r>
            <a:rPr lang="cs-CZ" b="1" i="1" dirty="0"/>
            <a:t>struktury </a:t>
          </a:r>
          <a:r>
            <a:rPr lang="cs-CZ" dirty="0"/>
            <a:t>X současně je </a:t>
          </a:r>
          <a:r>
            <a:rPr lang="cs-CZ" b="1" i="1" dirty="0"/>
            <a:t>produktivní</a:t>
          </a:r>
          <a:r>
            <a:rPr lang="cs-CZ" dirty="0"/>
            <a:t>, tj. </a:t>
          </a:r>
          <a:r>
            <a:rPr lang="cs-CZ" b="1" i="1" dirty="0"/>
            <a:t>strukturuje </a:t>
          </a:r>
          <a:r>
            <a:rPr lang="cs-CZ" dirty="0"/>
            <a:t>aktivity, generuje praxe</a:t>
          </a:r>
          <a:endParaRPr lang="en-US" dirty="0"/>
        </a:p>
      </dgm:t>
    </dgm:pt>
    <dgm:pt modelId="{E4AA5D26-3860-4742-952F-ECEC65509250}" type="parTrans" cxnId="{F3B62522-98A8-4A97-A0B5-F7E0FD712498}">
      <dgm:prSet/>
      <dgm:spPr/>
      <dgm:t>
        <a:bodyPr/>
        <a:lstStyle/>
        <a:p>
          <a:endParaRPr lang="en-US"/>
        </a:p>
      </dgm:t>
    </dgm:pt>
    <dgm:pt modelId="{18E752A7-1155-441A-8A72-715DE05D5EE8}" type="sibTrans" cxnId="{F3B62522-98A8-4A97-A0B5-F7E0FD712498}">
      <dgm:prSet/>
      <dgm:spPr/>
      <dgm:t>
        <a:bodyPr/>
        <a:lstStyle/>
        <a:p>
          <a:endParaRPr lang="en-US"/>
        </a:p>
      </dgm:t>
    </dgm:pt>
    <dgm:pt modelId="{F6BF7A2E-35B5-49B3-A641-8EE19CF960C0}">
      <dgm:prSet/>
      <dgm:spPr/>
      <dgm:t>
        <a:bodyPr/>
        <a:lstStyle/>
        <a:p>
          <a:r>
            <a:rPr lang="cs-CZ"/>
            <a:t>závisí na pozici v</a:t>
          </a:r>
          <a:r>
            <a:rPr lang="cs-CZ" i="1"/>
            <a:t> </a:t>
          </a:r>
          <a:r>
            <a:rPr lang="cs-CZ" b="1" i="1"/>
            <a:t>sociálním poli</a:t>
          </a:r>
          <a:r>
            <a:rPr lang="cs-CZ" b="1"/>
            <a:t>, </a:t>
          </a:r>
          <a:r>
            <a:rPr lang="cs-CZ"/>
            <a:t>určené </a:t>
          </a:r>
          <a:r>
            <a:rPr lang="cs-CZ" b="1" i="1"/>
            <a:t>kapitálem</a:t>
          </a:r>
          <a:r>
            <a:rPr lang="cs-CZ"/>
            <a:t> </a:t>
          </a:r>
          <a:endParaRPr lang="en-US"/>
        </a:p>
      </dgm:t>
    </dgm:pt>
    <dgm:pt modelId="{615B4375-8821-4131-9F8D-C7F16DF4E1C2}" type="parTrans" cxnId="{DC9B8797-05C1-492A-9DFB-E6F08CCA8AEA}">
      <dgm:prSet/>
      <dgm:spPr/>
      <dgm:t>
        <a:bodyPr/>
        <a:lstStyle/>
        <a:p>
          <a:endParaRPr lang="en-US"/>
        </a:p>
      </dgm:t>
    </dgm:pt>
    <dgm:pt modelId="{22247E09-E191-4AD1-96ED-BF7ABB83BAB5}" type="sibTrans" cxnId="{DC9B8797-05C1-492A-9DFB-E6F08CCA8AEA}">
      <dgm:prSet/>
      <dgm:spPr/>
      <dgm:t>
        <a:bodyPr/>
        <a:lstStyle/>
        <a:p>
          <a:endParaRPr lang="en-US"/>
        </a:p>
      </dgm:t>
    </dgm:pt>
    <dgm:pt modelId="{95C266FC-C483-4E65-A406-0704CB465FA3}">
      <dgm:prSet/>
      <dgm:spPr/>
      <dgm:t>
        <a:bodyPr/>
        <a:lstStyle/>
        <a:p>
          <a:r>
            <a:rPr lang="cs-CZ" b="1" dirty="0"/>
            <a:t>jednání</a:t>
          </a:r>
          <a:r>
            <a:rPr lang="cs-CZ" dirty="0"/>
            <a:t> je výslednicí vztahu mezi </a:t>
          </a:r>
          <a:r>
            <a:rPr lang="cs-CZ" b="1" i="1" dirty="0"/>
            <a:t>pozicí a dispozicí </a:t>
          </a:r>
          <a:r>
            <a:rPr lang="cs-CZ" dirty="0"/>
            <a:t>– tj. mezi </a:t>
          </a:r>
          <a:r>
            <a:rPr lang="cs-CZ" b="1" dirty="0"/>
            <a:t>habitem a polem </a:t>
          </a:r>
          <a:r>
            <a:rPr lang="cs-CZ" dirty="0"/>
            <a:t>(a kapitálem)</a:t>
          </a:r>
          <a:endParaRPr lang="en-US" dirty="0"/>
        </a:p>
      </dgm:t>
    </dgm:pt>
    <dgm:pt modelId="{4036E25D-B7ED-4CFE-B0DD-B88EB79126E5}" type="parTrans" cxnId="{D5989570-4E62-4288-88DD-01F66000821C}">
      <dgm:prSet/>
      <dgm:spPr/>
      <dgm:t>
        <a:bodyPr/>
        <a:lstStyle/>
        <a:p>
          <a:endParaRPr lang="en-US"/>
        </a:p>
      </dgm:t>
    </dgm:pt>
    <dgm:pt modelId="{C6A46F1E-157D-4E84-A988-A34E72C9C3E7}" type="sibTrans" cxnId="{D5989570-4E62-4288-88DD-01F66000821C}">
      <dgm:prSet/>
      <dgm:spPr/>
      <dgm:t>
        <a:bodyPr/>
        <a:lstStyle/>
        <a:p>
          <a:endParaRPr lang="en-US"/>
        </a:p>
      </dgm:t>
    </dgm:pt>
    <dgm:pt modelId="{A6C8160A-BB77-41C7-9516-8BE6DC160503}">
      <dgm:prSet/>
      <dgm:spPr/>
      <dgm:t>
        <a:bodyPr/>
        <a:lstStyle/>
        <a:p>
          <a:r>
            <a:rPr lang="cs-CZ" b="1"/>
            <a:t>vpisuje se do těl aktérů</a:t>
          </a:r>
          <a:endParaRPr lang="en-US"/>
        </a:p>
      </dgm:t>
    </dgm:pt>
    <dgm:pt modelId="{B133A1B0-B08C-4212-BBE2-05E99B15097D}" type="parTrans" cxnId="{39798D34-6424-4F9E-9D1A-64A1FAB0064B}">
      <dgm:prSet/>
      <dgm:spPr/>
      <dgm:t>
        <a:bodyPr/>
        <a:lstStyle/>
        <a:p>
          <a:endParaRPr lang="en-US"/>
        </a:p>
      </dgm:t>
    </dgm:pt>
    <dgm:pt modelId="{4E94B74E-110E-478D-9C1C-358609D62367}" type="sibTrans" cxnId="{39798D34-6424-4F9E-9D1A-64A1FAB0064B}">
      <dgm:prSet/>
      <dgm:spPr/>
      <dgm:t>
        <a:bodyPr/>
        <a:lstStyle/>
        <a:p>
          <a:endParaRPr lang="en-US"/>
        </a:p>
      </dgm:t>
    </dgm:pt>
    <dgm:pt modelId="{2B238E70-A2B0-4FDA-9DBB-81667E29B7FC}">
      <dgm:prSet/>
      <dgm:spPr/>
      <dgm:t>
        <a:bodyPr/>
        <a:lstStyle/>
        <a:p>
          <a:r>
            <a:rPr lang="cs-CZ" b="1" dirty="0"/>
            <a:t>HABITUS je HISTORIE INKARNOVANÁ V TĚLECH</a:t>
          </a:r>
          <a:endParaRPr lang="en-US" dirty="0"/>
        </a:p>
      </dgm:t>
    </dgm:pt>
    <dgm:pt modelId="{D42115EC-3AE0-4697-8A36-B4F4DC8BCF13}" type="parTrans" cxnId="{3A346E76-5EEC-4D09-9638-2C1E964A1239}">
      <dgm:prSet/>
      <dgm:spPr/>
      <dgm:t>
        <a:bodyPr/>
        <a:lstStyle/>
        <a:p>
          <a:endParaRPr lang="en-US"/>
        </a:p>
      </dgm:t>
    </dgm:pt>
    <dgm:pt modelId="{B673709A-193A-4728-860E-8592605382A6}" type="sibTrans" cxnId="{3A346E76-5EEC-4D09-9638-2C1E964A1239}">
      <dgm:prSet/>
      <dgm:spPr/>
      <dgm:t>
        <a:bodyPr/>
        <a:lstStyle/>
        <a:p>
          <a:endParaRPr lang="en-US"/>
        </a:p>
      </dgm:t>
    </dgm:pt>
    <dgm:pt modelId="{6930C2C7-9227-4F47-8D3F-8EDD6B915ED9}">
      <dgm:prSet/>
      <dgm:spPr/>
      <dgm:t>
        <a:bodyPr/>
        <a:lstStyle/>
        <a:p>
          <a:r>
            <a:rPr lang="cs-CZ" b="1"/>
            <a:t>POLE</a:t>
          </a:r>
          <a:r>
            <a:rPr lang="cs-CZ"/>
            <a:t> je </a:t>
          </a:r>
          <a:r>
            <a:rPr lang="cs-CZ" b="1"/>
            <a:t>HISTORIE INKARNOVANÁ VE VĚCECH  </a:t>
          </a:r>
          <a:endParaRPr lang="en-US"/>
        </a:p>
      </dgm:t>
    </dgm:pt>
    <dgm:pt modelId="{17D51D15-6183-42FC-AFAB-99241075C0AC}" type="parTrans" cxnId="{B3D653C7-9160-4BC0-BA03-BAF1F6413F59}">
      <dgm:prSet/>
      <dgm:spPr/>
      <dgm:t>
        <a:bodyPr/>
        <a:lstStyle/>
        <a:p>
          <a:endParaRPr lang="en-US"/>
        </a:p>
      </dgm:t>
    </dgm:pt>
    <dgm:pt modelId="{A1EDFBB0-032C-4C9A-90A6-0D69DC92AE26}" type="sibTrans" cxnId="{B3D653C7-9160-4BC0-BA03-BAF1F6413F59}">
      <dgm:prSet/>
      <dgm:spPr/>
      <dgm:t>
        <a:bodyPr/>
        <a:lstStyle/>
        <a:p>
          <a:endParaRPr lang="en-US"/>
        </a:p>
      </dgm:t>
    </dgm:pt>
    <dgm:pt modelId="{185BD53D-C30C-48BB-B650-1B6006396F36}">
      <dgm:prSet/>
      <dgm:spPr/>
      <dgm:t>
        <a:bodyPr/>
        <a:lstStyle/>
        <a:p>
          <a:r>
            <a:rPr lang="cs-CZ" b="1" dirty="0"/>
            <a:t>PRAXE </a:t>
          </a:r>
          <a:r>
            <a:rPr lang="cs-CZ" dirty="0"/>
            <a:t>je výslednicí setkání </a:t>
          </a:r>
          <a:r>
            <a:rPr lang="cs-CZ" b="1" dirty="0"/>
            <a:t>POLE A HABITU</a:t>
          </a:r>
          <a:endParaRPr lang="en-US" b="1" dirty="0"/>
        </a:p>
      </dgm:t>
    </dgm:pt>
    <dgm:pt modelId="{0CCB565C-37C1-4D28-AF48-B05686360005}" type="parTrans" cxnId="{FB2F135B-4734-40D7-B684-FE812144737F}">
      <dgm:prSet/>
      <dgm:spPr/>
      <dgm:t>
        <a:bodyPr/>
        <a:lstStyle/>
        <a:p>
          <a:endParaRPr lang="cs-CZ"/>
        </a:p>
      </dgm:t>
    </dgm:pt>
    <dgm:pt modelId="{F122C068-A403-40E5-B0ED-F25969C52072}" type="sibTrans" cxnId="{FB2F135B-4734-40D7-B684-FE812144737F}">
      <dgm:prSet/>
      <dgm:spPr/>
      <dgm:t>
        <a:bodyPr/>
        <a:lstStyle/>
        <a:p>
          <a:endParaRPr lang="cs-CZ"/>
        </a:p>
      </dgm:t>
    </dgm:pt>
    <dgm:pt modelId="{6CCA86A9-2BB9-4EBD-B229-91E1FD09B05E}" type="pres">
      <dgm:prSet presAssocID="{C1FD1E74-6D0F-4B4B-BBAD-15A7104975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1DE5F3-9542-4EE7-A170-AEF6CB7A4883}" type="pres">
      <dgm:prSet presAssocID="{FC7C78B2-9350-40AD-8BD0-88902833E96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D10981-6C5E-4918-8E0B-3063F981D374}" type="pres">
      <dgm:prSet presAssocID="{18E752A7-1155-441A-8A72-715DE05D5EE8}" presName="sibTrans" presStyleCnt="0"/>
      <dgm:spPr/>
    </dgm:pt>
    <dgm:pt modelId="{58020570-1046-4C59-936C-CBC13D65B415}" type="pres">
      <dgm:prSet presAssocID="{F6BF7A2E-35B5-49B3-A641-8EE19CF960C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25A46A-04C9-46F5-B71A-924AD104982D}" type="pres">
      <dgm:prSet presAssocID="{22247E09-E191-4AD1-96ED-BF7ABB83BAB5}" presName="sibTrans" presStyleCnt="0"/>
      <dgm:spPr/>
    </dgm:pt>
    <dgm:pt modelId="{BBCF06A1-CD33-4779-BAF7-077151816730}" type="pres">
      <dgm:prSet presAssocID="{95C266FC-C483-4E65-A406-0704CB465FA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5C3E15-031D-4CC4-96B8-C9600FC280B0}" type="pres">
      <dgm:prSet presAssocID="{C6A46F1E-157D-4E84-A988-A34E72C9C3E7}" presName="sibTrans" presStyleCnt="0"/>
      <dgm:spPr/>
    </dgm:pt>
    <dgm:pt modelId="{6776C600-9D82-4D9A-B024-D68DE7ADAF48}" type="pres">
      <dgm:prSet presAssocID="{A6C8160A-BB77-41C7-9516-8BE6DC16050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88784-76C9-4132-B5F5-D65B56079395}" type="pres">
      <dgm:prSet presAssocID="{4E94B74E-110E-478D-9C1C-358609D62367}" presName="sibTrans" presStyleCnt="0"/>
      <dgm:spPr/>
    </dgm:pt>
    <dgm:pt modelId="{CB147170-307C-4510-8C49-58840B73E8B4}" type="pres">
      <dgm:prSet presAssocID="{2B238E70-A2B0-4FDA-9DBB-81667E29B7F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274737-68BC-494A-BAA9-21F66313B623}" type="pres">
      <dgm:prSet presAssocID="{B673709A-193A-4728-860E-8592605382A6}" presName="sibTrans" presStyleCnt="0"/>
      <dgm:spPr/>
    </dgm:pt>
    <dgm:pt modelId="{1D3AE785-5A9C-442F-9422-BF59B13194DA}" type="pres">
      <dgm:prSet presAssocID="{6930C2C7-9227-4F47-8D3F-8EDD6B915ED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946BF0-510E-4CE7-A992-3774CFC1FC6D}" type="pres">
      <dgm:prSet presAssocID="{A1EDFBB0-032C-4C9A-90A6-0D69DC92AE26}" presName="sibTrans" presStyleCnt="0"/>
      <dgm:spPr/>
    </dgm:pt>
    <dgm:pt modelId="{78391CCD-05F2-4A99-86E0-0AB86E948E03}" type="pres">
      <dgm:prSet presAssocID="{185BD53D-C30C-48BB-B650-1B6006396F3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57891A-7553-4CDF-9454-69174418FB00}" type="presOf" srcId="{A6C8160A-BB77-41C7-9516-8BE6DC160503}" destId="{6776C600-9D82-4D9A-B024-D68DE7ADAF48}" srcOrd="0" destOrd="0" presId="urn:microsoft.com/office/officeart/2005/8/layout/default"/>
    <dgm:cxn modelId="{42D43AFC-C472-43AC-863A-90840C014D50}" type="presOf" srcId="{F6BF7A2E-35B5-49B3-A641-8EE19CF960C0}" destId="{58020570-1046-4C59-936C-CBC13D65B415}" srcOrd="0" destOrd="0" presId="urn:microsoft.com/office/officeart/2005/8/layout/default"/>
    <dgm:cxn modelId="{F3B62522-98A8-4A97-A0B5-F7E0FD712498}" srcId="{C1FD1E74-6D0F-4B4B-BBAD-15A7104975B9}" destId="{FC7C78B2-9350-40AD-8BD0-88902833E96D}" srcOrd="0" destOrd="0" parTransId="{E4AA5D26-3860-4742-952F-ECEC65509250}" sibTransId="{18E752A7-1155-441A-8A72-715DE05D5EE8}"/>
    <dgm:cxn modelId="{3A346E76-5EEC-4D09-9638-2C1E964A1239}" srcId="{C1FD1E74-6D0F-4B4B-BBAD-15A7104975B9}" destId="{2B238E70-A2B0-4FDA-9DBB-81667E29B7FC}" srcOrd="4" destOrd="0" parTransId="{D42115EC-3AE0-4697-8A36-B4F4DC8BCF13}" sibTransId="{B673709A-193A-4728-860E-8592605382A6}"/>
    <dgm:cxn modelId="{D5989570-4E62-4288-88DD-01F66000821C}" srcId="{C1FD1E74-6D0F-4B4B-BBAD-15A7104975B9}" destId="{95C266FC-C483-4E65-A406-0704CB465FA3}" srcOrd="2" destOrd="0" parTransId="{4036E25D-B7ED-4CFE-B0DD-B88EB79126E5}" sibTransId="{C6A46F1E-157D-4E84-A988-A34E72C9C3E7}"/>
    <dgm:cxn modelId="{D6F42AA4-0EA9-476F-9452-BCB2EE82A238}" type="presOf" srcId="{C1FD1E74-6D0F-4B4B-BBAD-15A7104975B9}" destId="{6CCA86A9-2BB9-4EBD-B229-91E1FD09B05E}" srcOrd="0" destOrd="0" presId="urn:microsoft.com/office/officeart/2005/8/layout/default"/>
    <dgm:cxn modelId="{5022B3E5-98AC-4089-9D30-39EE20607BCA}" type="presOf" srcId="{FC7C78B2-9350-40AD-8BD0-88902833E96D}" destId="{881DE5F3-9542-4EE7-A170-AEF6CB7A4883}" srcOrd="0" destOrd="0" presId="urn:microsoft.com/office/officeart/2005/8/layout/default"/>
    <dgm:cxn modelId="{B3D653C7-9160-4BC0-BA03-BAF1F6413F59}" srcId="{C1FD1E74-6D0F-4B4B-BBAD-15A7104975B9}" destId="{6930C2C7-9227-4F47-8D3F-8EDD6B915ED9}" srcOrd="5" destOrd="0" parTransId="{17D51D15-6183-42FC-AFAB-99241075C0AC}" sibTransId="{A1EDFBB0-032C-4C9A-90A6-0D69DC92AE26}"/>
    <dgm:cxn modelId="{CDA0C513-37C3-4514-896E-8972B1EEC75A}" type="presOf" srcId="{95C266FC-C483-4E65-A406-0704CB465FA3}" destId="{BBCF06A1-CD33-4779-BAF7-077151816730}" srcOrd="0" destOrd="0" presId="urn:microsoft.com/office/officeart/2005/8/layout/default"/>
    <dgm:cxn modelId="{A11B710B-5668-4001-8F45-5FE36C8645B4}" type="presOf" srcId="{2B238E70-A2B0-4FDA-9DBB-81667E29B7FC}" destId="{CB147170-307C-4510-8C49-58840B73E8B4}" srcOrd="0" destOrd="0" presId="urn:microsoft.com/office/officeart/2005/8/layout/default"/>
    <dgm:cxn modelId="{DC9B8797-05C1-492A-9DFB-E6F08CCA8AEA}" srcId="{C1FD1E74-6D0F-4B4B-BBAD-15A7104975B9}" destId="{F6BF7A2E-35B5-49B3-A641-8EE19CF960C0}" srcOrd="1" destOrd="0" parTransId="{615B4375-8821-4131-9F8D-C7F16DF4E1C2}" sibTransId="{22247E09-E191-4AD1-96ED-BF7ABB83BAB5}"/>
    <dgm:cxn modelId="{3B7666B0-17BB-44F0-A868-238F924450E1}" type="presOf" srcId="{6930C2C7-9227-4F47-8D3F-8EDD6B915ED9}" destId="{1D3AE785-5A9C-442F-9422-BF59B13194DA}" srcOrd="0" destOrd="0" presId="urn:microsoft.com/office/officeart/2005/8/layout/default"/>
    <dgm:cxn modelId="{FB2F135B-4734-40D7-B684-FE812144737F}" srcId="{C1FD1E74-6D0F-4B4B-BBAD-15A7104975B9}" destId="{185BD53D-C30C-48BB-B650-1B6006396F36}" srcOrd="6" destOrd="0" parTransId="{0CCB565C-37C1-4D28-AF48-B05686360005}" sibTransId="{F122C068-A403-40E5-B0ED-F25969C52072}"/>
    <dgm:cxn modelId="{39798D34-6424-4F9E-9D1A-64A1FAB0064B}" srcId="{C1FD1E74-6D0F-4B4B-BBAD-15A7104975B9}" destId="{A6C8160A-BB77-41C7-9516-8BE6DC160503}" srcOrd="3" destOrd="0" parTransId="{B133A1B0-B08C-4212-BBE2-05E99B15097D}" sibTransId="{4E94B74E-110E-478D-9C1C-358609D62367}"/>
    <dgm:cxn modelId="{7A715170-5B52-46D8-9FCB-F6141BB5AA25}" type="presOf" srcId="{185BD53D-C30C-48BB-B650-1B6006396F36}" destId="{78391CCD-05F2-4A99-86E0-0AB86E948E03}" srcOrd="0" destOrd="0" presId="urn:microsoft.com/office/officeart/2005/8/layout/default"/>
    <dgm:cxn modelId="{85A7315D-0391-467F-8818-78D81A87D7BC}" type="presParOf" srcId="{6CCA86A9-2BB9-4EBD-B229-91E1FD09B05E}" destId="{881DE5F3-9542-4EE7-A170-AEF6CB7A4883}" srcOrd="0" destOrd="0" presId="urn:microsoft.com/office/officeart/2005/8/layout/default"/>
    <dgm:cxn modelId="{3005B4EB-1658-4045-B2B8-0E9B87B7DF8B}" type="presParOf" srcId="{6CCA86A9-2BB9-4EBD-B229-91E1FD09B05E}" destId="{29D10981-6C5E-4918-8E0B-3063F981D374}" srcOrd="1" destOrd="0" presId="urn:microsoft.com/office/officeart/2005/8/layout/default"/>
    <dgm:cxn modelId="{FE373D12-796A-4D76-89C1-EB5F689368E9}" type="presParOf" srcId="{6CCA86A9-2BB9-4EBD-B229-91E1FD09B05E}" destId="{58020570-1046-4C59-936C-CBC13D65B415}" srcOrd="2" destOrd="0" presId="urn:microsoft.com/office/officeart/2005/8/layout/default"/>
    <dgm:cxn modelId="{A4029816-91B8-4599-BD9C-343842B3B822}" type="presParOf" srcId="{6CCA86A9-2BB9-4EBD-B229-91E1FD09B05E}" destId="{AB25A46A-04C9-46F5-B71A-924AD104982D}" srcOrd="3" destOrd="0" presId="urn:microsoft.com/office/officeart/2005/8/layout/default"/>
    <dgm:cxn modelId="{70CFA103-BE3B-4B9C-9D3C-76682CF73B33}" type="presParOf" srcId="{6CCA86A9-2BB9-4EBD-B229-91E1FD09B05E}" destId="{BBCF06A1-CD33-4779-BAF7-077151816730}" srcOrd="4" destOrd="0" presId="urn:microsoft.com/office/officeart/2005/8/layout/default"/>
    <dgm:cxn modelId="{BC99283F-434F-4E42-B7CB-E4F1AFB01D8F}" type="presParOf" srcId="{6CCA86A9-2BB9-4EBD-B229-91E1FD09B05E}" destId="{CD5C3E15-031D-4CC4-96B8-C9600FC280B0}" srcOrd="5" destOrd="0" presId="urn:microsoft.com/office/officeart/2005/8/layout/default"/>
    <dgm:cxn modelId="{A85DD66E-9E8B-4D42-80BE-D0424F34E8CB}" type="presParOf" srcId="{6CCA86A9-2BB9-4EBD-B229-91E1FD09B05E}" destId="{6776C600-9D82-4D9A-B024-D68DE7ADAF48}" srcOrd="6" destOrd="0" presId="urn:microsoft.com/office/officeart/2005/8/layout/default"/>
    <dgm:cxn modelId="{E04AF683-8D99-4976-94A3-CCE26C15CB47}" type="presParOf" srcId="{6CCA86A9-2BB9-4EBD-B229-91E1FD09B05E}" destId="{89288784-76C9-4132-B5F5-D65B56079395}" srcOrd="7" destOrd="0" presId="urn:microsoft.com/office/officeart/2005/8/layout/default"/>
    <dgm:cxn modelId="{6055EA5D-8D79-4A90-9781-4C4798F3A96F}" type="presParOf" srcId="{6CCA86A9-2BB9-4EBD-B229-91E1FD09B05E}" destId="{CB147170-307C-4510-8C49-58840B73E8B4}" srcOrd="8" destOrd="0" presId="urn:microsoft.com/office/officeart/2005/8/layout/default"/>
    <dgm:cxn modelId="{732B7438-8839-40CB-8574-6B78009E97FD}" type="presParOf" srcId="{6CCA86A9-2BB9-4EBD-B229-91E1FD09B05E}" destId="{C2274737-68BC-494A-BAA9-21F66313B623}" srcOrd="9" destOrd="0" presId="urn:microsoft.com/office/officeart/2005/8/layout/default"/>
    <dgm:cxn modelId="{5EACB0E5-E650-4BCD-AE42-BF93983F0DE4}" type="presParOf" srcId="{6CCA86A9-2BB9-4EBD-B229-91E1FD09B05E}" destId="{1D3AE785-5A9C-442F-9422-BF59B13194DA}" srcOrd="10" destOrd="0" presId="urn:microsoft.com/office/officeart/2005/8/layout/default"/>
    <dgm:cxn modelId="{D324105D-7D3A-47D4-845E-EC8DCDAEE26C}" type="presParOf" srcId="{6CCA86A9-2BB9-4EBD-B229-91E1FD09B05E}" destId="{8E946BF0-510E-4CE7-A992-3774CFC1FC6D}" srcOrd="11" destOrd="0" presId="urn:microsoft.com/office/officeart/2005/8/layout/default"/>
    <dgm:cxn modelId="{0D33560E-9608-4943-9645-8D6B09FD6A05}" type="presParOf" srcId="{6CCA86A9-2BB9-4EBD-B229-91E1FD09B05E}" destId="{78391CCD-05F2-4A99-86E0-0AB86E948E0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F2CE86-B948-4F5C-8AF1-A534C3127AA9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D6E3E3EE-CFDE-485B-A1A8-77A214A578F7}">
      <dgm:prSet phldrT="[Text]" custT="1"/>
      <dgm:spPr/>
      <dgm:t>
        <a:bodyPr/>
        <a:lstStyle/>
        <a:p>
          <a:pPr>
            <a:buNone/>
          </a:pPr>
          <a:r>
            <a:rPr lang="cs-CZ" sz="2200" b="1" dirty="0"/>
            <a:t>rituál = performance, </a:t>
          </a:r>
          <a:r>
            <a:rPr lang="cs-CZ" sz="2200" dirty="0"/>
            <a:t>vyžaduje ztotožnění </a:t>
          </a:r>
        </a:p>
      </dgm:t>
    </dgm:pt>
    <dgm:pt modelId="{E8A157F4-E73E-41B3-8126-5EB06759C08B}" type="parTrans" cxnId="{78F6C23D-E4C0-4220-A0F5-9FDC559E089F}">
      <dgm:prSet/>
      <dgm:spPr/>
      <dgm:t>
        <a:bodyPr/>
        <a:lstStyle/>
        <a:p>
          <a:endParaRPr lang="cs-CZ"/>
        </a:p>
      </dgm:t>
    </dgm:pt>
    <dgm:pt modelId="{43080C43-F1D0-4E1D-BC98-E7813E5EA32C}" type="sibTrans" cxnId="{78F6C23D-E4C0-4220-A0F5-9FDC559E089F}">
      <dgm:prSet/>
      <dgm:spPr/>
      <dgm:t>
        <a:bodyPr/>
        <a:lstStyle/>
        <a:p>
          <a:endParaRPr lang="cs-CZ"/>
        </a:p>
      </dgm:t>
    </dgm:pt>
    <dgm:pt modelId="{5C3C4021-0F7A-4CEB-8BE5-25C78E8E09F1}">
      <dgm:prSet phldrT="[Text]" custT="1"/>
      <dgm:spPr/>
      <dgm:t>
        <a:bodyPr/>
        <a:lstStyle/>
        <a:p>
          <a:pPr>
            <a:buNone/>
          </a:pPr>
          <a:r>
            <a:rPr lang="cs-CZ" sz="2200" b="1" dirty="0"/>
            <a:t>mýtus = narace</a:t>
          </a:r>
          <a:r>
            <a:rPr lang="cs-CZ" sz="2200" dirty="0"/>
            <a:t>, nevyžaduje ztotožnění</a:t>
          </a:r>
        </a:p>
      </dgm:t>
    </dgm:pt>
    <dgm:pt modelId="{8CAD83F9-36B8-423D-8EF0-9E89602C126F}" type="parTrans" cxnId="{69B11318-6EC1-44E3-B68E-D2E147E9FDD7}">
      <dgm:prSet/>
      <dgm:spPr/>
      <dgm:t>
        <a:bodyPr/>
        <a:lstStyle/>
        <a:p>
          <a:endParaRPr lang="cs-CZ"/>
        </a:p>
      </dgm:t>
    </dgm:pt>
    <dgm:pt modelId="{1588604A-D47C-41BC-9AD0-4B08ED14E955}" type="sibTrans" cxnId="{69B11318-6EC1-44E3-B68E-D2E147E9FDD7}">
      <dgm:prSet/>
      <dgm:spPr/>
      <dgm:t>
        <a:bodyPr/>
        <a:lstStyle/>
        <a:p>
          <a:endParaRPr lang="cs-CZ"/>
        </a:p>
      </dgm:t>
    </dgm:pt>
    <dgm:pt modelId="{A45190D1-58DB-438F-8C45-AB7F5F509F37}" type="pres">
      <dgm:prSet presAssocID="{B1F2CE86-B948-4F5C-8AF1-A534C3127A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2AE8E3-49C6-45D1-9CF1-063E34DCFAF1}" type="pres">
      <dgm:prSet presAssocID="{D6E3E3EE-CFDE-485B-A1A8-77A214A578F7}" presName="node" presStyleLbl="node1" presStyleIdx="0" presStyleCnt="2" custScaleX="49643" custScaleY="38818" custLinFactNeighborX="55994" custLinFactNeighborY="-396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6C45F2-1522-47F5-B7F8-67FB1299A1A0}" type="pres">
      <dgm:prSet presAssocID="{43080C43-F1D0-4E1D-BC98-E7813E5EA32C}" presName="sibTrans" presStyleCnt="0"/>
      <dgm:spPr/>
    </dgm:pt>
    <dgm:pt modelId="{1571CB1F-C123-4034-B279-CA4234BBF06D}" type="pres">
      <dgm:prSet presAssocID="{5C3C4021-0F7A-4CEB-8BE5-25C78E8E09F1}" presName="node" presStyleLbl="node1" presStyleIdx="1" presStyleCnt="2" custScaleX="45664" custScaleY="37891" custLinFactX="-8137" custLinFactY="-1407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F6C23D-E4C0-4220-A0F5-9FDC559E089F}" srcId="{B1F2CE86-B948-4F5C-8AF1-A534C3127AA9}" destId="{D6E3E3EE-CFDE-485B-A1A8-77A214A578F7}" srcOrd="0" destOrd="0" parTransId="{E8A157F4-E73E-41B3-8126-5EB06759C08B}" sibTransId="{43080C43-F1D0-4E1D-BC98-E7813E5EA32C}"/>
    <dgm:cxn modelId="{0281EE11-BCF7-4401-92EE-A44A2B983A52}" type="presOf" srcId="{D6E3E3EE-CFDE-485B-A1A8-77A214A578F7}" destId="{F82AE8E3-49C6-45D1-9CF1-063E34DCFAF1}" srcOrd="0" destOrd="0" presId="urn:microsoft.com/office/officeart/2005/8/layout/default"/>
    <dgm:cxn modelId="{A8BCB145-2C2A-4C12-82D2-46A6D6C69CB9}" type="presOf" srcId="{5C3C4021-0F7A-4CEB-8BE5-25C78E8E09F1}" destId="{1571CB1F-C123-4034-B279-CA4234BBF06D}" srcOrd="0" destOrd="0" presId="urn:microsoft.com/office/officeart/2005/8/layout/default"/>
    <dgm:cxn modelId="{86222DE1-5597-49F2-AFC5-9AC5A26AA73A}" type="presOf" srcId="{B1F2CE86-B948-4F5C-8AF1-A534C3127AA9}" destId="{A45190D1-58DB-438F-8C45-AB7F5F509F37}" srcOrd="0" destOrd="0" presId="urn:microsoft.com/office/officeart/2005/8/layout/default"/>
    <dgm:cxn modelId="{69B11318-6EC1-44E3-B68E-D2E147E9FDD7}" srcId="{B1F2CE86-B948-4F5C-8AF1-A534C3127AA9}" destId="{5C3C4021-0F7A-4CEB-8BE5-25C78E8E09F1}" srcOrd="1" destOrd="0" parTransId="{8CAD83F9-36B8-423D-8EF0-9E89602C126F}" sibTransId="{1588604A-D47C-41BC-9AD0-4B08ED14E955}"/>
    <dgm:cxn modelId="{32B2CFCB-097B-49E8-AAD2-F318EA33ADF9}" type="presParOf" srcId="{A45190D1-58DB-438F-8C45-AB7F5F509F37}" destId="{F82AE8E3-49C6-45D1-9CF1-063E34DCFAF1}" srcOrd="0" destOrd="0" presId="urn:microsoft.com/office/officeart/2005/8/layout/default"/>
    <dgm:cxn modelId="{3F889D5B-C7BE-4AA4-8F7F-CCDBD931DF06}" type="presParOf" srcId="{A45190D1-58DB-438F-8C45-AB7F5F509F37}" destId="{6C6C45F2-1522-47F5-B7F8-67FB1299A1A0}" srcOrd="1" destOrd="0" presId="urn:microsoft.com/office/officeart/2005/8/layout/default"/>
    <dgm:cxn modelId="{7E9AE2EF-06E0-47D4-91E8-B71E03C273F2}" type="presParOf" srcId="{A45190D1-58DB-438F-8C45-AB7F5F509F37}" destId="{1571CB1F-C123-4034-B279-CA4234BBF06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DE5F3-9542-4EE7-A170-AEF6CB7A4883}">
      <dsp:nvSpPr>
        <dsp:cNvPr id="0" name=""/>
        <dsp:cNvSpPr/>
      </dsp:nvSpPr>
      <dsp:spPr>
        <a:xfrm>
          <a:off x="360539" y="2953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je </a:t>
          </a:r>
          <a:r>
            <a:rPr lang="cs-CZ" sz="1700" b="1" i="1" kern="1200" dirty="0"/>
            <a:t>produktem </a:t>
          </a:r>
          <a:r>
            <a:rPr lang="cs-CZ" sz="1700" kern="1200" dirty="0"/>
            <a:t>sociální </a:t>
          </a:r>
          <a:r>
            <a:rPr lang="cs-CZ" sz="1700" b="1" i="1" kern="1200" dirty="0"/>
            <a:t>struktury </a:t>
          </a:r>
          <a:r>
            <a:rPr lang="cs-CZ" sz="1700" kern="1200" dirty="0"/>
            <a:t>X současně je </a:t>
          </a:r>
          <a:r>
            <a:rPr lang="cs-CZ" sz="1700" b="1" i="1" kern="1200" dirty="0"/>
            <a:t>produktivní</a:t>
          </a:r>
          <a:r>
            <a:rPr lang="cs-CZ" sz="1700" kern="1200" dirty="0"/>
            <a:t>, tj. </a:t>
          </a:r>
          <a:r>
            <a:rPr lang="cs-CZ" sz="1700" b="1" i="1" kern="1200" dirty="0"/>
            <a:t>strukturuje </a:t>
          </a:r>
          <a:r>
            <a:rPr lang="cs-CZ" sz="1700" kern="1200" dirty="0"/>
            <a:t>aktivity, generuje praxe</a:t>
          </a:r>
          <a:endParaRPr lang="en-US" sz="1700" kern="1200" dirty="0"/>
        </a:p>
      </dsp:txBody>
      <dsp:txXfrm>
        <a:off x="360539" y="2953"/>
        <a:ext cx="2208240" cy="1324944"/>
      </dsp:txXfrm>
    </dsp:sp>
    <dsp:sp modelId="{58020570-1046-4C59-936C-CBC13D65B415}">
      <dsp:nvSpPr>
        <dsp:cNvPr id="0" name=""/>
        <dsp:cNvSpPr/>
      </dsp:nvSpPr>
      <dsp:spPr>
        <a:xfrm>
          <a:off x="2789604" y="2953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závisí na pozici v</a:t>
          </a:r>
          <a:r>
            <a:rPr lang="cs-CZ" sz="1700" i="1" kern="1200"/>
            <a:t> </a:t>
          </a:r>
          <a:r>
            <a:rPr lang="cs-CZ" sz="1700" b="1" i="1" kern="1200"/>
            <a:t>sociálním poli</a:t>
          </a:r>
          <a:r>
            <a:rPr lang="cs-CZ" sz="1700" b="1" kern="1200"/>
            <a:t>, </a:t>
          </a:r>
          <a:r>
            <a:rPr lang="cs-CZ" sz="1700" kern="1200"/>
            <a:t>určené </a:t>
          </a:r>
          <a:r>
            <a:rPr lang="cs-CZ" sz="1700" b="1" i="1" kern="1200"/>
            <a:t>kapitálem</a:t>
          </a:r>
          <a:r>
            <a:rPr lang="cs-CZ" sz="1700" kern="1200"/>
            <a:t> </a:t>
          </a:r>
          <a:endParaRPr lang="en-US" sz="1700" kern="1200"/>
        </a:p>
      </dsp:txBody>
      <dsp:txXfrm>
        <a:off x="2789604" y="2953"/>
        <a:ext cx="2208240" cy="1324944"/>
      </dsp:txXfrm>
    </dsp:sp>
    <dsp:sp modelId="{BBCF06A1-CD33-4779-BAF7-077151816730}">
      <dsp:nvSpPr>
        <dsp:cNvPr id="0" name=""/>
        <dsp:cNvSpPr/>
      </dsp:nvSpPr>
      <dsp:spPr>
        <a:xfrm>
          <a:off x="360539" y="1548721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/>
            <a:t>jednání</a:t>
          </a:r>
          <a:r>
            <a:rPr lang="cs-CZ" sz="1700" kern="1200" dirty="0"/>
            <a:t> je výslednicí vztahu mezi </a:t>
          </a:r>
          <a:r>
            <a:rPr lang="cs-CZ" sz="1700" b="1" i="1" kern="1200" dirty="0"/>
            <a:t>pozicí a dispozicí </a:t>
          </a:r>
          <a:r>
            <a:rPr lang="cs-CZ" sz="1700" kern="1200" dirty="0"/>
            <a:t>– tj. mezi </a:t>
          </a:r>
          <a:r>
            <a:rPr lang="cs-CZ" sz="1700" b="1" kern="1200" dirty="0"/>
            <a:t>habitem a polem </a:t>
          </a:r>
          <a:r>
            <a:rPr lang="cs-CZ" sz="1700" kern="1200" dirty="0"/>
            <a:t>(a kapitálem)</a:t>
          </a:r>
          <a:endParaRPr lang="en-US" sz="1700" kern="1200" dirty="0"/>
        </a:p>
      </dsp:txBody>
      <dsp:txXfrm>
        <a:off x="360539" y="1548721"/>
        <a:ext cx="2208240" cy="1324944"/>
      </dsp:txXfrm>
    </dsp:sp>
    <dsp:sp modelId="{6776C600-9D82-4D9A-B024-D68DE7ADAF48}">
      <dsp:nvSpPr>
        <dsp:cNvPr id="0" name=""/>
        <dsp:cNvSpPr/>
      </dsp:nvSpPr>
      <dsp:spPr>
        <a:xfrm>
          <a:off x="2789604" y="1548721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/>
            <a:t>vpisuje se do těl aktérů</a:t>
          </a:r>
          <a:endParaRPr lang="en-US" sz="1700" kern="1200"/>
        </a:p>
      </dsp:txBody>
      <dsp:txXfrm>
        <a:off x="2789604" y="1548721"/>
        <a:ext cx="2208240" cy="1324944"/>
      </dsp:txXfrm>
    </dsp:sp>
    <dsp:sp modelId="{CB147170-307C-4510-8C49-58840B73E8B4}">
      <dsp:nvSpPr>
        <dsp:cNvPr id="0" name=""/>
        <dsp:cNvSpPr/>
      </dsp:nvSpPr>
      <dsp:spPr>
        <a:xfrm>
          <a:off x="360539" y="3094489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/>
            <a:t>HABITUS je HISTORIE INKARNOVANÁ V TĚLECH</a:t>
          </a:r>
          <a:endParaRPr lang="en-US" sz="1700" kern="1200" dirty="0"/>
        </a:p>
      </dsp:txBody>
      <dsp:txXfrm>
        <a:off x="360539" y="3094489"/>
        <a:ext cx="2208240" cy="1324944"/>
      </dsp:txXfrm>
    </dsp:sp>
    <dsp:sp modelId="{1D3AE785-5A9C-442F-9422-BF59B13194DA}">
      <dsp:nvSpPr>
        <dsp:cNvPr id="0" name=""/>
        <dsp:cNvSpPr/>
      </dsp:nvSpPr>
      <dsp:spPr>
        <a:xfrm>
          <a:off x="2789604" y="3094489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/>
            <a:t>POLE</a:t>
          </a:r>
          <a:r>
            <a:rPr lang="cs-CZ" sz="1700" kern="1200"/>
            <a:t> je </a:t>
          </a:r>
          <a:r>
            <a:rPr lang="cs-CZ" sz="1700" b="1" kern="1200"/>
            <a:t>HISTORIE INKARNOVANÁ VE VĚCECH  </a:t>
          </a:r>
          <a:endParaRPr lang="en-US" sz="1700" kern="1200"/>
        </a:p>
      </dsp:txBody>
      <dsp:txXfrm>
        <a:off x="2789604" y="3094489"/>
        <a:ext cx="2208240" cy="1324944"/>
      </dsp:txXfrm>
    </dsp:sp>
    <dsp:sp modelId="{78391CCD-05F2-4A99-86E0-0AB86E948E03}">
      <dsp:nvSpPr>
        <dsp:cNvPr id="0" name=""/>
        <dsp:cNvSpPr/>
      </dsp:nvSpPr>
      <dsp:spPr>
        <a:xfrm>
          <a:off x="1575071" y="4640257"/>
          <a:ext cx="2208240" cy="1324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/>
            <a:t>PRAXE </a:t>
          </a:r>
          <a:r>
            <a:rPr lang="cs-CZ" sz="1700" kern="1200" dirty="0"/>
            <a:t>je výslednicí setkání </a:t>
          </a:r>
          <a:r>
            <a:rPr lang="cs-CZ" sz="1700" b="1" kern="1200" dirty="0"/>
            <a:t>POLE A HABITU</a:t>
          </a:r>
          <a:endParaRPr lang="en-US" sz="1700" b="1" kern="1200" dirty="0"/>
        </a:p>
      </dsp:txBody>
      <dsp:txXfrm>
        <a:off x="1575071" y="4640257"/>
        <a:ext cx="2208240" cy="1324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AE8E3-49C6-45D1-9CF1-063E34DCFAF1}">
      <dsp:nvSpPr>
        <dsp:cNvPr id="0" name=""/>
        <dsp:cNvSpPr/>
      </dsp:nvSpPr>
      <dsp:spPr>
        <a:xfrm>
          <a:off x="3848449" y="0"/>
          <a:ext cx="2941334" cy="13799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rituál = performance, </a:t>
          </a:r>
          <a:r>
            <a:rPr lang="cs-CZ" sz="2200" kern="1200" dirty="0"/>
            <a:t>vyžaduje ztotožnění </a:t>
          </a:r>
        </a:p>
      </dsp:txBody>
      <dsp:txXfrm>
        <a:off x="3848449" y="0"/>
        <a:ext cx="2941334" cy="1379973"/>
      </dsp:txXfrm>
    </dsp:sp>
    <dsp:sp modelId="{1571CB1F-C123-4034-B279-CA4234BBF06D}">
      <dsp:nvSpPr>
        <dsp:cNvPr id="0" name=""/>
        <dsp:cNvSpPr/>
      </dsp:nvSpPr>
      <dsp:spPr>
        <a:xfrm>
          <a:off x="0" y="0"/>
          <a:ext cx="2705580" cy="13470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mýtus = narace</a:t>
          </a:r>
          <a:r>
            <a:rPr lang="cs-CZ" sz="2200" kern="1200" dirty="0"/>
            <a:t>, nevyžaduje ztotožnění</a:t>
          </a:r>
        </a:p>
      </dsp:txBody>
      <dsp:txXfrm>
        <a:off x="0" y="0"/>
        <a:ext cx="2705580" cy="1347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7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0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9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3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36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72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74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67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9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0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E1B7-D22D-488D-9054-E42BCF8C9B9E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14ED-387C-4905-8F75-57E617FEF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2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ninL_G3Fg&amp;t=159s" TargetMode="External"/><Relationship Id="rId2" Type="http://schemas.openxmlformats.org/officeDocument/2006/relationships/hyperlink" Target="https://www.youtube.com/watch?v=d_IqVZWBNq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7930" y="1008994"/>
            <a:ext cx="6923558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10000" dirty="0"/>
              <a:t>Paměť a tělo</a:t>
            </a:r>
            <a:br>
              <a:rPr lang="cs-CZ" sz="10000" dirty="0"/>
            </a:br>
            <a:endParaRPr lang="cs-CZ" sz="10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7930" y="4582815"/>
            <a:ext cx="6704414" cy="1312657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 smtClean="0"/>
              <a:t>Politiky paměti</a:t>
            </a:r>
          </a:p>
          <a:p>
            <a:r>
              <a:rPr lang="cs-CZ" sz="2800" dirty="0" smtClean="0"/>
              <a:t>Hedvika Novotná via Markéta </a:t>
            </a:r>
            <a:r>
              <a:rPr lang="cs-CZ" sz="2800" dirty="0" err="1" smtClean="0"/>
              <a:t>Zandlová</a:t>
            </a:r>
            <a:endParaRPr lang="cs-CZ" sz="2800" dirty="0"/>
          </a:p>
          <a:p>
            <a:pPr algn="l"/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2227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Rituál = formalizovaná performance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kolektivní inscenovaná událost </a:t>
            </a:r>
            <a:r>
              <a:rPr lang="cs-CZ" dirty="0" smtClean="0"/>
              <a:t>… opakující </a:t>
            </a:r>
            <a:r>
              <a:rPr lang="cs-CZ" dirty="0"/>
              <a:t>se aktivita, mající pravidla a symbolický charakter </a:t>
            </a:r>
            <a:r>
              <a:rPr lang="cs-CZ" dirty="0" smtClean="0"/>
              <a:t>(vztahování se k posvátnu)</a:t>
            </a:r>
            <a:endParaRPr lang="cs-CZ" dirty="0"/>
          </a:p>
          <a:p>
            <a:pPr lvl="0"/>
            <a:r>
              <a:rPr lang="cs-CZ" dirty="0"/>
              <a:t>nemůže být libovolně změněn – jeho podstatou je „neproměnlivost“</a:t>
            </a:r>
          </a:p>
          <a:p>
            <a:pPr lvl="0"/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Psychoanalytická interpretace </a:t>
            </a:r>
            <a:r>
              <a:rPr lang="cs-CZ" dirty="0"/>
              <a:t>(Freud)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Sociologická interpretace</a:t>
            </a:r>
            <a:r>
              <a:rPr lang="cs-CZ" dirty="0"/>
              <a:t> (</a:t>
            </a:r>
            <a:r>
              <a:rPr lang="cs-CZ" dirty="0" err="1"/>
              <a:t>Durkheim</a:t>
            </a:r>
            <a:r>
              <a:rPr lang="cs-CZ" dirty="0"/>
              <a:t>) = funkcí rituálu komunikovat sdílené hodnoty společenství, zajistit ve společnosti stabilitu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Historická interpretace</a:t>
            </a:r>
            <a:r>
              <a:rPr lang="cs-CZ" dirty="0"/>
              <a:t> – rituály nelze vysvětlit jen z jejich vnitřní struktury, je třeba hledat jejich historické </a:t>
            </a:r>
            <a:r>
              <a:rPr lang="cs-CZ" dirty="0" smtClean="0"/>
              <a:t>kontexty</a:t>
            </a:r>
          </a:p>
        </p:txBody>
      </p:sp>
    </p:spTree>
    <p:extLst>
      <p:ext uri="{BB962C8B-B14F-4D97-AF65-F5344CB8AC3E}">
        <p14:creationId xmlns:p14="http://schemas.microsoft.com/office/powerpoint/2010/main" val="69283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Performativita</a:t>
            </a:r>
            <a:r>
              <a:rPr lang="cs-CZ" b="1" dirty="0"/>
              <a:t> rituálu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endParaRPr lang="cs-CZ" b="1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pozice</a:t>
            </a:r>
            <a:r>
              <a:rPr lang="cs-CZ" b="1" dirty="0"/>
              <a:t>, gesta a pohyby</a:t>
            </a:r>
            <a:r>
              <a:rPr lang="cs-CZ" dirty="0"/>
              <a:t>, jejichž pořadí i podoba přesně dány, mají jasný význam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TĚLO jako klíčový </a:t>
            </a:r>
            <a:r>
              <a:rPr lang="cs-CZ" b="1" dirty="0"/>
              <a:t>nositel rituálu</a:t>
            </a:r>
          </a:p>
          <a:p>
            <a:pPr lvl="0"/>
            <a:endParaRPr lang="cs-CZ" b="1" dirty="0"/>
          </a:p>
          <a:p>
            <a:pPr lvl="0"/>
            <a:r>
              <a:rPr lang="cs-CZ" dirty="0"/>
              <a:t>př. </a:t>
            </a:r>
            <a:r>
              <a:rPr lang="cs-CZ" i="1" dirty="0"/>
              <a:t>klečení</a:t>
            </a:r>
            <a:r>
              <a:rPr lang="cs-CZ" dirty="0"/>
              <a:t>: není pouze vyjádřením podřízenosti, není jen sdělením o poslušnosti = je přímo viditelným zobrazením, tělesným zpřítomněním a realizací podřízenosti 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5A8E544-2101-434C-BA39-B32162CE4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157963"/>
              </p:ext>
            </p:extLst>
          </p:nvPr>
        </p:nvGraphicFramePr>
        <p:xfrm>
          <a:off x="2445474" y="1825625"/>
          <a:ext cx="7301051" cy="138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19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Komemorativní</a:t>
            </a:r>
            <a:r>
              <a:rPr lang="cs-CZ" b="1" dirty="0"/>
              <a:t> </a:t>
            </a:r>
            <a:r>
              <a:rPr lang="cs-CZ" b="1" dirty="0" smtClean="0"/>
              <a:t>obřady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000" dirty="0"/>
              <a:t>speciální kategorie rituálů, jejichž </a:t>
            </a:r>
            <a:r>
              <a:rPr lang="cs-CZ" sz="2000" b="1" dirty="0"/>
              <a:t>funkcí je explicitní připomínka minulosti</a:t>
            </a:r>
            <a:r>
              <a:rPr lang="cs-CZ" sz="2000" dirty="0"/>
              <a:t> = „</a:t>
            </a:r>
            <a:r>
              <a:rPr lang="cs-CZ" sz="2000" b="1" dirty="0" err="1"/>
              <a:t>komemorativní</a:t>
            </a:r>
            <a:r>
              <a:rPr lang="cs-CZ" sz="2000" b="1" dirty="0"/>
              <a:t> obřady“</a:t>
            </a:r>
            <a:r>
              <a:rPr lang="cs-CZ" sz="2000" dirty="0"/>
              <a:t> </a:t>
            </a:r>
          </a:p>
          <a:p>
            <a:r>
              <a:rPr lang="cs-CZ" sz="2000" b="1" dirty="0" smtClean="0"/>
              <a:t>idea </a:t>
            </a:r>
            <a:r>
              <a:rPr lang="cs-CZ" sz="2000" b="1" dirty="0"/>
              <a:t>zpřítomnění</a:t>
            </a:r>
            <a:r>
              <a:rPr lang="cs-CZ" sz="2000" dirty="0"/>
              <a:t> („</a:t>
            </a:r>
            <a:r>
              <a:rPr lang="cs-CZ" sz="2000" b="1" dirty="0"/>
              <a:t>re-</a:t>
            </a:r>
            <a:r>
              <a:rPr lang="cs-CZ" sz="2000" b="1" dirty="0" err="1"/>
              <a:t>enactment</a:t>
            </a:r>
            <a:r>
              <a:rPr lang="cs-CZ" sz="2000" dirty="0"/>
              <a:t>“ – „znovu-provedení“) událostí, performance </a:t>
            </a:r>
            <a:r>
              <a:rPr lang="cs-CZ" sz="2000" dirty="0" smtClean="0"/>
              <a:t>jednání</a:t>
            </a:r>
          </a:p>
          <a:p>
            <a:pPr lvl="1"/>
            <a:r>
              <a:rPr lang="cs-CZ" sz="1600" dirty="0" smtClean="0"/>
              <a:t>Např. Exodus </a:t>
            </a:r>
            <a:r>
              <a:rPr lang="cs-CZ" sz="1600" dirty="0"/>
              <a:t>12 – obřady obětování </a:t>
            </a:r>
            <a:r>
              <a:rPr lang="cs-CZ" sz="1600" dirty="0" smtClean="0"/>
              <a:t>beránka</a:t>
            </a:r>
            <a:endParaRPr lang="cs-CZ" dirty="0" smtClean="0"/>
          </a:p>
          <a:p>
            <a:pPr lvl="2"/>
            <a:r>
              <a:rPr lang="cs-CZ" sz="1300" dirty="0" smtClean="0"/>
              <a:t>Společné </a:t>
            </a:r>
            <a:r>
              <a:rPr lang="cs-CZ" sz="1300" dirty="0"/>
              <a:t>JÍDLO: </a:t>
            </a:r>
            <a:r>
              <a:rPr lang="cs-CZ" sz="15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je </a:t>
            </a:r>
            <a:r>
              <a:rPr lang="cs-CZ" sz="15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inkorporováno</a:t>
            </a:r>
            <a:r>
              <a:rPr lang="cs-CZ" sz="15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5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značí </a:t>
            </a:r>
            <a:r>
              <a:rPr lang="cs-CZ" sz="15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sdílení, překonání nedůvěry, přijetí;</a:t>
            </a:r>
            <a:r>
              <a:rPr lang="cs-CZ" sz="15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tělesná praxe par </a:t>
            </a:r>
            <a:r>
              <a:rPr lang="cs-CZ" sz="1500" b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excellence</a:t>
            </a:r>
            <a:endParaRPr lang="cs-CZ" sz="1300" dirty="0"/>
          </a:p>
          <a:p>
            <a:r>
              <a:rPr lang="cs-CZ" sz="2000" dirty="0" smtClean="0"/>
              <a:t>Tři </a:t>
            </a:r>
            <a:r>
              <a:rPr lang="cs-CZ" sz="2000" dirty="0"/>
              <a:t>způsoby </a:t>
            </a:r>
            <a:r>
              <a:rPr lang="cs-CZ" sz="2000" b="1" dirty="0"/>
              <a:t>zpřítomnění minulosti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1500" b="1" dirty="0"/>
              <a:t>Kalendář</a:t>
            </a:r>
            <a:r>
              <a:rPr lang="cs-CZ" sz="1500" dirty="0"/>
              <a:t> – posvátný vs. profánní čas; rituály – kvalitativně spojené časy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1500" b="1" dirty="0"/>
              <a:t>Slova</a:t>
            </a:r>
            <a:r>
              <a:rPr lang="cs-CZ" sz="1500" dirty="0"/>
              <a:t> – posvátná slova a jejich opakování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1500" b="1" dirty="0"/>
              <a:t>Gesta</a:t>
            </a:r>
            <a:r>
              <a:rPr lang="cs-CZ" sz="1500" dirty="0"/>
              <a:t> – reprezentace a </a:t>
            </a:r>
            <a:r>
              <a:rPr lang="cs-CZ" sz="1500" dirty="0" smtClean="0"/>
              <a:t>zpřítomnění</a:t>
            </a:r>
          </a:p>
          <a:p>
            <a:pPr lvl="0"/>
            <a:r>
              <a:rPr lang="cs-CZ" sz="2100" dirty="0"/>
              <a:t>připomínají a formují skupinové identity</a:t>
            </a:r>
          </a:p>
          <a:p>
            <a:pPr lvl="0"/>
            <a:r>
              <a:rPr lang="cs-CZ" sz="2100" dirty="0"/>
              <a:t>dávají smysl minulosti, kterou zpřítomňují („kolektivní autobiografie“)</a:t>
            </a:r>
          </a:p>
          <a:p>
            <a:pPr lvl="0"/>
            <a:r>
              <a:rPr lang="cs-CZ" sz="2100" b="1" dirty="0" smtClean="0"/>
              <a:t> </a:t>
            </a:r>
            <a:r>
              <a:rPr lang="cs-CZ" sz="2100" b="1" dirty="0"/>
              <a:t>jejich přesvědčivost </a:t>
            </a:r>
            <a:r>
              <a:rPr lang="cs-CZ" sz="2100" dirty="0"/>
              <a:t>– a tedy smysluplnost – spočívá v </a:t>
            </a:r>
            <a:r>
              <a:rPr lang="cs-CZ" sz="2100" b="1" dirty="0" err="1" smtClean="0"/>
              <a:t>performativitě</a:t>
            </a:r>
            <a:r>
              <a:rPr lang="cs-CZ" sz="2100" dirty="0" smtClean="0"/>
              <a:t> </a:t>
            </a:r>
            <a:endParaRPr lang="cs-CZ" sz="21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100" dirty="0"/>
              <a:t> nestačí, aby byli aktéři kognitivně schopni rituály vykonávat – </a:t>
            </a:r>
            <a:r>
              <a:rPr lang="cs-CZ" sz="2100" dirty="0" smtClean="0"/>
              <a:t>musí </a:t>
            </a:r>
            <a:r>
              <a:rPr lang="cs-CZ" sz="2100" dirty="0"/>
              <a:t>být na tyto performance </a:t>
            </a:r>
            <a:r>
              <a:rPr lang="cs-CZ" sz="2100" b="1" dirty="0"/>
              <a:t>tělesně </a:t>
            </a:r>
            <a:r>
              <a:rPr lang="cs-CZ" sz="2100" b="1" dirty="0" err="1"/>
              <a:t>habitualizováni</a:t>
            </a:r>
            <a:r>
              <a:rPr lang="cs-CZ" sz="2100" b="1" dirty="0"/>
              <a:t> </a:t>
            </a:r>
            <a:r>
              <a:rPr lang="cs-CZ" sz="2100" dirty="0"/>
              <a:t>= </a:t>
            </a:r>
            <a:r>
              <a:rPr lang="cs-CZ" sz="2100" b="1" dirty="0"/>
              <a:t>tělesná </a:t>
            </a:r>
            <a:r>
              <a:rPr lang="cs-CZ" sz="2100" b="1" dirty="0" smtClean="0"/>
              <a:t>paměť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90679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Connerton</a:t>
            </a:r>
            <a:r>
              <a:rPr lang="cs-CZ" b="1" dirty="0" smtClean="0"/>
              <a:t>: </a:t>
            </a:r>
            <a:br>
              <a:rPr lang="cs-CZ" b="1" dirty="0" smtClean="0"/>
            </a:br>
            <a:r>
              <a:rPr lang="cs-CZ" b="1" dirty="0" smtClean="0"/>
              <a:t>Tělesná </a:t>
            </a:r>
            <a:r>
              <a:rPr lang="cs-CZ" b="1" dirty="0"/>
              <a:t>paměť = paměť sedimentovaná v 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Co si skrze habit „pamatujeme“? </a:t>
            </a:r>
            <a:endParaRPr lang="cs-CZ" sz="2400" dirty="0" smtClean="0"/>
          </a:p>
          <a:p>
            <a:pPr lvl="1"/>
            <a:r>
              <a:rPr lang="cs-CZ" sz="2000" dirty="0" smtClean="0"/>
              <a:t>pamatujeme </a:t>
            </a:r>
            <a:r>
              <a:rPr lang="cs-CZ" sz="2000" dirty="0"/>
              <a:t>si </a:t>
            </a:r>
            <a:r>
              <a:rPr lang="cs-CZ" sz="2000" b="1" dirty="0"/>
              <a:t>„ideál sebekontroly“ i sociální kontrolu</a:t>
            </a:r>
            <a:r>
              <a:rPr lang="cs-CZ" sz="2000" dirty="0"/>
              <a:t>, </a:t>
            </a:r>
            <a:endParaRPr lang="cs-CZ" sz="2000" dirty="0" smtClean="0"/>
          </a:p>
          <a:p>
            <a:pPr lvl="1"/>
            <a:r>
              <a:rPr lang="cs-CZ" sz="2000" dirty="0" smtClean="0"/>
              <a:t>pamatujeme </a:t>
            </a:r>
            <a:r>
              <a:rPr lang="cs-CZ" sz="2000" dirty="0"/>
              <a:t>si </a:t>
            </a:r>
            <a:r>
              <a:rPr lang="cs-CZ" sz="2000" b="1" dirty="0"/>
              <a:t>rozlišení soukromé a veřejné </a:t>
            </a:r>
            <a:r>
              <a:rPr lang="cs-CZ" sz="2000" b="1" dirty="0" smtClean="0"/>
              <a:t>sféry</a:t>
            </a:r>
            <a:r>
              <a:rPr lang="cs-CZ" sz="2000" dirty="0" smtClean="0"/>
              <a:t>,</a:t>
            </a:r>
          </a:p>
          <a:p>
            <a:pPr lvl="1"/>
            <a:r>
              <a:rPr lang="cs-CZ" sz="2000" dirty="0" smtClean="0"/>
              <a:t>pamatujeme </a:t>
            </a:r>
            <a:r>
              <a:rPr lang="cs-CZ" sz="2000" dirty="0"/>
              <a:t>si nutnost zachovávat „</a:t>
            </a:r>
            <a:r>
              <a:rPr lang="cs-CZ" sz="2000" b="1" dirty="0"/>
              <a:t>dekorum</a:t>
            </a:r>
            <a:r>
              <a:rPr lang="cs-CZ" sz="2000" dirty="0"/>
              <a:t>“, „</a:t>
            </a:r>
            <a:r>
              <a:rPr lang="cs-CZ" sz="2000" b="1" dirty="0"/>
              <a:t>vkus</a:t>
            </a:r>
            <a:r>
              <a:rPr lang="cs-CZ" sz="2000" dirty="0"/>
              <a:t>“ (</a:t>
            </a:r>
            <a:r>
              <a:rPr lang="cs-CZ" sz="2000" dirty="0" err="1" smtClean="0"/>
              <a:t>Bourdieu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pamatujeme </a:t>
            </a:r>
            <a:r>
              <a:rPr lang="cs-CZ" sz="2000" dirty="0"/>
              <a:t>si </a:t>
            </a:r>
            <a:r>
              <a:rPr lang="cs-CZ" sz="2000" b="1" dirty="0"/>
              <a:t>sociální status</a:t>
            </a:r>
            <a:r>
              <a:rPr lang="cs-CZ" sz="2000" dirty="0"/>
              <a:t> svůj i ostatních</a:t>
            </a:r>
          </a:p>
          <a:p>
            <a:pPr marL="0" indent="0">
              <a:buNone/>
            </a:pPr>
            <a:r>
              <a:rPr lang="cs-CZ" sz="2000" dirty="0" smtClean="0"/>
              <a:t>= </a:t>
            </a:r>
            <a:r>
              <a:rPr lang="cs-CZ" sz="2000" b="1" dirty="0"/>
              <a:t>tělesné praxe</a:t>
            </a:r>
            <a:r>
              <a:rPr lang="cs-CZ" sz="2000" dirty="0"/>
              <a:t> vyjadřují, ustavují, reprodukují </a:t>
            </a:r>
            <a:r>
              <a:rPr lang="cs-CZ" sz="2000" b="1" dirty="0"/>
              <a:t>systémy klasifikace, </a:t>
            </a:r>
            <a:r>
              <a:rPr lang="cs-CZ" sz="2000" dirty="0"/>
              <a:t>obsažené a potvrzované v paměti </a:t>
            </a:r>
            <a:r>
              <a:rPr lang="cs-CZ" sz="2000" dirty="0" smtClean="0"/>
              <a:t>kognitivní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Např. stolování</a:t>
            </a:r>
            <a:r>
              <a:rPr lang="cs-CZ" sz="2000" dirty="0"/>
              <a:t>:  </a:t>
            </a:r>
            <a:endParaRPr lang="cs-CZ" sz="2000" dirty="0" smtClean="0"/>
          </a:p>
          <a:p>
            <a:r>
              <a:rPr lang="cs-CZ" sz="2000" b="1" dirty="0" smtClean="0"/>
              <a:t>„</a:t>
            </a:r>
            <a:r>
              <a:rPr lang="cs-CZ" sz="2000" dirty="0"/>
              <a:t>jíst slušně“ = osvojit si určité tělesné pohyby, gesta, postupy, které jsou </a:t>
            </a:r>
            <a:r>
              <a:rPr lang="cs-CZ" sz="2000" b="1" dirty="0"/>
              <a:t>dány kulturně</a:t>
            </a:r>
            <a:r>
              <a:rPr lang="cs-CZ" sz="2000" dirty="0"/>
              <a:t>; </a:t>
            </a:r>
          </a:p>
          <a:p>
            <a:r>
              <a:rPr lang="cs-CZ" sz="1800" dirty="0" smtClean="0"/>
              <a:t>https</a:t>
            </a:r>
            <a:r>
              <a:rPr lang="cs-CZ" sz="1800" dirty="0"/>
              <a:t>://www.news.com.au/finance/work/leaders/david-cameron-mocked-for-eating-hot-dog-with-knife-and-fork/news-story/c987b530d1e668a954cd7a20be62c41b</a:t>
            </a:r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8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Connerton</a:t>
            </a:r>
            <a:r>
              <a:rPr lang="cs-CZ" dirty="0" smtClean="0"/>
              <a:t>: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vtělené </a:t>
            </a:r>
            <a:r>
              <a:rPr lang="cs-CZ" b="1" dirty="0"/>
              <a:t>zvyky</a:t>
            </a:r>
            <a:r>
              <a:rPr lang="cs-CZ" dirty="0"/>
              <a:t> natolik </a:t>
            </a:r>
            <a:r>
              <a:rPr lang="cs-CZ" b="1" dirty="0"/>
              <a:t>silné</a:t>
            </a:r>
            <a:r>
              <a:rPr lang="cs-CZ" dirty="0"/>
              <a:t>, že </a:t>
            </a:r>
            <a:r>
              <a:rPr lang="cs-CZ" b="1" dirty="0"/>
              <a:t>vedou </a:t>
            </a:r>
            <a:r>
              <a:rPr lang="cs-CZ" dirty="0"/>
              <a:t>naše jednání, jsou naší součástí (nejen technická „schopnost“) </a:t>
            </a:r>
            <a:endParaRPr lang="cs-CZ" dirty="0" smtClean="0"/>
          </a:p>
          <a:p>
            <a:r>
              <a:rPr lang="cs-CZ" dirty="0" smtClean="0"/>
              <a:t>nejen </a:t>
            </a:r>
            <a:r>
              <a:rPr lang="cs-CZ" b="1" dirty="0"/>
              <a:t>dispozice </a:t>
            </a:r>
            <a:r>
              <a:rPr lang="cs-CZ" dirty="0"/>
              <a:t>(předurčenost, potenciál) – ale samotná </a:t>
            </a:r>
            <a:r>
              <a:rPr lang="cs-CZ" b="1" dirty="0"/>
              <a:t>praxe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Habit = vtělené sdílené vědění, sociální paměť </a:t>
            </a:r>
            <a:r>
              <a:rPr lang="cs-CZ" dirty="0"/>
              <a:t>(kontinuita)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Specifika habitu:</a:t>
            </a:r>
          </a:p>
          <a:p>
            <a:pPr lvl="0"/>
            <a:r>
              <a:rPr lang="cs-CZ" dirty="0"/>
              <a:t>neexistuje samostatně, objektivně, nezávisle na jedinci – existuje, je-li </a:t>
            </a:r>
            <a:r>
              <a:rPr lang="cs-CZ" dirty="0" err="1"/>
              <a:t>performován</a:t>
            </a:r>
            <a:endParaRPr lang="cs-CZ" dirty="0"/>
          </a:p>
          <a:p>
            <a:pPr lvl="0"/>
            <a:r>
              <a:rPr lang="cs-CZ" dirty="0"/>
              <a:t>nevyžaduje explicitní reflexi jednajících, nepodléhá znejišťující debatě</a:t>
            </a:r>
          </a:p>
          <a:p>
            <a:pPr lvl="0"/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Proto každá skupina </a:t>
            </a:r>
            <a:r>
              <a:rPr lang="cs-CZ" b="1" dirty="0"/>
              <a:t>„svěřuje tělesnému automatismu ty hodnoty a kategorie, které chce s největší úzkostlivostí uchovat“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9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C0CC41-504B-43A3-B5ED-C6F21E7B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Použitá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0C8E6C-7007-4B3F-9D10-A3840BC4B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Bourdieu</a:t>
            </a:r>
            <a:r>
              <a:rPr lang="cs-CZ" sz="2000" dirty="0"/>
              <a:t>, P. </a:t>
            </a:r>
            <a:r>
              <a:rPr lang="fr-FR" sz="2000" dirty="0"/>
              <a:t>1984. Distinction. Routledge</a:t>
            </a:r>
            <a:endParaRPr lang="cs-CZ" sz="2000" dirty="0"/>
          </a:p>
          <a:p>
            <a:r>
              <a:rPr lang="cs-CZ" sz="2000" dirty="0" err="1">
                <a:solidFill>
                  <a:srgbClr val="202122"/>
                </a:solidFill>
              </a:rPr>
              <a:t>Bourdieu</a:t>
            </a:r>
            <a:r>
              <a:rPr lang="cs-CZ" sz="2000" dirty="0">
                <a:solidFill>
                  <a:srgbClr val="202122"/>
                </a:solidFill>
              </a:rPr>
              <a:t>, P. 1998. Teorie jednání. Karolinum</a:t>
            </a:r>
            <a:endParaRPr lang="cs-CZ" sz="2000" dirty="0"/>
          </a:p>
          <a:p>
            <a:r>
              <a:rPr lang="cs-CZ" sz="2000" dirty="0" err="1">
                <a:solidFill>
                  <a:prstClr val="black"/>
                </a:solidFill>
                <a:ea typeface="+mj-ea"/>
                <a:cs typeface="+mj-cs"/>
              </a:rPr>
              <a:t>Connerton</a:t>
            </a:r>
            <a:r>
              <a:rPr lang="cs-CZ" sz="2000" dirty="0">
                <a:solidFill>
                  <a:prstClr val="black"/>
                </a:solidFill>
                <a:ea typeface="+mj-ea"/>
                <a:cs typeface="+mj-cs"/>
              </a:rPr>
              <a:t>, P. </a:t>
            </a:r>
            <a:r>
              <a:rPr lang="en-US" sz="2000" dirty="0">
                <a:solidFill>
                  <a:prstClr val="black"/>
                </a:solidFill>
                <a:ea typeface="+mj-ea"/>
                <a:cs typeface="+mj-cs"/>
              </a:rPr>
              <a:t>1989. How societies remember.</a:t>
            </a:r>
            <a:r>
              <a:rPr lang="cs-CZ" sz="20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2000" dirty="0">
                <a:solidFill>
                  <a:prstClr val="black"/>
                </a:solidFill>
                <a:ea typeface="+mj-ea"/>
                <a:cs typeface="+mj-cs"/>
              </a:rPr>
              <a:t>Cambridge University Press</a:t>
            </a:r>
            <a:endParaRPr lang="cs-CZ" sz="2000" dirty="0"/>
          </a:p>
          <a:p>
            <a:r>
              <a:rPr lang="fr-FR" sz="2000" dirty="0"/>
              <a:t>Mauss,</a:t>
            </a:r>
            <a:r>
              <a:rPr lang="cs-CZ" sz="2000" dirty="0"/>
              <a:t> M.</a:t>
            </a:r>
            <a:r>
              <a:rPr lang="fr-FR" sz="2000" dirty="0"/>
              <a:t> </a:t>
            </a:r>
            <a:r>
              <a:rPr lang="cs-CZ" sz="2000" dirty="0"/>
              <a:t>1936. </a:t>
            </a:r>
            <a:r>
              <a:rPr lang="fr-FR" sz="2000" dirty="0"/>
              <a:t>"Les techniques du corps</a:t>
            </a:r>
            <a:r>
              <a:rPr lang="cs-CZ" sz="2000" dirty="0"/>
              <a:t>“. </a:t>
            </a:r>
            <a:r>
              <a:rPr lang="fr-FR" sz="2000" dirty="0"/>
              <a:t>Journal de Psychologie 32 (3–4)</a:t>
            </a:r>
            <a:endParaRPr lang="cs-CZ" sz="2000" dirty="0"/>
          </a:p>
          <a:p>
            <a:r>
              <a:rPr lang="cs-CZ" sz="2000" dirty="0" err="1"/>
              <a:t>Wacquant</a:t>
            </a:r>
            <a:r>
              <a:rPr lang="cs-CZ" sz="2000" dirty="0"/>
              <a:t>, L. 2002. Pierre </a:t>
            </a:r>
            <a:r>
              <a:rPr lang="cs-CZ" sz="2000" dirty="0" err="1"/>
              <a:t>Bourdieu</a:t>
            </a:r>
            <a:r>
              <a:rPr lang="cs-CZ" sz="2000" dirty="0"/>
              <a:t>. Biograf 27</a:t>
            </a:r>
          </a:p>
        </p:txBody>
      </p:sp>
    </p:spTree>
    <p:extLst>
      <p:ext uri="{BB962C8B-B14F-4D97-AF65-F5344CB8AC3E}">
        <p14:creationId xmlns:p14="http://schemas.microsoft.com/office/powerpoint/2010/main" val="241451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b="1" dirty="0" smtClean="0"/>
              <a:t>Tělo: </a:t>
            </a:r>
            <a:r>
              <a:rPr lang="cs-CZ" dirty="0" smtClean="0"/>
              <a:t>průsečík </a:t>
            </a:r>
            <a:r>
              <a:rPr lang="cs-CZ" dirty="0"/>
              <a:t>biologického a sociálního rozměru lidské existence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dualita „biologické“ a „sociální/kulturní“ je neudržitelná, jedná se vždy o kontinuum - dualita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konstrukt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tělo a tělesnost souvisí se sociálním uspořádáním (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viz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genderové role)</a:t>
            </a:r>
          </a:p>
          <a:p>
            <a:pPr marL="34290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tělo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specificky vztahuje k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paměti</a:t>
            </a:r>
          </a:p>
          <a:p>
            <a:pPr marL="34290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Autoři: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Mauss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P.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Bourdieu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P.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Connerton</a:t>
            </a: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94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Marcel </a:t>
            </a:r>
            <a:r>
              <a:rPr lang="cs-CZ" b="1" dirty="0" err="1"/>
              <a:t>Mauss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smtClean="0"/>
              <a:t>1872–1950): </a:t>
            </a:r>
            <a:br>
              <a:rPr lang="cs-CZ" dirty="0" smtClean="0"/>
            </a:br>
            <a:r>
              <a:rPr lang="cs-CZ" sz="4000" dirty="0"/>
              <a:t>Les </a:t>
            </a:r>
            <a:r>
              <a:rPr lang="cs-CZ" sz="4000" dirty="0" err="1"/>
              <a:t>techniques</a:t>
            </a:r>
            <a:r>
              <a:rPr lang="cs-CZ" sz="4000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</a:t>
            </a:r>
            <a:r>
              <a:rPr lang="cs-CZ" sz="4000" dirty="0" err="1"/>
              <a:t>corps</a:t>
            </a:r>
            <a:r>
              <a:rPr lang="cs-CZ" sz="4000" dirty="0"/>
              <a:t> (Techniky </a:t>
            </a:r>
            <a:r>
              <a:rPr lang="cs-CZ" sz="4000" dirty="0" smtClean="0"/>
              <a:t>těla, </a:t>
            </a:r>
            <a:r>
              <a:rPr lang="cs-CZ" sz="4000" dirty="0"/>
              <a:t>přednáška </a:t>
            </a:r>
            <a:r>
              <a:rPr lang="cs-CZ" sz="4000" dirty="0" smtClean="0"/>
              <a:t>1936)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tělo je první a přirozený nástroj člověka</a:t>
            </a:r>
          </a:p>
          <a:p>
            <a:r>
              <a:rPr lang="cs-CZ" dirty="0"/>
              <a:t>tělesné aktivity </a:t>
            </a:r>
            <a:endParaRPr lang="cs-CZ" dirty="0" smtClean="0"/>
          </a:p>
          <a:p>
            <a:pPr lvl="1"/>
            <a:r>
              <a:rPr lang="cs-CZ" dirty="0" smtClean="0"/>
              <a:t>předurčovány </a:t>
            </a:r>
            <a:r>
              <a:rPr lang="cs-CZ" dirty="0"/>
              <a:t>sociálním a symbolickým řádem dané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 smtClean="0"/>
              <a:t>zobrazují/odrážejí </a:t>
            </a:r>
            <a:r>
              <a:rPr lang="cs-CZ" dirty="0"/>
              <a:t>sociální </a:t>
            </a:r>
            <a:r>
              <a:rPr lang="cs-CZ" dirty="0" smtClean="0"/>
              <a:t>prostředí</a:t>
            </a:r>
          </a:p>
          <a:p>
            <a:pPr lvl="1"/>
            <a:r>
              <a:rPr lang="cs-CZ" dirty="0" smtClean="0"/>
              <a:t>naučeny </a:t>
            </a:r>
            <a:r>
              <a:rPr lang="cs-CZ" dirty="0"/>
              <a:t>socializací a </a:t>
            </a:r>
            <a:r>
              <a:rPr lang="cs-CZ" dirty="0" err="1"/>
              <a:t>enkulturací</a:t>
            </a:r>
            <a:r>
              <a:rPr lang="cs-CZ" dirty="0"/>
              <a:t> = </a:t>
            </a:r>
            <a:r>
              <a:rPr lang="cs-CZ" dirty="0" smtClean="0"/>
              <a:t>jsou </a:t>
            </a:r>
            <a:r>
              <a:rPr lang="cs-CZ" dirty="0"/>
              <a:t>„zvykové“</a:t>
            </a:r>
          </a:p>
          <a:p>
            <a:r>
              <a:rPr lang="cs-CZ" dirty="0" smtClean="0"/>
              <a:t>kultura </a:t>
            </a:r>
            <a:r>
              <a:rPr lang="cs-CZ" dirty="0"/>
              <a:t>a sociální uspořádání se odráží v těle a ve způsobech, jak je s ním nakládáno</a:t>
            </a:r>
          </a:p>
          <a:p>
            <a:r>
              <a:rPr lang="cs-CZ" dirty="0"/>
              <a:t>způsoby provádění tělesných aktivit  = sociální umístění aktéra </a:t>
            </a:r>
          </a:p>
        </p:txBody>
      </p:sp>
    </p:spTree>
    <p:extLst>
      <p:ext uri="{BB962C8B-B14F-4D97-AF65-F5344CB8AC3E}">
        <p14:creationId xmlns:p14="http://schemas.microsoft.com/office/powerpoint/2010/main" val="218198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Pierre</a:t>
            </a:r>
            <a:r>
              <a:rPr lang="cs-CZ" b="1" dirty="0"/>
              <a:t> </a:t>
            </a:r>
            <a:r>
              <a:rPr lang="cs-CZ" b="1" dirty="0" err="1"/>
              <a:t>Bourdieu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smtClean="0"/>
              <a:t>1930–2002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Vztah sociálních struktur a</a:t>
            </a:r>
            <a:r>
              <a:rPr lang="cs-CZ" dirty="0"/>
              <a:t> </a:t>
            </a:r>
            <a:r>
              <a:rPr lang="cs-CZ" b="1" dirty="0"/>
              <a:t>individuálního jednání: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/>
                </a:solidFill>
              </a:rPr>
              <a:t>HABITUS </a:t>
            </a:r>
            <a:r>
              <a:rPr lang="cs-CZ" b="1" dirty="0"/>
              <a:t>jako SOCIALIZOVANÁ SUBJEKTIVITA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Habitus označuje systém trvalých a </a:t>
            </a:r>
            <a:r>
              <a:rPr lang="cs-CZ" i="1" dirty="0" err="1"/>
              <a:t>transponovatelných</a:t>
            </a:r>
            <a:r>
              <a:rPr lang="cs-CZ" i="1" dirty="0"/>
              <a:t> </a:t>
            </a:r>
            <a:r>
              <a:rPr lang="cs-CZ" i="1" u="sng" dirty="0"/>
              <a:t>dispozic</a:t>
            </a:r>
            <a:r>
              <a:rPr lang="cs-CZ" i="1" dirty="0"/>
              <a:t>, jejichž prostřednictvím vnímáme, posuzujeme a jednáme ve světě. Tato </a:t>
            </a:r>
            <a:r>
              <a:rPr lang="cs-CZ" i="1" u="sng" dirty="0"/>
              <a:t>neuvědomovaná schémata</a:t>
            </a:r>
            <a:r>
              <a:rPr lang="cs-CZ" i="1" dirty="0"/>
              <a:t> jsou osvojována trvalým působením konkrétních </a:t>
            </a:r>
            <a:r>
              <a:rPr lang="cs-CZ" i="1" u="sng" dirty="0"/>
              <a:t>sociálních podmínek</a:t>
            </a:r>
            <a:r>
              <a:rPr lang="cs-CZ" i="1" dirty="0"/>
              <a:t> a podmiňování, prostřednictvím </a:t>
            </a:r>
            <a:r>
              <a:rPr lang="cs-CZ" i="1" u="sng" dirty="0"/>
              <a:t>internalizace externích omezení a možností</a:t>
            </a:r>
            <a:r>
              <a:rPr lang="cs-CZ" i="1" dirty="0"/>
              <a:t>.“</a:t>
            </a:r>
            <a:endParaRPr lang="cs-CZ" dirty="0"/>
          </a:p>
          <a:p>
            <a:pPr marL="0" indent="0" algn="r">
              <a:buNone/>
            </a:pPr>
            <a:r>
              <a:rPr lang="cs-CZ" dirty="0"/>
              <a:t>(</a:t>
            </a:r>
            <a:r>
              <a:rPr lang="cs-CZ" dirty="0" err="1"/>
              <a:t>Wacquant</a:t>
            </a:r>
            <a:r>
              <a:rPr lang="cs-CZ" dirty="0"/>
              <a:t>, L. 2002. 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Bourdieu</a:t>
            </a:r>
            <a:r>
              <a:rPr lang="cs-CZ" dirty="0"/>
              <a:t>. </a:t>
            </a:r>
            <a:r>
              <a:rPr lang="cs-CZ" i="1" dirty="0"/>
              <a:t>Biograf</a:t>
            </a:r>
            <a:r>
              <a:rPr lang="cs-CZ" dirty="0"/>
              <a:t> 27)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53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448" y="532787"/>
            <a:ext cx="2530602" cy="5567891"/>
          </a:xfrm>
        </p:spPr>
        <p:txBody>
          <a:bodyPr>
            <a:normAutofit/>
          </a:bodyPr>
          <a:lstStyle/>
          <a:p>
            <a:pPr algn="ctr"/>
            <a:r>
              <a:rPr lang="cs-CZ" sz="3800" b="1" dirty="0">
                <a:solidFill>
                  <a:schemeClr val="accent4"/>
                </a:solidFill>
              </a:rPr>
              <a:t>Habitus</a:t>
            </a:r>
            <a:r>
              <a:rPr lang="cs-CZ" sz="3800" b="1" dirty="0"/>
              <a:t/>
            </a:r>
            <a:br>
              <a:rPr lang="cs-CZ" sz="3800" b="1" dirty="0"/>
            </a:br>
            <a:r>
              <a:rPr lang="cs-CZ" sz="3800" b="1" dirty="0"/>
              <a:t/>
            </a:r>
            <a:br>
              <a:rPr lang="cs-CZ" sz="3800" b="1" dirty="0"/>
            </a:br>
            <a:r>
              <a:rPr lang="cs-CZ" sz="2000" b="1" dirty="0" smtClean="0"/>
              <a:t>(</a:t>
            </a:r>
            <a:r>
              <a:rPr lang="cs-CZ" sz="2000" b="1" dirty="0" err="1" smtClean="0"/>
              <a:t>Bourdieu</a:t>
            </a:r>
            <a:r>
              <a:rPr lang="cs-CZ" sz="2000" b="1" dirty="0" smtClean="0"/>
              <a:t> podle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Wacquant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2002) </a:t>
            </a:r>
            <a:endParaRPr lang="cs-CZ" sz="3800" b="1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B794050-113B-402D-8C9B-AAA3689D1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712799"/>
              </p:ext>
            </p:extLst>
          </p:nvPr>
        </p:nvGraphicFramePr>
        <p:xfrm>
          <a:off x="4683252" y="332656"/>
          <a:ext cx="5358384" cy="5968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94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Habitus vtělený </a:t>
            </a:r>
            <a:r>
              <a:rPr lang="cs-CZ" dirty="0" smtClean="0"/>
              <a:t>– </a:t>
            </a:r>
            <a:r>
              <a:rPr lang="cs-CZ" dirty="0" err="1"/>
              <a:t>hexis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odlišné kulturní praxe mají </a:t>
            </a:r>
            <a:r>
              <a:rPr lang="cs-CZ" b="1" dirty="0"/>
              <a:t>sociální význam </a:t>
            </a:r>
            <a:r>
              <a:rPr lang="cs-CZ" dirty="0"/>
              <a:t>a </a:t>
            </a:r>
            <a:r>
              <a:rPr lang="cs-CZ" b="1" dirty="0"/>
              <a:t>označují sociální rozdíly </a:t>
            </a:r>
            <a:r>
              <a:rPr lang="cs-CZ" dirty="0"/>
              <a:t>(třídy) </a:t>
            </a:r>
          </a:p>
          <a:p>
            <a:pPr marL="457200" lvl="1" indent="0">
              <a:buNone/>
            </a:pPr>
            <a:r>
              <a:rPr lang="cs-CZ" sz="1600" u="sng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cs-CZ" sz="1600" u="sng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cs-CZ" sz="1600" u="sng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www.youtube.com/watch?v=d_IqVZWBNqk</a:t>
            </a:r>
            <a:endParaRPr lang="cs-CZ" sz="1600" u="sng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cs-CZ" sz="16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</a:t>
            </a:r>
            <a:r>
              <a:rPr lang="cs-CZ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://</a:t>
            </a:r>
            <a:r>
              <a:rPr lang="cs-CZ" sz="16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www.youtube.com/watch?v=jhninL_G3Fg&amp;t=159s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r>
              <a:rPr lang="cs-CZ" b="1" dirty="0"/>
              <a:t>každá třída má svůj habitus – </a:t>
            </a:r>
            <a:r>
              <a:rPr lang="cs-CZ" b="1" dirty="0" smtClean="0"/>
              <a:t>„</a:t>
            </a:r>
            <a:r>
              <a:rPr lang="cs-CZ" b="1" dirty="0"/>
              <a:t>vkus“ </a:t>
            </a:r>
          </a:p>
          <a:p>
            <a:pPr marL="0" indent="0">
              <a:buNone/>
            </a:pPr>
            <a:r>
              <a:rPr lang="cs-CZ" dirty="0"/>
              <a:t>    (</a:t>
            </a:r>
            <a:r>
              <a:rPr lang="fr-FR" dirty="0"/>
              <a:t>Bourdieu</a:t>
            </a:r>
            <a:r>
              <a:rPr lang="cs-CZ" dirty="0"/>
              <a:t>, P. </a:t>
            </a:r>
            <a:r>
              <a:rPr lang="fr-FR" dirty="0"/>
              <a:t>1984. Distinction. Routledge</a:t>
            </a:r>
            <a:r>
              <a:rPr lang="cs-CZ" dirty="0"/>
              <a:t>)</a:t>
            </a:r>
            <a:endParaRPr lang="cs-CZ" b="1" dirty="0"/>
          </a:p>
          <a:p>
            <a:pPr lvl="0"/>
            <a:endParaRPr lang="cs-CZ" dirty="0"/>
          </a:p>
          <a:p>
            <a:pPr lvl="0"/>
            <a:r>
              <a:rPr lang="cs-CZ" b="1" dirty="0" err="1" smtClean="0"/>
              <a:t>hexis</a:t>
            </a:r>
            <a:r>
              <a:rPr lang="cs-CZ" dirty="0"/>
              <a:t> – </a:t>
            </a:r>
            <a:r>
              <a:rPr lang="cs-CZ" dirty="0" smtClean="0"/>
              <a:t>fyzický </a:t>
            </a:r>
            <a:r>
              <a:rPr lang="cs-CZ" dirty="0"/>
              <a:t>projev, výraz – gesta, pohyby…</a:t>
            </a:r>
          </a:p>
          <a:p>
            <a:pPr marL="0" indent="0">
              <a:buNone/>
            </a:pPr>
            <a:endParaRPr lang="cs-CZ" b="1" dirty="0"/>
          </a:p>
          <a:p>
            <a:pPr lvl="0"/>
            <a:r>
              <a:rPr lang="cs-CZ" dirty="0" err="1"/>
              <a:t>hexis</a:t>
            </a:r>
            <a:r>
              <a:rPr lang="cs-CZ" dirty="0"/>
              <a:t> není jen praktickou adaptací; v těle </a:t>
            </a:r>
            <a:r>
              <a:rPr lang="cs-CZ" b="1" dirty="0"/>
              <a:t>zašifrována historie </a:t>
            </a:r>
            <a:r>
              <a:rPr lang="cs-CZ" dirty="0" smtClean="0"/>
              <a:t>– </a:t>
            </a:r>
            <a:r>
              <a:rPr lang="cs-CZ" b="1" dirty="0"/>
              <a:t>tělo jako index</a:t>
            </a:r>
            <a:r>
              <a:rPr lang="cs-CZ" dirty="0"/>
              <a:t> </a:t>
            </a:r>
            <a:r>
              <a:rPr lang="cs-CZ" b="1" dirty="0"/>
              <a:t>společnosti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18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Paul CONNERTON </a:t>
            </a:r>
            <a:r>
              <a:rPr lang="en-US" dirty="0" smtClean="0"/>
              <a:t>(1940</a:t>
            </a:r>
            <a:r>
              <a:rPr lang="cs-CZ" dirty="0"/>
              <a:t>–</a:t>
            </a:r>
            <a:r>
              <a:rPr lang="cs-CZ" dirty="0" smtClean="0"/>
              <a:t>2019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How </a:t>
            </a:r>
            <a:r>
              <a:rPr lang="en-US" b="1" dirty="0"/>
              <a:t>societies </a:t>
            </a:r>
            <a:r>
              <a:rPr lang="en-US" b="1" dirty="0" smtClean="0"/>
              <a:t>remember </a:t>
            </a:r>
            <a:r>
              <a:rPr lang="cs-CZ" sz="3100" dirty="0" smtClean="0"/>
              <a:t>(</a:t>
            </a:r>
            <a:r>
              <a:rPr lang="en-US" sz="3100" dirty="0" smtClean="0"/>
              <a:t>Cambridge </a:t>
            </a:r>
            <a:r>
              <a:rPr lang="en-US" sz="3100" dirty="0"/>
              <a:t>University </a:t>
            </a:r>
            <a:r>
              <a:rPr lang="en-US" sz="3100" dirty="0" smtClean="0"/>
              <a:t>Press</a:t>
            </a:r>
            <a:r>
              <a:rPr lang="cs-CZ" sz="3100" dirty="0" smtClean="0"/>
              <a:t>, </a:t>
            </a:r>
            <a:r>
              <a:rPr lang="en-US" sz="3100" dirty="0" smtClean="0"/>
              <a:t>1989)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8839"/>
            <a:ext cx="10515600" cy="4188123"/>
          </a:xfrm>
        </p:spPr>
        <p:txBody>
          <a:bodyPr>
            <a:normAutofit lnSpcReduction="10000"/>
          </a:bodyPr>
          <a:lstStyle/>
          <a:p>
            <a:r>
              <a:rPr lang="en-US" sz="1900" b="1" dirty="0"/>
              <a:t>How Societies Remember (1989</a:t>
            </a:r>
            <a:r>
              <a:rPr lang="en-US" sz="1900" b="1" dirty="0" smtClean="0"/>
              <a:t>)</a:t>
            </a:r>
            <a:endParaRPr lang="cs-CZ" sz="1900" b="1" dirty="0" smtClean="0"/>
          </a:p>
          <a:p>
            <a:r>
              <a:rPr lang="en-US" sz="1900" dirty="0" smtClean="0"/>
              <a:t>How </a:t>
            </a:r>
            <a:r>
              <a:rPr lang="en-US" sz="1900" dirty="0"/>
              <a:t>Modernity Forgets (2009</a:t>
            </a:r>
            <a:r>
              <a:rPr lang="en-US" sz="1900" dirty="0" smtClean="0"/>
              <a:t>)</a:t>
            </a:r>
            <a:endParaRPr lang="cs-CZ" sz="1900" dirty="0" smtClean="0"/>
          </a:p>
          <a:p>
            <a:r>
              <a:rPr lang="en-US" sz="1900" dirty="0" smtClean="0"/>
              <a:t>The </a:t>
            </a:r>
            <a:r>
              <a:rPr lang="en-US" sz="1900" dirty="0"/>
              <a:t>Spirit of Mourning (2011</a:t>
            </a:r>
            <a:r>
              <a:rPr lang="en-US" sz="1900" dirty="0" smtClean="0"/>
              <a:t>)</a:t>
            </a:r>
            <a:endParaRPr lang="cs-CZ" sz="1900" dirty="0" smtClean="0"/>
          </a:p>
          <a:p>
            <a:endParaRPr lang="cs-CZ" sz="1900" dirty="0" smtClean="0"/>
          </a:p>
          <a:p>
            <a:pPr marL="0" indent="0">
              <a:buNone/>
            </a:pPr>
            <a:r>
              <a:rPr lang="cs-CZ" sz="1900" b="1" dirty="0" smtClean="0"/>
              <a:t>Východiska</a:t>
            </a:r>
            <a:endParaRPr lang="cs-CZ" sz="1900" b="1" dirty="0"/>
          </a:p>
          <a:p>
            <a:r>
              <a:rPr lang="cs-CZ" sz="1900" dirty="0" smtClean="0"/>
              <a:t>Dialektika </a:t>
            </a:r>
            <a:r>
              <a:rPr lang="cs-CZ" sz="1900" dirty="0"/>
              <a:t>minulosti a přítomnosti</a:t>
            </a:r>
          </a:p>
          <a:p>
            <a:pPr lvl="1"/>
            <a:r>
              <a:rPr lang="cs-CZ" sz="1900" b="1" dirty="0"/>
              <a:t>minulost </a:t>
            </a:r>
            <a:r>
              <a:rPr lang="cs-CZ" sz="1900" dirty="0"/>
              <a:t>dostává své významy i podobu z pozice současnosti, je </a:t>
            </a:r>
            <a:r>
              <a:rPr lang="cs-CZ" sz="1900" b="1" dirty="0"/>
              <a:t>produktem současnosti</a:t>
            </a:r>
          </a:p>
          <a:p>
            <a:pPr lvl="1"/>
            <a:r>
              <a:rPr lang="cs-CZ" sz="1900" b="1" dirty="0"/>
              <a:t>současnost</a:t>
            </a:r>
            <a:r>
              <a:rPr lang="cs-CZ" sz="1900" dirty="0"/>
              <a:t> je zakoušena dle toho, jaké je naše vědění o minulosti, je </a:t>
            </a:r>
            <a:r>
              <a:rPr lang="cs-CZ" sz="1900" b="1" dirty="0"/>
              <a:t>produktem </a:t>
            </a:r>
            <a:r>
              <a:rPr lang="cs-CZ" sz="1900" b="1" dirty="0" smtClean="0"/>
              <a:t>minulosti</a:t>
            </a:r>
          </a:p>
          <a:p>
            <a:pPr lvl="1"/>
            <a:r>
              <a:rPr lang="cs-CZ" sz="1900" dirty="0"/>
              <a:t>t</a:t>
            </a:r>
            <a:r>
              <a:rPr lang="cs-CZ" sz="1900" dirty="0" smtClean="0"/>
              <a:t>j. stejně jako </a:t>
            </a:r>
            <a:r>
              <a:rPr lang="cs-CZ" sz="2000" dirty="0" err="1" smtClean="0"/>
              <a:t>Halbwachs</a:t>
            </a:r>
            <a:r>
              <a:rPr lang="cs-CZ" sz="2000" dirty="0"/>
              <a:t>, </a:t>
            </a:r>
            <a:r>
              <a:rPr lang="cs-CZ" sz="2000" dirty="0" err="1"/>
              <a:t>Hobsbawm</a:t>
            </a:r>
            <a:r>
              <a:rPr lang="cs-CZ" sz="2000" dirty="0"/>
              <a:t>/Ranger, Nora </a:t>
            </a:r>
            <a:r>
              <a:rPr lang="cs-CZ" sz="2000" dirty="0" smtClean="0"/>
              <a:t>aj./: „existuje </a:t>
            </a:r>
            <a:r>
              <a:rPr lang="cs-CZ" sz="2000" dirty="0"/>
              <a:t>něco jako kolektivní nebo sociální </a:t>
            </a:r>
            <a:r>
              <a:rPr lang="cs-CZ" sz="2000" dirty="0" smtClean="0"/>
              <a:t>paměť“ X obrazy </a:t>
            </a:r>
            <a:r>
              <a:rPr lang="cs-CZ" sz="2000" dirty="0"/>
              <a:t>minulosti a vzpomínané vědění o minulosti jsou zprostředkovávány a udržovány rituálními </a:t>
            </a:r>
            <a:r>
              <a:rPr lang="cs-CZ" sz="2000" dirty="0" smtClean="0"/>
              <a:t>performancemi; performativní </a:t>
            </a:r>
            <a:r>
              <a:rPr lang="cs-CZ" sz="2000" dirty="0"/>
              <a:t>paměť je </a:t>
            </a:r>
            <a:r>
              <a:rPr lang="cs-CZ" sz="2000" dirty="0" smtClean="0"/>
              <a:t>tělesná</a:t>
            </a:r>
          </a:p>
          <a:p>
            <a:r>
              <a:rPr lang="cs-CZ" sz="1900" dirty="0" smtClean="0"/>
              <a:t>Vzpomínky </a:t>
            </a:r>
            <a:r>
              <a:rPr lang="cs-CZ" sz="1900" dirty="0"/>
              <a:t>předávány a udržovány nejen ve slovech a artefaktech, ale též skrze </a:t>
            </a:r>
            <a:r>
              <a:rPr lang="cs-CZ" sz="1900" b="1" dirty="0" smtClean="0"/>
              <a:t>performance</a:t>
            </a: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259438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Connerton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paměti</a:t>
            </a:r>
          </a:p>
          <a:p>
            <a:pPr lvl="1"/>
            <a:r>
              <a:rPr lang="cs-CZ" b="1" dirty="0"/>
              <a:t>osobní paměť</a:t>
            </a:r>
            <a:r>
              <a:rPr lang="cs-CZ" dirty="0"/>
              <a:t>, utvářená individuálními historiemi jednotlivců, prožitkem a kontextem</a:t>
            </a:r>
          </a:p>
          <a:p>
            <a:pPr lvl="1"/>
            <a:r>
              <a:rPr lang="cs-CZ" b="1" dirty="0" smtClean="0"/>
              <a:t>kognitivní </a:t>
            </a:r>
            <a:r>
              <a:rPr lang="cs-CZ" b="1" dirty="0"/>
              <a:t>paměť</a:t>
            </a:r>
            <a:r>
              <a:rPr lang="cs-CZ" dirty="0"/>
              <a:t> – „kulturní vědění“ - významy slov, příběhy, vtipy, matematické poučky..; stojí na minulém vědění, zkušenosti či učení, ale nikoli na kontextu</a:t>
            </a:r>
          </a:p>
          <a:p>
            <a:pPr lvl="1"/>
            <a:r>
              <a:rPr lang="cs-CZ" b="1" dirty="0" smtClean="0"/>
              <a:t>habituální </a:t>
            </a:r>
            <a:r>
              <a:rPr lang="cs-CZ" b="1" dirty="0"/>
              <a:t>paměť</a:t>
            </a:r>
            <a:r>
              <a:rPr lang="cs-CZ" dirty="0"/>
              <a:t> </a:t>
            </a:r>
            <a:r>
              <a:rPr lang="cs-CZ" b="1" dirty="0"/>
              <a:t>(tělesné automatismy)</a:t>
            </a:r>
            <a:r>
              <a:rPr lang="cs-CZ" dirty="0"/>
              <a:t> – schopnost reprodukovat určité performance; nevědomá úroveň = sama performance svědčí o </a:t>
            </a:r>
            <a:r>
              <a:rPr lang="cs-CZ" dirty="0" smtClean="0"/>
              <a:t>pamatování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9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Connerton</a:t>
            </a:r>
            <a:r>
              <a:rPr lang="cs-CZ" dirty="0" smtClean="0"/>
              <a:t>: </a:t>
            </a:r>
            <a:r>
              <a:rPr lang="cs-CZ" b="1" dirty="0" smtClean="0"/>
              <a:t>habituální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vepsaná v tělech </a:t>
            </a:r>
            <a:r>
              <a:rPr lang="cs-CZ" dirty="0"/>
              <a:t>- gesta, tělesné polohy, pohyby, postupy činností … </a:t>
            </a:r>
          </a:p>
          <a:p>
            <a:r>
              <a:rPr lang="cs-CZ" dirty="0"/>
              <a:t>performativní</a:t>
            </a:r>
          </a:p>
          <a:p>
            <a:r>
              <a:rPr lang="cs-CZ" b="1" dirty="0"/>
              <a:t>dvě formy: </a:t>
            </a:r>
            <a:r>
              <a:rPr lang="cs-CZ" b="1" dirty="0" err="1"/>
              <a:t>komemorativní</a:t>
            </a:r>
            <a:r>
              <a:rPr lang="cs-CZ" b="1" dirty="0"/>
              <a:t> rituály</a:t>
            </a:r>
            <a:r>
              <a:rPr lang="cs-CZ" dirty="0"/>
              <a:t> a </a:t>
            </a:r>
            <a:r>
              <a:rPr lang="cs-CZ" b="1" dirty="0"/>
              <a:t>tělesné praxe (automatismy)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„HABIT“ (vtělený zvyk)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individuální </a:t>
            </a:r>
            <a:r>
              <a:rPr lang="cs-CZ" dirty="0"/>
              <a:t>habit – má smysl pro jedince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habit – existuje </a:t>
            </a:r>
            <a:r>
              <a:rPr lang="cs-CZ" b="1" dirty="0"/>
              <a:t>konvenční očekávání určitého tělesného projevu </a:t>
            </a:r>
            <a:r>
              <a:rPr lang="cs-CZ" dirty="0"/>
              <a:t>v rámci systému </a:t>
            </a:r>
            <a:r>
              <a:rPr lang="cs-CZ" b="1" dirty="0"/>
              <a:t>sdílených významů</a:t>
            </a:r>
            <a:r>
              <a:rPr lang="cs-CZ" dirty="0"/>
              <a:t> = jednání lze interpretovat jako sociálně </a:t>
            </a:r>
            <a:r>
              <a:rPr lang="cs-CZ" b="1" dirty="0"/>
              <a:t>legitimní nebo nelegitimní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34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1140</Words>
  <Application>Microsoft Office PowerPoint</Application>
  <PresentationFormat>Širokoúhlá obrazovka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Paměť a tělo </vt:lpstr>
      <vt:lpstr>Východiska</vt:lpstr>
      <vt:lpstr>Marcel Mauss (1872–1950):  Les techniques du corps (Techniky těla, přednáška 1936)</vt:lpstr>
      <vt:lpstr>Pierre Bourdieu (1930–2002)</vt:lpstr>
      <vt:lpstr>Habitus  (Bourdieu podle Wacquant 2002) </vt:lpstr>
      <vt:lpstr>Habitus vtělený – hexis</vt:lpstr>
      <vt:lpstr>Paul CONNERTON (1940–2019) How societies remember (Cambridge University Press, 1989)</vt:lpstr>
      <vt:lpstr>Connerton</vt:lpstr>
      <vt:lpstr>Connerton: habituální paměť</vt:lpstr>
      <vt:lpstr>Rituál = formalizovaná performance</vt:lpstr>
      <vt:lpstr>Performativita rituálu</vt:lpstr>
      <vt:lpstr>Komemorativní obřady</vt:lpstr>
      <vt:lpstr>Connerton:  Tělesná paměť = paměť sedimentovaná v těle</vt:lpstr>
      <vt:lpstr>Connerton: shrnutí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 a tělesnost</dc:title>
  <dc:creator>zandlova@live.com</dc:creator>
  <cp:lastModifiedBy>Hedvika Novotná</cp:lastModifiedBy>
  <cp:revision>32</cp:revision>
  <dcterms:created xsi:type="dcterms:W3CDTF">2016-12-11T20:32:16Z</dcterms:created>
  <dcterms:modified xsi:type="dcterms:W3CDTF">2023-03-13T14:54:29Z</dcterms:modified>
</cp:coreProperties>
</file>