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B49A4BA-98AE-46FA-AC67-544C0F8FF9F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FAA5D8-D2FC-49BF-B03D-D5EED09F705B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III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as </a:t>
            </a:r>
            <a:r>
              <a:rPr lang="cs-CZ" dirty="0" err="1" smtClean="0"/>
              <a:t>Redemption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utopian</a:t>
            </a:r>
            <a:r>
              <a:rPr lang="cs-CZ" dirty="0" smtClean="0"/>
              <a:t> </a:t>
            </a:r>
            <a:r>
              <a:rPr lang="cs-CZ" dirty="0" err="1" smtClean="0"/>
              <a:t>aspect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(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content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works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a </a:t>
            </a:r>
            <a:r>
              <a:rPr lang="cs-CZ" dirty="0" err="1" smtClean="0"/>
              <a:t>tool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illusion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promise</a:t>
            </a:r>
            <a:r>
              <a:rPr lang="cs-CZ" dirty="0" smtClean="0"/>
              <a:t> – as such, </a:t>
            </a:r>
            <a:r>
              <a:rPr lang="cs-CZ" dirty="0" err="1" smtClean="0"/>
              <a:t>it</a:t>
            </a:r>
            <a:r>
              <a:rPr lang="cs-CZ" dirty="0" smtClean="0"/>
              <a:t> has to </a:t>
            </a:r>
            <a:r>
              <a:rPr lang="cs-CZ" dirty="0" err="1" smtClean="0"/>
              <a:t>bear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guilt</a:t>
            </a:r>
            <a:endParaRPr lang="cs-CZ" dirty="0" smtClean="0"/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indirect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mediated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reality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has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enigmatic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has a </a:t>
            </a:r>
            <a:r>
              <a:rPr lang="cs-CZ" dirty="0" err="1" smtClean="0"/>
              <a:t>power</a:t>
            </a:r>
            <a:r>
              <a:rPr lang="cs-CZ" dirty="0" smtClean="0"/>
              <a:t> to </a:t>
            </a:r>
            <a:r>
              <a:rPr lang="cs-CZ" dirty="0" err="1" smtClean="0"/>
              <a:t>intervene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conciousness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recipient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Significance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consistently</a:t>
            </a:r>
            <a:r>
              <a:rPr lang="cs-CZ" dirty="0" smtClean="0"/>
              <a:t> </a:t>
            </a:r>
            <a:r>
              <a:rPr lang="cs-CZ" dirty="0" err="1" smtClean="0"/>
              <a:t>blurs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boundaries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representable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unrepresentable</a:t>
            </a:r>
            <a:r>
              <a:rPr lang="cs-CZ" dirty="0" smtClean="0"/>
              <a:t>, </a:t>
            </a:r>
            <a:r>
              <a:rPr lang="cs-CZ" dirty="0" err="1" smtClean="0"/>
              <a:t>intelligible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unintelligible</a:t>
            </a:r>
            <a:r>
              <a:rPr lang="cs-CZ" dirty="0" smtClean="0"/>
              <a:t>, </a:t>
            </a:r>
            <a:r>
              <a:rPr lang="cs-CZ" dirty="0" err="1" smtClean="0"/>
              <a:t>imaginable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unimaginable</a:t>
            </a:r>
            <a:endParaRPr lang="cs-CZ" dirty="0" smtClean="0"/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transforms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thought</a:t>
            </a:r>
            <a:r>
              <a:rPr lang="cs-CZ" dirty="0" smtClean="0"/>
              <a:t>, </a:t>
            </a:r>
            <a:r>
              <a:rPr lang="cs-CZ" dirty="0" err="1" smtClean="0"/>
              <a:t>experience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action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Jay</a:t>
            </a:r>
            <a:r>
              <a:rPr lang="cs-CZ" dirty="0" smtClean="0"/>
              <a:t> </a:t>
            </a:r>
            <a:r>
              <a:rPr lang="cs-CZ" dirty="0" err="1" smtClean="0"/>
              <a:t>Bernstein</a:t>
            </a:r>
            <a:r>
              <a:rPr lang="cs-CZ" dirty="0" smtClean="0"/>
              <a:t>, </a:t>
            </a:r>
            <a:r>
              <a:rPr lang="cs-CZ" dirty="0" err="1" smtClean="0"/>
              <a:t>Andrew</a:t>
            </a:r>
            <a:r>
              <a:rPr lang="cs-CZ" dirty="0" smtClean="0"/>
              <a:t> </a:t>
            </a:r>
            <a:r>
              <a:rPr lang="cs-CZ" dirty="0" err="1" smtClean="0"/>
              <a:t>Bowie</a:t>
            </a:r>
            <a:r>
              <a:rPr lang="cs-CZ" dirty="0" smtClean="0"/>
              <a:t>, </a:t>
            </a:r>
            <a:r>
              <a:rPr lang="cs-CZ" dirty="0" err="1" smtClean="0"/>
              <a:t>Espen</a:t>
            </a:r>
            <a:r>
              <a:rPr lang="cs-CZ" dirty="0" smtClean="0"/>
              <a:t> </a:t>
            </a:r>
            <a:r>
              <a:rPr lang="cs-CZ" dirty="0" err="1" smtClean="0"/>
              <a:t>Hammer</a:t>
            </a:r>
            <a:r>
              <a:rPr lang="cs-CZ" dirty="0" smtClean="0"/>
              <a:t>, Peter </a:t>
            </a:r>
            <a:r>
              <a:rPr lang="cs-CZ" dirty="0" err="1" smtClean="0"/>
              <a:t>Uwe</a:t>
            </a:r>
            <a:r>
              <a:rPr lang="cs-CZ" dirty="0" smtClean="0"/>
              <a:t> </a:t>
            </a:r>
            <a:r>
              <a:rPr lang="cs-CZ" dirty="0" err="1" smtClean="0"/>
              <a:t>Hohendahl</a:t>
            </a:r>
            <a:r>
              <a:rPr lang="cs-CZ" dirty="0" smtClean="0"/>
              <a:t>, </a:t>
            </a:r>
            <a:r>
              <a:rPr lang="cs-CZ" dirty="0" err="1" smtClean="0"/>
              <a:t>Owen</a:t>
            </a:r>
            <a:r>
              <a:rPr lang="cs-CZ" dirty="0" smtClean="0"/>
              <a:t> </a:t>
            </a:r>
            <a:r>
              <a:rPr lang="cs-CZ" dirty="0" err="1" smtClean="0"/>
              <a:t>Hullatt</a:t>
            </a:r>
            <a:r>
              <a:rPr lang="cs-CZ" dirty="0" smtClean="0"/>
              <a:t>, Tom </a:t>
            </a:r>
            <a:r>
              <a:rPr lang="cs-CZ" dirty="0" err="1" smtClean="0"/>
              <a:t>Huhn</a:t>
            </a:r>
            <a:r>
              <a:rPr lang="cs-CZ" dirty="0" smtClean="0"/>
              <a:t>, Robert </a:t>
            </a:r>
            <a:r>
              <a:rPr lang="cs-CZ" dirty="0" err="1" smtClean="0"/>
              <a:t>Hullot</a:t>
            </a:r>
            <a:r>
              <a:rPr lang="cs-CZ" dirty="0" smtClean="0"/>
              <a:t>-</a:t>
            </a:r>
            <a:r>
              <a:rPr lang="cs-CZ" dirty="0" err="1" smtClean="0"/>
              <a:t>Kentor</a:t>
            </a:r>
            <a:r>
              <a:rPr lang="cs-CZ" dirty="0" smtClean="0"/>
              <a:t>, </a:t>
            </a:r>
            <a:r>
              <a:rPr lang="cs-CZ" dirty="0" err="1" smtClean="0"/>
              <a:t>Fredric</a:t>
            </a:r>
            <a:r>
              <a:rPr lang="cs-CZ" dirty="0" smtClean="0"/>
              <a:t> </a:t>
            </a:r>
            <a:r>
              <a:rPr lang="cs-CZ" dirty="0" err="1" smtClean="0"/>
              <a:t>Jameson</a:t>
            </a:r>
            <a:r>
              <a:rPr lang="cs-CZ" dirty="0" smtClean="0"/>
              <a:t>, Martin </a:t>
            </a:r>
            <a:r>
              <a:rPr lang="cs-CZ" dirty="0" err="1" smtClean="0"/>
              <a:t>Jay</a:t>
            </a:r>
            <a:r>
              <a:rPr lang="cs-CZ" dirty="0" smtClean="0"/>
              <a:t>, </a:t>
            </a:r>
            <a:r>
              <a:rPr lang="cs-CZ" dirty="0" err="1" smtClean="0"/>
              <a:t>Christoph</a:t>
            </a:r>
            <a:r>
              <a:rPr lang="cs-CZ" dirty="0" smtClean="0"/>
              <a:t> </a:t>
            </a:r>
            <a:r>
              <a:rPr lang="cs-CZ" dirty="0" err="1" smtClean="0"/>
              <a:t>Menke</a:t>
            </a:r>
            <a:r>
              <a:rPr lang="cs-CZ" dirty="0" smtClean="0"/>
              <a:t>, Peter </a:t>
            </a:r>
            <a:r>
              <a:rPr lang="cs-CZ" dirty="0" err="1" smtClean="0"/>
              <a:t>Osborne</a:t>
            </a:r>
            <a:r>
              <a:rPr lang="cs-CZ" dirty="0" smtClean="0"/>
              <a:t>, </a:t>
            </a:r>
            <a:r>
              <a:rPr lang="cs-CZ" dirty="0" err="1" smtClean="0"/>
              <a:t>Gillian</a:t>
            </a:r>
            <a:r>
              <a:rPr lang="cs-CZ" dirty="0" smtClean="0"/>
              <a:t> Rose, Nathan </a:t>
            </a:r>
            <a:r>
              <a:rPr lang="cs-CZ" dirty="0" err="1" smtClean="0"/>
              <a:t>Ross</a:t>
            </a:r>
            <a:r>
              <a:rPr lang="cs-CZ" dirty="0" smtClean="0"/>
              <a:t>, Albrecht </a:t>
            </a:r>
            <a:r>
              <a:rPr lang="cs-CZ" dirty="0" err="1" smtClean="0"/>
              <a:t>Wellmer</a:t>
            </a:r>
            <a:r>
              <a:rPr lang="cs-CZ" dirty="0" smtClean="0"/>
              <a:t>, Lambert </a:t>
            </a:r>
            <a:r>
              <a:rPr lang="cs-CZ" smtClean="0"/>
              <a:t>Zuidervaart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Adorno</a:t>
            </a:r>
            <a:r>
              <a:rPr lang="cs-CZ" dirty="0" smtClean="0"/>
              <a:t>‘s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place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has in society?</a:t>
            </a:r>
          </a:p>
          <a:p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achieve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significance</a:t>
            </a:r>
            <a:r>
              <a:rPr lang="cs-CZ" dirty="0" smtClean="0"/>
              <a:t>?</a:t>
            </a:r>
          </a:p>
          <a:p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succeed</a:t>
            </a:r>
            <a:r>
              <a:rPr lang="cs-CZ" dirty="0" smtClean="0"/>
              <a:t> in not </a:t>
            </a:r>
            <a:r>
              <a:rPr lang="cs-CZ" dirty="0" err="1" smtClean="0"/>
              <a:t>succumbing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oppresive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?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aesthetic</a:t>
            </a:r>
            <a:r>
              <a:rPr lang="cs-CZ" b="1" dirty="0" smtClean="0"/>
              <a:t> </a:t>
            </a:r>
            <a:r>
              <a:rPr lang="cs-CZ" b="1" dirty="0" err="1" smtClean="0"/>
              <a:t>character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art</a:t>
            </a:r>
            <a:endParaRPr lang="cs-CZ" b="1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</a:t>
            </a:r>
            <a:r>
              <a:rPr lang="cs-CZ" dirty="0" err="1" smtClean="0"/>
              <a:t>rtworks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Emphasis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– </a:t>
            </a:r>
            <a:r>
              <a:rPr lang="cs-CZ" dirty="0" err="1" smtClean="0"/>
              <a:t>artworks</a:t>
            </a:r>
            <a:r>
              <a:rPr lang="cs-CZ" dirty="0" smtClean="0"/>
              <a:t> are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dominates</a:t>
            </a:r>
            <a:endParaRPr lang="cs-CZ" dirty="0" smtClean="0"/>
          </a:p>
          <a:p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pecularity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b="1" dirty="0" smtClean="0"/>
              <a:t>autonomy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(</a:t>
            </a:r>
            <a:r>
              <a:rPr lang="cs-CZ" dirty="0" err="1" smtClean="0"/>
              <a:t>political</a:t>
            </a:r>
            <a:r>
              <a:rPr lang="cs-CZ" dirty="0" smtClean="0"/>
              <a:t>, </a:t>
            </a:r>
            <a:r>
              <a:rPr lang="cs-CZ" dirty="0" err="1" smtClean="0"/>
              <a:t>religious</a:t>
            </a:r>
            <a:r>
              <a:rPr lang="cs-CZ" dirty="0" smtClean="0"/>
              <a:t>, </a:t>
            </a:r>
            <a:r>
              <a:rPr lang="cs-CZ" dirty="0" err="1" smtClean="0"/>
              <a:t>moral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roles</a:t>
            </a:r>
            <a:endParaRPr lang="cs-CZ" dirty="0" smtClean="0"/>
          </a:p>
          <a:p>
            <a:r>
              <a:rPr lang="cs-CZ" dirty="0" err="1" smtClean="0"/>
              <a:t>Artworks</a:t>
            </a:r>
            <a:r>
              <a:rPr lang="cs-CZ" dirty="0" smtClean="0"/>
              <a:t> are free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autonomous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nothing</a:t>
            </a:r>
            <a:r>
              <a:rPr lang="cs-CZ" dirty="0" smtClean="0"/>
              <a:t> </a:t>
            </a:r>
            <a:r>
              <a:rPr lang="cs-CZ" dirty="0" err="1" smtClean="0"/>
              <a:t>gains</a:t>
            </a:r>
            <a:r>
              <a:rPr lang="cs-CZ" dirty="0" smtClean="0"/>
              <a:t> 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autonomy </a:t>
            </a:r>
          </a:p>
          <a:p>
            <a:r>
              <a:rPr lang="cs-CZ" dirty="0" smtClean="0"/>
              <a:t>Autonomy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has a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cs-CZ" dirty="0" err="1" smtClean="0"/>
              <a:t>autonomous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Why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autonomy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significant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err="1" smtClean="0"/>
              <a:t>Social</a:t>
            </a:r>
            <a:r>
              <a:rPr lang="cs-CZ" b="1" dirty="0" smtClean="0"/>
              <a:t> </a:t>
            </a:r>
            <a:r>
              <a:rPr lang="cs-CZ" b="1" dirty="0" err="1" smtClean="0"/>
              <a:t>character</a:t>
            </a:r>
            <a:endParaRPr lang="cs-CZ" b="1" dirty="0" smtClean="0"/>
          </a:p>
          <a:p>
            <a:r>
              <a:rPr lang="cs-CZ" dirty="0" err="1" smtClean="0"/>
              <a:t>Artworks</a:t>
            </a:r>
            <a:r>
              <a:rPr lang="cs-CZ" dirty="0" smtClean="0"/>
              <a:t> are </a:t>
            </a:r>
            <a:r>
              <a:rPr lang="cs-CZ" dirty="0" err="1" smtClean="0"/>
              <a:t>products</a:t>
            </a:r>
            <a:r>
              <a:rPr lang="cs-CZ" dirty="0" smtClean="0"/>
              <a:t> </a:t>
            </a:r>
            <a:r>
              <a:rPr lang="cs-CZ" dirty="0" err="1" smtClean="0"/>
              <a:t>hiding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has </a:t>
            </a:r>
            <a:r>
              <a:rPr lang="cs-CZ" dirty="0" err="1" smtClean="0"/>
              <a:t>gone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to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endParaRPr lang="cs-CZ" dirty="0" smtClean="0"/>
          </a:p>
          <a:p>
            <a:r>
              <a:rPr lang="cs-CZ" dirty="0" err="1" smtClean="0"/>
              <a:t>Artworks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superior </a:t>
            </a:r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entities</a:t>
            </a:r>
            <a:r>
              <a:rPr lang="cs-CZ" dirty="0" smtClean="0"/>
              <a:t> </a:t>
            </a:r>
            <a:r>
              <a:rPr lang="cs-CZ" dirty="0" err="1" smtClean="0"/>
              <a:t>detached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conceal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problematic</a:t>
            </a:r>
            <a:r>
              <a:rPr lang="cs-CZ" dirty="0" smtClean="0"/>
              <a:t> </a:t>
            </a:r>
            <a:r>
              <a:rPr lang="cs-CZ" dirty="0" err="1" smtClean="0"/>
              <a:t>division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makes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possible</a:t>
            </a:r>
            <a:endParaRPr lang="cs-CZ" dirty="0" smtClean="0"/>
          </a:p>
          <a:p>
            <a:r>
              <a:rPr lang="cs-CZ" dirty="0" err="1" smtClean="0"/>
              <a:t>Artworks</a:t>
            </a:r>
            <a:r>
              <a:rPr lang="cs-CZ" dirty="0" smtClean="0"/>
              <a:t> serve no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purpose</a:t>
            </a:r>
            <a:r>
              <a:rPr lang="cs-CZ" dirty="0" smtClean="0"/>
              <a:t> </a:t>
            </a:r>
            <a:r>
              <a:rPr lang="cs-CZ" dirty="0" err="1" smtClean="0"/>
              <a:t>beyond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 existence, </a:t>
            </a:r>
            <a:r>
              <a:rPr lang="cs-CZ" dirty="0" err="1" smtClean="0"/>
              <a:t>therefore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seem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irrational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appreciation</a:t>
            </a:r>
            <a:r>
              <a:rPr lang="cs-CZ" dirty="0" smtClean="0"/>
              <a:t> </a:t>
            </a:r>
            <a:r>
              <a:rPr lang="cs-CZ" dirty="0" err="1" smtClean="0"/>
              <a:t>superficial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Society‘s </a:t>
            </a:r>
            <a:r>
              <a:rPr lang="cs-CZ" b="1" dirty="0" err="1" smtClean="0"/>
              <a:t>social</a:t>
            </a:r>
            <a:r>
              <a:rPr lang="cs-CZ" b="1" dirty="0" smtClean="0"/>
              <a:t> </a:t>
            </a:r>
            <a:r>
              <a:rPr lang="cs-CZ" b="1" dirty="0" err="1" smtClean="0"/>
              <a:t>antithesis</a:t>
            </a:r>
            <a:endParaRPr lang="cs-CZ" b="1" dirty="0" smtClean="0"/>
          </a:p>
          <a:p>
            <a:r>
              <a:rPr lang="cs-CZ" dirty="0" smtClean="0"/>
              <a:t>By </a:t>
            </a:r>
            <a:r>
              <a:rPr lang="cs-CZ" dirty="0" err="1" smtClean="0"/>
              <a:t>appearing</a:t>
            </a:r>
            <a:r>
              <a:rPr lang="cs-CZ" dirty="0" smtClean="0"/>
              <a:t> to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,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calls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question</a:t>
            </a:r>
            <a:r>
              <a:rPr lang="cs-CZ" dirty="0" smtClean="0"/>
              <a:t> a society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nothing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allowed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everything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dominated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endParaRPr lang="cs-CZ" dirty="0" smtClean="0"/>
          </a:p>
          <a:p>
            <a:r>
              <a:rPr lang="cs-CZ" dirty="0" smtClean="0"/>
              <a:t>By </a:t>
            </a:r>
            <a:r>
              <a:rPr lang="cs-CZ" dirty="0" err="1" smtClean="0"/>
              <a:t>appearing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detached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,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suggests</a:t>
            </a:r>
            <a:r>
              <a:rPr lang="cs-CZ" dirty="0" smtClean="0"/>
              <a:t> </a:t>
            </a:r>
            <a:r>
              <a:rPr lang="cs-CZ" dirty="0" err="1" smtClean="0"/>
              <a:t>changed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endParaRPr lang="cs-CZ" dirty="0" smtClean="0"/>
          </a:p>
          <a:p>
            <a:r>
              <a:rPr lang="cs-CZ" dirty="0" smtClean="0"/>
              <a:t>By </a:t>
            </a:r>
            <a:r>
              <a:rPr lang="cs-CZ" dirty="0" err="1" smtClean="0"/>
              <a:t>appearing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useless</a:t>
            </a:r>
            <a:r>
              <a:rPr lang="cs-CZ" dirty="0" smtClean="0"/>
              <a:t>,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recalls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are </a:t>
            </a:r>
            <a:r>
              <a:rPr lang="cs-CZ" dirty="0" err="1" smtClean="0"/>
              <a:t>otherwise</a:t>
            </a:r>
            <a:r>
              <a:rPr lang="cs-CZ" dirty="0" smtClean="0"/>
              <a:t> </a:t>
            </a:r>
            <a:r>
              <a:rPr lang="cs-CZ" dirty="0" err="1" smtClean="0"/>
              <a:t>forgotten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suppresed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Édouard</a:t>
            </a:r>
            <a:r>
              <a:rPr lang="cs-CZ" dirty="0" smtClean="0"/>
              <a:t> Manet: </a:t>
            </a:r>
            <a:r>
              <a:rPr lang="cs-CZ" i="1" dirty="0" err="1" smtClean="0"/>
              <a:t>Luncheon</a:t>
            </a:r>
            <a:r>
              <a:rPr lang="cs-CZ" i="1" dirty="0" smtClean="0"/>
              <a:t> on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Grass</a:t>
            </a:r>
            <a:endParaRPr lang="cs-CZ" i="1" dirty="0"/>
          </a:p>
        </p:txBody>
      </p:sp>
      <p:pic>
        <p:nvPicPr>
          <p:cNvPr id="4" name="Zástupný symbol pro obsah 3" descr="1024px-Edouard_Manet_-_Luncheon_on_the_Grass_-_Google_Art_Projec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12960" y="1527175"/>
            <a:ext cx="5881568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Édouard</a:t>
            </a:r>
            <a:r>
              <a:rPr lang="cs-CZ" dirty="0" smtClean="0"/>
              <a:t> Manet: </a:t>
            </a:r>
            <a:r>
              <a:rPr lang="cs-CZ" i="1" dirty="0" smtClean="0"/>
              <a:t>Olympia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Zástupný symbol pro obsah 3" descr="1024px-Edouard_Manet_-_Olympia_-_Google_Art_Project_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02544" y="1609725"/>
            <a:ext cx="6502400" cy="44069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,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rightness</a:t>
            </a:r>
            <a:endParaRPr lang="cs-CZ" dirty="0" smtClean="0"/>
          </a:p>
          <a:p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organization</a:t>
            </a:r>
            <a:r>
              <a:rPr lang="cs-CZ" dirty="0" smtClean="0"/>
              <a:t> </a:t>
            </a:r>
          </a:p>
          <a:p>
            <a:r>
              <a:rPr lang="cs-CZ" dirty="0" smtClean="0"/>
              <a:t>Non-</a:t>
            </a:r>
            <a:r>
              <a:rPr lang="cs-CZ" dirty="0" err="1" smtClean="0"/>
              <a:t>violent</a:t>
            </a:r>
            <a:r>
              <a:rPr lang="cs-CZ" dirty="0" smtClean="0"/>
              <a:t> 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r>
              <a:rPr lang="cs-CZ" dirty="0" smtClean="0"/>
              <a:t>, </a:t>
            </a:r>
            <a:r>
              <a:rPr lang="en-GB" dirty="0" smtClean="0"/>
              <a:t>preserving their particularity and contradictions amongst </a:t>
            </a:r>
            <a:r>
              <a:rPr lang="en-GB" dirty="0" smtClean="0"/>
              <a:t>them</a:t>
            </a:r>
            <a:endParaRPr lang="cs-CZ" dirty="0" smtClean="0"/>
          </a:p>
          <a:p>
            <a:r>
              <a:rPr lang="cs-CZ" dirty="0" err="1" smtClean="0"/>
              <a:t>Integration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heterogeneous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non-</a:t>
            </a:r>
            <a:r>
              <a:rPr lang="cs-CZ" dirty="0" err="1" smtClean="0"/>
              <a:t>identical</a:t>
            </a:r>
            <a:endParaRPr lang="cs-CZ" dirty="0" smtClean="0"/>
          </a:p>
          <a:p>
            <a:r>
              <a:rPr lang="cs-CZ" dirty="0" smtClean="0"/>
              <a:t>Emergence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meaning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artworks</a:t>
            </a:r>
            <a:endParaRPr lang="cs-CZ" dirty="0" smtClean="0"/>
          </a:p>
          <a:p>
            <a:r>
              <a:rPr lang="cs-CZ" dirty="0" err="1" smtClean="0"/>
              <a:t>Openness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forms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destruction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false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violent</a:t>
            </a:r>
            <a:r>
              <a:rPr lang="cs-CZ" dirty="0" smtClean="0"/>
              <a:t> unity</a:t>
            </a:r>
          </a:p>
          <a:p>
            <a:r>
              <a:rPr lang="cs-CZ" dirty="0" err="1" smtClean="0"/>
              <a:t>Inherently</a:t>
            </a:r>
            <a:r>
              <a:rPr lang="cs-CZ" dirty="0" smtClean="0"/>
              <a:t> </a:t>
            </a:r>
            <a:r>
              <a:rPr lang="cs-CZ" dirty="0" err="1" smtClean="0"/>
              <a:t>present</a:t>
            </a:r>
            <a:r>
              <a:rPr lang="cs-CZ" dirty="0" smtClean="0"/>
              <a:t> in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great</a:t>
            </a:r>
            <a:r>
              <a:rPr lang="cs-CZ" dirty="0" smtClean="0"/>
              <a:t> </a:t>
            </a:r>
            <a:r>
              <a:rPr lang="cs-CZ" dirty="0" err="1" smtClean="0"/>
              <a:t>works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Critique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</a:t>
            </a:r>
            <a:r>
              <a:rPr lang="cs-CZ" dirty="0" err="1" smtClean="0"/>
              <a:t>ocial</a:t>
            </a:r>
            <a:r>
              <a:rPr lang="cs-CZ" dirty="0" smtClean="0"/>
              <a:t> </a:t>
            </a:r>
            <a:r>
              <a:rPr lang="cs-CZ" dirty="0" err="1" smtClean="0"/>
              <a:t>O</a:t>
            </a:r>
            <a:r>
              <a:rPr lang="cs-CZ" dirty="0" err="1" smtClean="0"/>
              <a:t>rder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by </a:t>
            </a:r>
            <a:r>
              <a:rPr lang="cs-CZ" dirty="0" err="1" smtClean="0"/>
              <a:t>virtue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opposed</a:t>
            </a:r>
            <a:r>
              <a:rPr lang="cs-CZ" dirty="0" smtClean="0"/>
              <a:t> to society</a:t>
            </a:r>
          </a:p>
          <a:p>
            <a:r>
              <a:rPr lang="cs-CZ" b="1" dirty="0" err="1" smtClean="0"/>
              <a:t>Disclosure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oppresive</a:t>
            </a:r>
            <a:r>
              <a:rPr lang="cs-CZ" dirty="0" smtClean="0"/>
              <a:t>, </a:t>
            </a:r>
            <a:r>
              <a:rPr lang="cs-CZ" dirty="0" err="1" smtClean="0"/>
              <a:t>violent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prevailing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categorization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relations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therefore</a:t>
            </a:r>
            <a:r>
              <a:rPr lang="cs-CZ" dirty="0" smtClean="0"/>
              <a:t> </a:t>
            </a:r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prevailing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 by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very</a:t>
            </a:r>
            <a:r>
              <a:rPr lang="cs-CZ" dirty="0" smtClean="0"/>
              <a:t> existence </a:t>
            </a:r>
          </a:p>
          <a:p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b="1" dirty="0" err="1" smtClean="0"/>
              <a:t>reconciliation</a:t>
            </a:r>
            <a:r>
              <a:rPr lang="cs-CZ" dirty="0" smtClean="0"/>
              <a:t> (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utopia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prefigures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model </a:t>
            </a:r>
            <a:r>
              <a:rPr lang="cs-CZ" dirty="0" err="1" smtClean="0"/>
              <a:t>for</a:t>
            </a:r>
            <a:r>
              <a:rPr lang="cs-CZ" dirty="0" smtClean="0"/>
              <a:t> non-</a:t>
            </a:r>
            <a:r>
              <a:rPr lang="cs-CZ" dirty="0" err="1" smtClean="0"/>
              <a:t>violent</a:t>
            </a:r>
            <a:r>
              <a:rPr lang="cs-CZ" dirty="0" smtClean="0"/>
              <a:t> society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2799</TotalTime>
  <Words>556</Words>
  <Application>Microsoft Office PowerPoint</Application>
  <PresentationFormat>Předvádění na obrazovce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Administrativní</vt:lpstr>
      <vt:lpstr>Art and Politics</vt:lpstr>
      <vt:lpstr>Adorno‘s Aesthetic Theory</vt:lpstr>
      <vt:lpstr>Artworks</vt:lpstr>
      <vt:lpstr>Why is the autonomy of art significant?</vt:lpstr>
      <vt:lpstr>Snímek 5</vt:lpstr>
      <vt:lpstr>Édouard Manet: Luncheon on the Grass</vt:lpstr>
      <vt:lpstr>Édouard Manet: Olympia </vt:lpstr>
      <vt:lpstr>Aesthetic Synthesis</vt:lpstr>
      <vt:lpstr>Critique of Social Order</vt:lpstr>
      <vt:lpstr>Art as Redemption</vt:lpstr>
      <vt:lpstr>Political Significance of Art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11</cp:revision>
  <dcterms:created xsi:type="dcterms:W3CDTF">2019-04-23T10:53:25Z</dcterms:created>
  <dcterms:modified xsi:type="dcterms:W3CDTF">2019-04-25T09:32:32Z</dcterms:modified>
</cp:coreProperties>
</file>