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sk-SK"/>
              <a:t>Upravte štýly predlohy textu</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a:t>Kliknutím upravte štýl predlohy podnadpisov</a:t>
            </a:r>
            <a:endParaRPr lang="en-US" dirty="0"/>
          </a:p>
        </p:txBody>
      </p:sp>
      <p:sp>
        <p:nvSpPr>
          <p:cNvPr id="4" name="Date Placeholder 3"/>
          <p:cNvSpPr>
            <a:spLocks noGrp="1"/>
          </p:cNvSpPr>
          <p:nvPr>
            <p:ph type="dt" sz="half" idx="10"/>
          </p:nvPr>
        </p:nvSpPr>
        <p:spPr/>
        <p:txBody>
          <a:bodyPr/>
          <a:lstStyle/>
          <a:p>
            <a:fld id="{7EDEB8BE-4757-4D94-98A0-ADE018E97758}" type="datetimeFigureOut">
              <a:rPr lang="sk-SK" smtClean="0"/>
              <a:t>28. 11. 2018</a:t>
            </a:fld>
            <a:endParaRPr lang="sk-SK"/>
          </a:p>
        </p:txBody>
      </p:sp>
      <p:sp>
        <p:nvSpPr>
          <p:cNvPr id="5" name="Footer Placeholder 4"/>
          <p:cNvSpPr>
            <a:spLocks noGrp="1"/>
          </p:cNvSpPr>
          <p:nvPr>
            <p:ph type="ftr" sz="quarter" idx="11"/>
          </p:nvPr>
        </p:nvSpPr>
        <p:spPr/>
        <p:txBody>
          <a:bodyPr/>
          <a:lstStyle/>
          <a:p>
            <a:endParaRPr lang="sk-SK"/>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5241324-6349-4412-BA92-A9CF47A0E8E7}" type="slidenum">
              <a:rPr lang="sk-SK" smtClean="0"/>
              <a:t>‹#›</a:t>
            </a:fld>
            <a:endParaRPr lang="sk-SK"/>
          </a:p>
        </p:txBody>
      </p:sp>
    </p:spTree>
    <p:extLst>
      <p:ext uri="{BB962C8B-B14F-4D97-AF65-F5344CB8AC3E}">
        <p14:creationId xmlns:p14="http://schemas.microsoft.com/office/powerpoint/2010/main" val="1609305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ov a po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sk-SK"/>
              <a:t>Upravte štýly predlohy textu</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Upraviť štýly predlohy textu</a:t>
            </a:r>
          </a:p>
        </p:txBody>
      </p:sp>
      <p:sp>
        <p:nvSpPr>
          <p:cNvPr id="4" name="Date Placeholder 3"/>
          <p:cNvSpPr>
            <a:spLocks noGrp="1"/>
          </p:cNvSpPr>
          <p:nvPr>
            <p:ph type="dt" sz="half" idx="10"/>
          </p:nvPr>
        </p:nvSpPr>
        <p:spPr/>
        <p:txBody>
          <a:bodyPr/>
          <a:lstStyle/>
          <a:p>
            <a:fld id="{7EDEB8BE-4757-4D94-98A0-ADE018E97758}" type="datetimeFigureOut">
              <a:rPr lang="sk-SK" smtClean="0"/>
              <a:t>28. 11. 2018</a:t>
            </a:fld>
            <a:endParaRPr lang="sk-SK"/>
          </a:p>
        </p:txBody>
      </p:sp>
      <p:sp>
        <p:nvSpPr>
          <p:cNvPr id="5" name="Footer Placeholder 4"/>
          <p:cNvSpPr>
            <a:spLocks noGrp="1"/>
          </p:cNvSpPr>
          <p:nvPr>
            <p:ph type="ftr" sz="quarter" idx="11"/>
          </p:nvPr>
        </p:nvSpPr>
        <p:spPr/>
        <p:txBody>
          <a:bodyPr/>
          <a:lstStyle/>
          <a:p>
            <a:endParaRPr lang="sk-SK"/>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5241324-6349-4412-BA92-A9CF47A0E8E7}" type="slidenum">
              <a:rPr lang="sk-SK" smtClean="0"/>
              <a:t>‹#›</a:t>
            </a:fld>
            <a:endParaRPr lang="sk-SK"/>
          </a:p>
        </p:txBody>
      </p:sp>
    </p:spTree>
    <p:extLst>
      <p:ext uri="{BB962C8B-B14F-4D97-AF65-F5344CB8AC3E}">
        <p14:creationId xmlns:p14="http://schemas.microsoft.com/office/powerpoint/2010/main" val="1190906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onuka s popiso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k-SK"/>
              <a:t>Upravte štýly predlohy textu</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k-SK"/>
              <a:t>Upraviť štýly predlohy textu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Upraviť štýly predlohy textu</a:t>
            </a:r>
          </a:p>
        </p:txBody>
      </p:sp>
      <p:sp>
        <p:nvSpPr>
          <p:cNvPr id="4" name="Date Placeholder 3"/>
          <p:cNvSpPr>
            <a:spLocks noGrp="1"/>
          </p:cNvSpPr>
          <p:nvPr>
            <p:ph type="dt" sz="half" idx="10"/>
          </p:nvPr>
        </p:nvSpPr>
        <p:spPr/>
        <p:txBody>
          <a:bodyPr/>
          <a:lstStyle/>
          <a:p>
            <a:fld id="{7EDEB8BE-4757-4D94-98A0-ADE018E97758}" type="datetimeFigureOut">
              <a:rPr lang="sk-SK" smtClean="0"/>
              <a:t>28. 11. 2018</a:t>
            </a:fld>
            <a:endParaRPr lang="sk-SK"/>
          </a:p>
        </p:txBody>
      </p:sp>
      <p:sp>
        <p:nvSpPr>
          <p:cNvPr id="5" name="Footer Placeholder 4"/>
          <p:cNvSpPr>
            <a:spLocks noGrp="1"/>
          </p:cNvSpPr>
          <p:nvPr>
            <p:ph type="ftr" sz="quarter" idx="11"/>
          </p:nvPr>
        </p:nvSpPr>
        <p:spPr/>
        <p:txBody>
          <a:bodyPr/>
          <a:lstStyle/>
          <a:p>
            <a:endParaRPr lang="sk-SK"/>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5241324-6349-4412-BA92-A9CF47A0E8E7}" type="slidenum">
              <a:rPr lang="sk-SK" smtClean="0"/>
              <a:t>‹#›</a:t>
            </a:fld>
            <a:endParaRPr lang="sk-SK"/>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092004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s názv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sk-SK"/>
              <a:t>Upravte štýly predlohy textu</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k-SK"/>
              <a:t>Upraviť štýly predlohy textu</a:t>
            </a:r>
          </a:p>
        </p:txBody>
      </p:sp>
      <p:sp>
        <p:nvSpPr>
          <p:cNvPr id="5" name="Date Placeholder 4"/>
          <p:cNvSpPr>
            <a:spLocks noGrp="1"/>
          </p:cNvSpPr>
          <p:nvPr>
            <p:ph type="dt" sz="half" idx="10"/>
          </p:nvPr>
        </p:nvSpPr>
        <p:spPr/>
        <p:txBody>
          <a:bodyPr/>
          <a:lstStyle/>
          <a:p>
            <a:fld id="{7EDEB8BE-4757-4D94-98A0-ADE018E97758}" type="datetimeFigureOut">
              <a:rPr lang="sk-SK" smtClean="0"/>
              <a:t>28. 11. 2018</a:t>
            </a:fld>
            <a:endParaRPr lang="sk-SK"/>
          </a:p>
        </p:txBody>
      </p:sp>
      <p:sp>
        <p:nvSpPr>
          <p:cNvPr id="6" name="Footer Placeholder 5"/>
          <p:cNvSpPr>
            <a:spLocks noGrp="1"/>
          </p:cNvSpPr>
          <p:nvPr>
            <p:ph type="ftr" sz="quarter" idx="11"/>
          </p:nvPr>
        </p:nvSpPr>
        <p:spPr/>
        <p:txBody>
          <a:bodyPr/>
          <a:lstStyle/>
          <a:p>
            <a:endParaRPr lang="sk-SK"/>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5241324-6349-4412-BA92-A9CF47A0E8E7}" type="slidenum">
              <a:rPr lang="sk-SK" smtClean="0"/>
              <a:t>‹#›</a:t>
            </a:fld>
            <a:endParaRPr lang="sk-SK"/>
          </a:p>
        </p:txBody>
      </p:sp>
    </p:spTree>
    <p:extLst>
      <p:ext uri="{BB962C8B-B14F-4D97-AF65-F5344CB8AC3E}">
        <p14:creationId xmlns:p14="http://schemas.microsoft.com/office/powerpoint/2010/main" val="4389276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s názvom ponuky">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sk-SK"/>
              <a:t>Upravte štýly predlohy textu</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k-SK"/>
              <a:t>Upraviť štýly predlohy textu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k-SK"/>
              <a:t>Upraviť štýly predlohy textu</a:t>
            </a:r>
          </a:p>
        </p:txBody>
      </p:sp>
      <p:sp>
        <p:nvSpPr>
          <p:cNvPr id="5" name="Date Placeholder 4"/>
          <p:cNvSpPr>
            <a:spLocks noGrp="1"/>
          </p:cNvSpPr>
          <p:nvPr>
            <p:ph type="dt" sz="half" idx="10"/>
          </p:nvPr>
        </p:nvSpPr>
        <p:spPr/>
        <p:txBody>
          <a:bodyPr/>
          <a:lstStyle/>
          <a:p>
            <a:fld id="{7EDEB8BE-4757-4D94-98A0-ADE018E97758}" type="datetimeFigureOut">
              <a:rPr lang="sk-SK" smtClean="0"/>
              <a:t>28. 11. 2018</a:t>
            </a:fld>
            <a:endParaRPr lang="sk-SK"/>
          </a:p>
        </p:txBody>
      </p:sp>
      <p:sp>
        <p:nvSpPr>
          <p:cNvPr id="6" name="Footer Placeholder 5"/>
          <p:cNvSpPr>
            <a:spLocks noGrp="1"/>
          </p:cNvSpPr>
          <p:nvPr>
            <p:ph type="ftr" sz="quarter" idx="11"/>
          </p:nvPr>
        </p:nvSpPr>
        <p:spPr/>
        <p:txBody>
          <a:bodyPr/>
          <a:lstStyle/>
          <a:p>
            <a:endParaRPr lang="sk-SK"/>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5241324-6349-4412-BA92-A9CF47A0E8E7}" type="slidenum">
              <a:rPr lang="sk-SK" smtClean="0"/>
              <a:t>‹#›</a:t>
            </a:fld>
            <a:endParaRPr lang="sk-SK"/>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981294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alebo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sk-SK"/>
              <a:t>Upravte štýly predlohy textu</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k-SK"/>
              <a:t>Upraviť štýly predlohy textu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sk-SK"/>
              <a:t>Upraviť štýly predlohy textu</a:t>
            </a:r>
          </a:p>
        </p:txBody>
      </p:sp>
      <p:sp>
        <p:nvSpPr>
          <p:cNvPr id="5" name="Date Placeholder 4"/>
          <p:cNvSpPr>
            <a:spLocks noGrp="1"/>
          </p:cNvSpPr>
          <p:nvPr>
            <p:ph type="dt" sz="half" idx="10"/>
          </p:nvPr>
        </p:nvSpPr>
        <p:spPr/>
        <p:txBody>
          <a:bodyPr/>
          <a:lstStyle/>
          <a:p>
            <a:fld id="{7EDEB8BE-4757-4D94-98A0-ADE018E97758}" type="datetimeFigureOut">
              <a:rPr lang="sk-SK" smtClean="0"/>
              <a:t>28. 11. 2018</a:t>
            </a:fld>
            <a:endParaRPr lang="sk-SK"/>
          </a:p>
        </p:txBody>
      </p:sp>
      <p:sp>
        <p:nvSpPr>
          <p:cNvPr id="6" name="Footer Placeholder 5"/>
          <p:cNvSpPr>
            <a:spLocks noGrp="1"/>
          </p:cNvSpPr>
          <p:nvPr>
            <p:ph type="ftr" sz="quarter" idx="11"/>
          </p:nvPr>
        </p:nvSpPr>
        <p:spPr/>
        <p:txBody>
          <a:bodyPr/>
          <a:lstStyle/>
          <a:p>
            <a:endParaRPr lang="sk-SK"/>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5241324-6349-4412-BA92-A9CF47A0E8E7}" type="slidenum">
              <a:rPr lang="sk-SK" smtClean="0"/>
              <a:t>‹#›</a:t>
            </a:fld>
            <a:endParaRPr lang="sk-SK"/>
          </a:p>
        </p:txBody>
      </p:sp>
    </p:spTree>
    <p:extLst>
      <p:ext uri="{BB962C8B-B14F-4D97-AF65-F5344CB8AC3E}">
        <p14:creationId xmlns:p14="http://schemas.microsoft.com/office/powerpoint/2010/main" val="19776549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a:t>Upravte štýly predlohy textu</a:t>
            </a:r>
            <a:endParaRPr lang="en-US" dirty="0"/>
          </a:p>
        </p:txBody>
      </p:sp>
      <p:sp>
        <p:nvSpPr>
          <p:cNvPr id="3" name="Vertical Text Placeholder 2"/>
          <p:cNvSpPr>
            <a:spLocks noGrp="1"/>
          </p:cNvSpPr>
          <p:nvPr>
            <p:ph type="body" orient="vert" idx="1"/>
          </p:nvPr>
        </p:nvSpPr>
        <p:spPr/>
        <p:txBody>
          <a:bodyPr vert="eaVert" ancho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7EDEB8BE-4757-4D94-98A0-ADE018E97758}" type="datetimeFigureOut">
              <a:rPr lang="sk-SK" smtClean="0"/>
              <a:t>28. 11. 2018</a:t>
            </a:fld>
            <a:endParaRPr lang="sk-SK"/>
          </a:p>
        </p:txBody>
      </p:sp>
      <p:sp>
        <p:nvSpPr>
          <p:cNvPr id="5" name="Footer Placeholder 4"/>
          <p:cNvSpPr>
            <a:spLocks noGrp="1"/>
          </p:cNvSpPr>
          <p:nvPr>
            <p:ph type="ftr" sz="quarter" idx="11"/>
          </p:nvPr>
        </p:nvSpPr>
        <p:spPr/>
        <p:txBody>
          <a:bodyPr/>
          <a:lstStyle/>
          <a:p>
            <a:endParaRPr lang="sk-SK"/>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5241324-6349-4412-BA92-A9CF47A0E8E7}" type="slidenum">
              <a:rPr lang="sk-SK" smtClean="0"/>
              <a:t>‹#›</a:t>
            </a:fld>
            <a:endParaRPr lang="sk-SK"/>
          </a:p>
        </p:txBody>
      </p:sp>
    </p:spTree>
    <p:extLst>
      <p:ext uri="{BB962C8B-B14F-4D97-AF65-F5344CB8AC3E}">
        <p14:creationId xmlns:p14="http://schemas.microsoft.com/office/powerpoint/2010/main" val="6870483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sk-SK"/>
              <a:t>Upravte štýly predlohy textu</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7EDEB8BE-4757-4D94-98A0-ADE018E97758}" type="datetimeFigureOut">
              <a:rPr lang="sk-SK" smtClean="0"/>
              <a:t>28. 11. 2018</a:t>
            </a:fld>
            <a:endParaRPr lang="sk-SK"/>
          </a:p>
        </p:txBody>
      </p:sp>
      <p:sp>
        <p:nvSpPr>
          <p:cNvPr id="5" name="Footer Placeholder 4"/>
          <p:cNvSpPr>
            <a:spLocks noGrp="1"/>
          </p:cNvSpPr>
          <p:nvPr>
            <p:ph type="ftr" sz="quarter" idx="11"/>
          </p:nvPr>
        </p:nvSpPr>
        <p:spPr/>
        <p:txBody>
          <a:bodyPr/>
          <a:lstStyle/>
          <a:p>
            <a:endParaRPr lang="sk-SK"/>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5241324-6349-4412-BA92-A9CF47A0E8E7}" type="slidenum">
              <a:rPr lang="sk-SK" smtClean="0"/>
              <a:t>‹#›</a:t>
            </a:fld>
            <a:endParaRPr lang="sk-SK"/>
          </a:p>
        </p:txBody>
      </p:sp>
    </p:spTree>
    <p:extLst>
      <p:ext uri="{BB962C8B-B14F-4D97-AF65-F5344CB8AC3E}">
        <p14:creationId xmlns:p14="http://schemas.microsoft.com/office/powerpoint/2010/main" val="804401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sk-SK"/>
              <a:t>Upravte štýly predlohy textu</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10"/>
          </p:nvPr>
        </p:nvSpPr>
        <p:spPr/>
        <p:txBody>
          <a:bodyPr/>
          <a:lstStyle/>
          <a:p>
            <a:fld id="{7EDEB8BE-4757-4D94-98A0-ADE018E97758}" type="datetimeFigureOut">
              <a:rPr lang="sk-SK" smtClean="0"/>
              <a:t>28. 11. 2018</a:t>
            </a:fld>
            <a:endParaRPr lang="sk-SK"/>
          </a:p>
        </p:txBody>
      </p:sp>
      <p:sp>
        <p:nvSpPr>
          <p:cNvPr id="5" name="Footer Placeholder 4"/>
          <p:cNvSpPr>
            <a:spLocks noGrp="1"/>
          </p:cNvSpPr>
          <p:nvPr>
            <p:ph type="ftr" sz="quarter" idx="11"/>
          </p:nvPr>
        </p:nvSpPr>
        <p:spPr/>
        <p:txBody>
          <a:bodyPr/>
          <a:lstStyle/>
          <a:p>
            <a:endParaRPr lang="sk-SK"/>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5241324-6349-4412-BA92-A9CF47A0E8E7}" type="slidenum">
              <a:rPr lang="sk-SK" smtClean="0"/>
              <a:t>‹#›</a:t>
            </a:fld>
            <a:endParaRPr lang="sk-SK"/>
          </a:p>
        </p:txBody>
      </p:sp>
    </p:spTree>
    <p:extLst>
      <p:ext uri="{BB962C8B-B14F-4D97-AF65-F5344CB8AC3E}">
        <p14:creationId xmlns:p14="http://schemas.microsoft.com/office/powerpoint/2010/main" val="666918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sk-SK"/>
              <a:t>Upravte štýly predlohy textu</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a:t>Upraviť štýly predlohy textu</a:t>
            </a:r>
          </a:p>
        </p:txBody>
      </p:sp>
      <p:sp>
        <p:nvSpPr>
          <p:cNvPr id="4" name="Date Placeholder 3"/>
          <p:cNvSpPr>
            <a:spLocks noGrp="1"/>
          </p:cNvSpPr>
          <p:nvPr>
            <p:ph type="dt" sz="half" idx="10"/>
          </p:nvPr>
        </p:nvSpPr>
        <p:spPr/>
        <p:txBody>
          <a:bodyPr/>
          <a:lstStyle/>
          <a:p>
            <a:fld id="{7EDEB8BE-4757-4D94-98A0-ADE018E97758}" type="datetimeFigureOut">
              <a:rPr lang="sk-SK" smtClean="0"/>
              <a:t>28. 11. 2018</a:t>
            </a:fld>
            <a:endParaRPr lang="sk-SK"/>
          </a:p>
        </p:txBody>
      </p:sp>
      <p:sp>
        <p:nvSpPr>
          <p:cNvPr id="5" name="Footer Placeholder 4"/>
          <p:cNvSpPr>
            <a:spLocks noGrp="1"/>
          </p:cNvSpPr>
          <p:nvPr>
            <p:ph type="ftr" sz="quarter" idx="11"/>
          </p:nvPr>
        </p:nvSpPr>
        <p:spPr/>
        <p:txBody>
          <a:bodyPr/>
          <a:lstStyle/>
          <a:p>
            <a:endParaRPr lang="sk-SK"/>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5241324-6349-4412-BA92-A9CF47A0E8E7}" type="slidenum">
              <a:rPr lang="sk-SK" smtClean="0"/>
              <a:t>‹#›</a:t>
            </a:fld>
            <a:endParaRPr lang="sk-SK"/>
          </a:p>
        </p:txBody>
      </p:sp>
    </p:spTree>
    <p:extLst>
      <p:ext uri="{BB962C8B-B14F-4D97-AF65-F5344CB8AC3E}">
        <p14:creationId xmlns:p14="http://schemas.microsoft.com/office/powerpoint/2010/main" val="3819626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sk-SK"/>
              <a:t>Upravte štýly predlohy textu</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Date Placeholder 4"/>
          <p:cNvSpPr>
            <a:spLocks noGrp="1"/>
          </p:cNvSpPr>
          <p:nvPr>
            <p:ph type="dt" sz="half" idx="10"/>
          </p:nvPr>
        </p:nvSpPr>
        <p:spPr/>
        <p:txBody>
          <a:bodyPr/>
          <a:lstStyle/>
          <a:p>
            <a:fld id="{7EDEB8BE-4757-4D94-98A0-ADE018E97758}" type="datetimeFigureOut">
              <a:rPr lang="sk-SK" smtClean="0"/>
              <a:t>28. 11. 2018</a:t>
            </a:fld>
            <a:endParaRPr lang="sk-SK"/>
          </a:p>
        </p:txBody>
      </p:sp>
      <p:sp>
        <p:nvSpPr>
          <p:cNvPr id="6" name="Footer Placeholder 5"/>
          <p:cNvSpPr>
            <a:spLocks noGrp="1"/>
          </p:cNvSpPr>
          <p:nvPr>
            <p:ph type="ftr" sz="quarter" idx="11"/>
          </p:nvPr>
        </p:nvSpPr>
        <p:spPr/>
        <p:txBody>
          <a:bodyPr/>
          <a:lstStyle/>
          <a:p>
            <a:endParaRPr lang="sk-SK"/>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5241324-6349-4412-BA92-A9CF47A0E8E7}" type="slidenum">
              <a:rPr lang="sk-SK" smtClean="0"/>
              <a:t>‹#›</a:t>
            </a:fld>
            <a:endParaRPr lang="sk-SK"/>
          </a:p>
        </p:txBody>
      </p:sp>
    </p:spTree>
    <p:extLst>
      <p:ext uri="{BB962C8B-B14F-4D97-AF65-F5344CB8AC3E}">
        <p14:creationId xmlns:p14="http://schemas.microsoft.com/office/powerpoint/2010/main" val="1295855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sk-SK"/>
              <a:t>Upravte štýly predlohy textu</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a:t>Upraviť štýly predlohy textu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7" name="Date Placeholder 6"/>
          <p:cNvSpPr>
            <a:spLocks noGrp="1"/>
          </p:cNvSpPr>
          <p:nvPr>
            <p:ph type="dt" sz="half" idx="10"/>
          </p:nvPr>
        </p:nvSpPr>
        <p:spPr/>
        <p:txBody>
          <a:bodyPr/>
          <a:lstStyle/>
          <a:p>
            <a:fld id="{7EDEB8BE-4757-4D94-98A0-ADE018E97758}" type="datetimeFigureOut">
              <a:rPr lang="sk-SK" smtClean="0"/>
              <a:t>28. 11. 2018</a:t>
            </a:fld>
            <a:endParaRPr lang="sk-SK"/>
          </a:p>
        </p:txBody>
      </p:sp>
      <p:sp>
        <p:nvSpPr>
          <p:cNvPr id="8" name="Footer Placeholder 7"/>
          <p:cNvSpPr>
            <a:spLocks noGrp="1"/>
          </p:cNvSpPr>
          <p:nvPr>
            <p:ph type="ftr" sz="quarter" idx="11"/>
          </p:nvPr>
        </p:nvSpPr>
        <p:spPr/>
        <p:txBody>
          <a:bodyPr/>
          <a:lstStyle/>
          <a:p>
            <a:endParaRPr lang="sk-SK"/>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5241324-6349-4412-BA92-A9CF47A0E8E7}" type="slidenum">
              <a:rPr lang="sk-SK" smtClean="0"/>
              <a:t>‹#›</a:t>
            </a:fld>
            <a:endParaRPr lang="sk-SK"/>
          </a:p>
        </p:txBody>
      </p:sp>
    </p:spTree>
    <p:extLst>
      <p:ext uri="{BB962C8B-B14F-4D97-AF65-F5344CB8AC3E}">
        <p14:creationId xmlns:p14="http://schemas.microsoft.com/office/powerpoint/2010/main" val="498783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a:t>Upravte štýly predlohy textu</a:t>
            </a:r>
            <a:endParaRPr lang="en-US" dirty="0"/>
          </a:p>
        </p:txBody>
      </p:sp>
      <p:sp>
        <p:nvSpPr>
          <p:cNvPr id="3" name="Date Placeholder 2"/>
          <p:cNvSpPr>
            <a:spLocks noGrp="1"/>
          </p:cNvSpPr>
          <p:nvPr>
            <p:ph type="dt" sz="half" idx="10"/>
          </p:nvPr>
        </p:nvSpPr>
        <p:spPr/>
        <p:txBody>
          <a:bodyPr/>
          <a:lstStyle/>
          <a:p>
            <a:fld id="{7EDEB8BE-4757-4D94-98A0-ADE018E97758}" type="datetimeFigureOut">
              <a:rPr lang="sk-SK" smtClean="0"/>
              <a:t>28. 11. 2018</a:t>
            </a:fld>
            <a:endParaRPr lang="sk-SK"/>
          </a:p>
        </p:txBody>
      </p:sp>
      <p:sp>
        <p:nvSpPr>
          <p:cNvPr id="4" name="Footer Placeholder 3"/>
          <p:cNvSpPr>
            <a:spLocks noGrp="1"/>
          </p:cNvSpPr>
          <p:nvPr>
            <p:ph type="ftr" sz="quarter" idx="11"/>
          </p:nvPr>
        </p:nvSpPr>
        <p:spPr/>
        <p:txBody>
          <a:bodyPr/>
          <a:lstStyle/>
          <a:p>
            <a:endParaRPr lang="sk-SK"/>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5241324-6349-4412-BA92-A9CF47A0E8E7}" type="slidenum">
              <a:rPr lang="sk-SK" smtClean="0"/>
              <a:t>‹#›</a:t>
            </a:fld>
            <a:endParaRPr lang="sk-SK"/>
          </a:p>
        </p:txBody>
      </p:sp>
    </p:spTree>
    <p:extLst>
      <p:ext uri="{BB962C8B-B14F-4D97-AF65-F5344CB8AC3E}">
        <p14:creationId xmlns:p14="http://schemas.microsoft.com/office/powerpoint/2010/main" val="3419283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DEB8BE-4757-4D94-98A0-ADE018E97758}" type="datetimeFigureOut">
              <a:rPr lang="sk-SK" smtClean="0"/>
              <a:t>28. 11. 2018</a:t>
            </a:fld>
            <a:endParaRPr lang="sk-SK"/>
          </a:p>
        </p:txBody>
      </p:sp>
      <p:sp>
        <p:nvSpPr>
          <p:cNvPr id="3" name="Footer Placeholder 2"/>
          <p:cNvSpPr>
            <a:spLocks noGrp="1"/>
          </p:cNvSpPr>
          <p:nvPr>
            <p:ph type="ftr" sz="quarter" idx="11"/>
          </p:nvPr>
        </p:nvSpPr>
        <p:spPr/>
        <p:txBody>
          <a:bodyPr/>
          <a:lstStyle/>
          <a:p>
            <a:endParaRPr lang="sk-SK"/>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5241324-6349-4412-BA92-A9CF47A0E8E7}" type="slidenum">
              <a:rPr lang="sk-SK" smtClean="0"/>
              <a:t>‹#›</a:t>
            </a:fld>
            <a:endParaRPr lang="sk-SK"/>
          </a:p>
        </p:txBody>
      </p:sp>
    </p:spTree>
    <p:extLst>
      <p:ext uri="{BB962C8B-B14F-4D97-AF65-F5344CB8AC3E}">
        <p14:creationId xmlns:p14="http://schemas.microsoft.com/office/powerpoint/2010/main" val="2013833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sk-SK"/>
              <a:t>Upravte štýly predlohy textu</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7EDEB8BE-4757-4D94-98A0-ADE018E97758}" type="datetimeFigureOut">
              <a:rPr lang="sk-SK" smtClean="0"/>
              <a:t>28. 11. 2018</a:t>
            </a:fld>
            <a:endParaRPr lang="sk-SK"/>
          </a:p>
        </p:txBody>
      </p:sp>
      <p:sp>
        <p:nvSpPr>
          <p:cNvPr id="6" name="Footer Placeholder 5"/>
          <p:cNvSpPr>
            <a:spLocks noGrp="1"/>
          </p:cNvSpPr>
          <p:nvPr>
            <p:ph type="ftr" sz="quarter" idx="11"/>
          </p:nvPr>
        </p:nvSpPr>
        <p:spPr/>
        <p:txBody>
          <a:bodyPr/>
          <a:lstStyle/>
          <a:p>
            <a:endParaRPr lang="sk-SK"/>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5241324-6349-4412-BA92-A9CF47A0E8E7}" type="slidenum">
              <a:rPr lang="sk-SK" smtClean="0"/>
              <a:t>‹#›</a:t>
            </a:fld>
            <a:endParaRPr lang="sk-SK"/>
          </a:p>
        </p:txBody>
      </p:sp>
    </p:spTree>
    <p:extLst>
      <p:ext uri="{BB962C8B-B14F-4D97-AF65-F5344CB8AC3E}">
        <p14:creationId xmlns:p14="http://schemas.microsoft.com/office/powerpoint/2010/main" val="3550098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sk-SK"/>
              <a:t>Upravte štýly predlohy textu</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k-SK"/>
              <a:t>Ak chcete pridať obrázok, kliknite na ikonu</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a:t>Upraviť štýly predlohy textu</a:t>
            </a:r>
          </a:p>
        </p:txBody>
      </p:sp>
      <p:sp>
        <p:nvSpPr>
          <p:cNvPr id="5" name="Date Placeholder 4"/>
          <p:cNvSpPr>
            <a:spLocks noGrp="1"/>
          </p:cNvSpPr>
          <p:nvPr>
            <p:ph type="dt" sz="half" idx="10"/>
          </p:nvPr>
        </p:nvSpPr>
        <p:spPr/>
        <p:txBody>
          <a:bodyPr/>
          <a:lstStyle/>
          <a:p>
            <a:fld id="{7EDEB8BE-4757-4D94-98A0-ADE018E97758}" type="datetimeFigureOut">
              <a:rPr lang="sk-SK" smtClean="0"/>
              <a:t>28. 11. 2018</a:t>
            </a:fld>
            <a:endParaRPr lang="sk-SK"/>
          </a:p>
        </p:txBody>
      </p:sp>
      <p:sp>
        <p:nvSpPr>
          <p:cNvPr id="6" name="Footer Placeholder 5"/>
          <p:cNvSpPr>
            <a:spLocks noGrp="1"/>
          </p:cNvSpPr>
          <p:nvPr>
            <p:ph type="ftr" sz="quarter" idx="11"/>
          </p:nvPr>
        </p:nvSpPr>
        <p:spPr/>
        <p:txBody>
          <a:bodyPr/>
          <a:lstStyle/>
          <a:p>
            <a:endParaRPr lang="sk-SK"/>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5241324-6349-4412-BA92-A9CF47A0E8E7}" type="slidenum">
              <a:rPr lang="sk-SK" smtClean="0"/>
              <a:t>‹#›</a:t>
            </a:fld>
            <a:endParaRPr lang="sk-SK"/>
          </a:p>
        </p:txBody>
      </p:sp>
    </p:spTree>
    <p:extLst>
      <p:ext uri="{BB962C8B-B14F-4D97-AF65-F5344CB8AC3E}">
        <p14:creationId xmlns:p14="http://schemas.microsoft.com/office/powerpoint/2010/main" val="2933514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sk-SK"/>
              <a:t>Upravte štýly predlohy textu</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sk-SK"/>
              <a:t>Upraviť štýly predlohy textu</a:t>
            </a:r>
          </a:p>
          <a:p>
            <a:pPr lvl="1"/>
            <a:r>
              <a:rPr lang="sk-SK"/>
              <a:t>Druhá úroveň</a:t>
            </a:r>
          </a:p>
          <a:p>
            <a:pPr lvl="2"/>
            <a:r>
              <a:rPr lang="sk-SK"/>
              <a:t>Tretia úroveň</a:t>
            </a:r>
          </a:p>
          <a:p>
            <a:pPr lvl="3"/>
            <a:r>
              <a:rPr lang="sk-SK"/>
              <a:t>Štvrtá úroveň</a:t>
            </a:r>
          </a:p>
          <a:p>
            <a:pPr lvl="4"/>
            <a:r>
              <a:rPr lang="sk-SK"/>
              <a:t>Piata úroveň</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EDEB8BE-4757-4D94-98A0-ADE018E97758}" type="datetimeFigureOut">
              <a:rPr lang="sk-SK" smtClean="0"/>
              <a:t>28. 11. 2018</a:t>
            </a:fld>
            <a:endParaRPr lang="sk-SK"/>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sk-SK"/>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5241324-6349-4412-BA92-A9CF47A0E8E7}" type="slidenum">
              <a:rPr lang="sk-SK" smtClean="0"/>
              <a:t>‹#›</a:t>
            </a:fld>
            <a:endParaRPr lang="sk-SK"/>
          </a:p>
        </p:txBody>
      </p:sp>
    </p:spTree>
    <p:extLst>
      <p:ext uri="{BB962C8B-B14F-4D97-AF65-F5344CB8AC3E}">
        <p14:creationId xmlns:p14="http://schemas.microsoft.com/office/powerpoint/2010/main" val="28534935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998482" y="651640"/>
            <a:ext cx="10674295" cy="2900857"/>
          </a:xfrm>
        </p:spPr>
        <p:txBody>
          <a:bodyPr>
            <a:normAutofit/>
          </a:bodyPr>
          <a:lstStyle/>
          <a:p>
            <a:pPr algn="ctr"/>
            <a:r>
              <a:rPr lang="fr-FR" sz="3600" b="1" dirty="0"/>
              <a:t>La mondialisation dans les manuels universels d’enseignement du FLE du début du 21</a:t>
            </a:r>
            <a:r>
              <a:rPr lang="fr-FR" sz="3600" b="1" baseline="30000" dirty="0"/>
              <a:t>e</a:t>
            </a:r>
            <a:r>
              <a:rPr lang="fr-FR" sz="3600" b="1" dirty="0"/>
              <a:t> siècle</a:t>
            </a:r>
            <a:br>
              <a:rPr lang="fr-FR" sz="3600" b="1" dirty="0"/>
            </a:br>
            <a:br>
              <a:rPr lang="sk-SK" dirty="0"/>
            </a:br>
            <a:r>
              <a:rPr lang="fr-FR" sz="2000" dirty="0"/>
              <a:t>Communication présentée dans le cadre du projet de recherche KEGA </a:t>
            </a:r>
            <a:br>
              <a:rPr lang="fr-FR" sz="2000" dirty="0"/>
            </a:br>
            <a:r>
              <a:rPr lang="fr-FR" sz="2000" i="1" dirty="0"/>
              <a:t>Inovatívne metódy vo výučbe kultúrnych štúdií č. 033UMB-4/2018 </a:t>
            </a:r>
            <a:endParaRPr lang="sk-SK" sz="2000" i="1" dirty="0"/>
          </a:p>
        </p:txBody>
      </p:sp>
      <p:sp>
        <p:nvSpPr>
          <p:cNvPr id="3" name="Podnadpis 2"/>
          <p:cNvSpPr>
            <a:spLocks noGrp="1"/>
          </p:cNvSpPr>
          <p:nvPr>
            <p:ph type="subTitle" idx="1"/>
          </p:nvPr>
        </p:nvSpPr>
        <p:spPr>
          <a:xfrm>
            <a:off x="1870842" y="3905020"/>
            <a:ext cx="9801935" cy="2390676"/>
          </a:xfrm>
        </p:spPr>
        <p:txBody>
          <a:bodyPr/>
          <a:lstStyle/>
          <a:p>
            <a:r>
              <a:rPr lang="fr-FR" b="1" dirty="0"/>
              <a:t>François Schmitt</a:t>
            </a:r>
          </a:p>
          <a:p>
            <a:r>
              <a:rPr lang="fr-FR" b="1" dirty="0"/>
              <a:t>Université Matej Bel de Bansk</a:t>
            </a:r>
            <a:r>
              <a:rPr lang="sk-SK" b="1" dirty="0"/>
              <a:t>á</a:t>
            </a:r>
            <a:r>
              <a:rPr lang="fr-FR" b="1" dirty="0"/>
              <a:t> Bystrica, Slovaquie</a:t>
            </a:r>
          </a:p>
          <a:p>
            <a:r>
              <a:rPr lang="fr-FR" b="1" dirty="0"/>
              <a:t>Faculté des Lettres</a:t>
            </a:r>
          </a:p>
          <a:p>
            <a:r>
              <a:rPr lang="fr-FR" b="1" dirty="0"/>
              <a:t>Département des langues romanes</a:t>
            </a:r>
            <a:endParaRPr lang="sk-SK" b="1" dirty="0"/>
          </a:p>
        </p:txBody>
      </p:sp>
    </p:spTree>
    <p:extLst>
      <p:ext uri="{BB962C8B-B14F-4D97-AF65-F5344CB8AC3E}">
        <p14:creationId xmlns:p14="http://schemas.microsoft.com/office/powerpoint/2010/main" val="28341293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b="1" dirty="0"/>
              <a:t>3. La mondialisation dans les manuels </a:t>
            </a:r>
            <a:br>
              <a:rPr lang="fr-FR" b="1" dirty="0"/>
            </a:br>
            <a:r>
              <a:rPr lang="fr-FR" b="1" dirty="0"/>
              <a:t>    de FLE</a:t>
            </a:r>
            <a:endParaRPr lang="sk-SK" dirty="0"/>
          </a:p>
        </p:txBody>
      </p:sp>
      <p:sp>
        <p:nvSpPr>
          <p:cNvPr id="3" name="Zástupný objekt pre obsah 2"/>
          <p:cNvSpPr>
            <a:spLocks noGrp="1"/>
          </p:cNvSpPr>
          <p:nvPr>
            <p:ph idx="1"/>
          </p:nvPr>
        </p:nvSpPr>
        <p:spPr/>
        <p:txBody>
          <a:bodyPr/>
          <a:lstStyle/>
          <a:p>
            <a:pPr marL="0" indent="0">
              <a:buNone/>
            </a:pPr>
            <a:r>
              <a:rPr lang="fr-FR" b="1" dirty="0"/>
              <a:t>3.4 Les références culturelles étrangères </a:t>
            </a:r>
            <a:endParaRPr lang="sk-SK" dirty="0"/>
          </a:p>
          <a:p>
            <a:pPr marL="0" indent="0">
              <a:buNone/>
            </a:pPr>
            <a:endParaRPr lang="sk-SK" dirty="0"/>
          </a:p>
        </p:txBody>
      </p:sp>
      <p:graphicFrame>
        <p:nvGraphicFramePr>
          <p:cNvPr id="4" name="Tabuľka 3"/>
          <p:cNvGraphicFramePr>
            <a:graphicFrameLocks noGrp="1"/>
          </p:cNvGraphicFramePr>
          <p:nvPr>
            <p:extLst>
              <p:ext uri="{D42A27DB-BD31-4B8C-83A1-F6EECF244321}">
                <p14:modId xmlns:p14="http://schemas.microsoft.com/office/powerpoint/2010/main" val="776036906"/>
              </p:ext>
            </p:extLst>
          </p:nvPr>
        </p:nvGraphicFramePr>
        <p:xfrm>
          <a:off x="3407205" y="2581836"/>
          <a:ext cx="6436042" cy="3985260"/>
        </p:xfrm>
        <a:graphic>
          <a:graphicData uri="http://schemas.openxmlformats.org/drawingml/2006/table">
            <a:tbl>
              <a:tblPr firstRow="1" firstCol="1" bandRow="1"/>
              <a:tblGrid>
                <a:gridCol w="1796400">
                  <a:extLst>
                    <a:ext uri="{9D8B030D-6E8A-4147-A177-3AD203B41FA5}">
                      <a16:colId xmlns:a16="http://schemas.microsoft.com/office/drawing/2014/main" val="3800813022"/>
                    </a:ext>
                  </a:extLst>
                </a:gridCol>
                <a:gridCol w="4639642">
                  <a:extLst>
                    <a:ext uri="{9D8B030D-6E8A-4147-A177-3AD203B41FA5}">
                      <a16:colId xmlns:a16="http://schemas.microsoft.com/office/drawing/2014/main" val="1580664061"/>
                    </a:ext>
                  </a:extLst>
                </a:gridCol>
              </a:tblGrid>
              <a:tr h="189774">
                <a:tc>
                  <a:txBody>
                    <a:bodyPr/>
                    <a:lstStyle/>
                    <a:p>
                      <a:pPr>
                        <a:spcAft>
                          <a:spcPts val="0"/>
                        </a:spcAft>
                      </a:pPr>
                      <a:r>
                        <a:rPr lang="fr-FR" sz="1200" b="1">
                          <a:effectLst/>
                          <a:latin typeface="Times New Roman" panose="02020603050405020304" pitchFamily="18" charset="0"/>
                          <a:ea typeface="Times New Roman" panose="02020603050405020304" pitchFamily="18" charset="0"/>
                        </a:rPr>
                        <a:t> </a:t>
                      </a:r>
                      <a:endParaRPr lang="sk-SK" sz="1200">
                        <a:effectLst/>
                        <a:latin typeface="Times New Roman" panose="02020603050405020304" pitchFamily="18" charset="0"/>
                        <a:ea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b="1">
                          <a:effectLst/>
                          <a:latin typeface="Times New Roman" panose="02020603050405020304" pitchFamily="18" charset="0"/>
                          <a:ea typeface="Times New Roman" panose="02020603050405020304" pitchFamily="18" charset="0"/>
                        </a:rPr>
                        <a:t>Références culturelles étrangères</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0477374"/>
                  </a:ext>
                </a:extLst>
              </a:tr>
              <a:tr h="379549">
                <a:tc>
                  <a:txBody>
                    <a:bodyPr/>
                    <a:lstStyle/>
                    <a:p>
                      <a:pPr>
                        <a:spcAft>
                          <a:spcPts val="0"/>
                        </a:spcAft>
                      </a:pPr>
                      <a:r>
                        <a:rPr lang="fr-FR" sz="1200" b="1">
                          <a:effectLst/>
                          <a:latin typeface="Times New Roman" panose="02020603050405020304" pitchFamily="18" charset="0"/>
                          <a:ea typeface="Times New Roman" panose="02020603050405020304" pitchFamily="18" charset="0"/>
                        </a:rPr>
                        <a:t>NSF 1 (1988)</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a:effectLst/>
                          <a:latin typeface="Times New Roman" panose="02020603050405020304" pitchFamily="18" charset="0"/>
                          <a:ea typeface="Times New Roman" panose="02020603050405020304" pitchFamily="18" charset="0"/>
                        </a:rPr>
                        <a:t>Le Colisée, les pyramides d’Egypte, Dirba (Inde),Westminster, Alhambra, la place St Marc, Modigliani</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76443040"/>
                  </a:ext>
                </a:extLst>
              </a:tr>
              <a:tr h="379549">
                <a:tc>
                  <a:txBody>
                    <a:bodyPr/>
                    <a:lstStyle/>
                    <a:p>
                      <a:pPr>
                        <a:spcAft>
                          <a:spcPts val="0"/>
                        </a:spcAft>
                      </a:pPr>
                      <a:r>
                        <a:rPr lang="fr-FR" sz="1200" b="1">
                          <a:effectLst/>
                          <a:latin typeface="Times New Roman" panose="02020603050405020304" pitchFamily="18" charset="0"/>
                          <a:ea typeface="Times New Roman" panose="02020603050405020304" pitchFamily="18" charset="0"/>
                        </a:rPr>
                        <a:t>Espace 1 (1990)</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a:effectLst/>
                          <a:latin typeface="Times New Roman" panose="02020603050405020304" pitchFamily="18" charset="0"/>
                          <a:ea typeface="Times New Roman" panose="02020603050405020304" pitchFamily="18" charset="0"/>
                        </a:rPr>
                        <a:t>Barbara Hendrix, Maradonna, Greg Lemond, Margaret Thatcher, Gorbatchov, Wim Wenders </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78363380"/>
                  </a:ext>
                </a:extLst>
              </a:tr>
              <a:tr h="569323">
                <a:tc>
                  <a:txBody>
                    <a:bodyPr/>
                    <a:lstStyle/>
                    <a:p>
                      <a:pPr>
                        <a:spcAft>
                          <a:spcPts val="0"/>
                        </a:spcAft>
                      </a:pPr>
                      <a:r>
                        <a:rPr lang="fr-FR" sz="1200" b="1">
                          <a:effectLst/>
                          <a:latin typeface="Times New Roman" panose="02020603050405020304" pitchFamily="18" charset="0"/>
                          <a:ea typeface="Times New Roman" panose="02020603050405020304" pitchFamily="18" charset="0"/>
                        </a:rPr>
                        <a:t>Libre échange 1 (1991)</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dirty="0">
                          <a:effectLst/>
                          <a:latin typeface="Times New Roman" panose="02020603050405020304" pitchFamily="18" charset="0"/>
                          <a:ea typeface="Times New Roman" panose="02020603050405020304" pitchFamily="18" charset="0"/>
                        </a:rPr>
                        <a:t>Le Times, Mc Donald’s, </a:t>
                      </a:r>
                      <a:r>
                        <a:rPr lang="fr-FR" sz="1200" i="1" dirty="0">
                          <a:effectLst/>
                          <a:latin typeface="Times New Roman" panose="02020603050405020304" pitchFamily="18" charset="0"/>
                          <a:ea typeface="Times New Roman" panose="02020603050405020304" pitchFamily="18" charset="0"/>
                        </a:rPr>
                        <a:t>Chambre avec vue</a:t>
                      </a:r>
                      <a:r>
                        <a:rPr lang="fr-FR" sz="1200" dirty="0">
                          <a:effectLst/>
                          <a:latin typeface="Times New Roman" panose="02020603050405020304" pitchFamily="18" charset="0"/>
                          <a:ea typeface="Times New Roman" panose="02020603050405020304" pitchFamily="18" charset="0"/>
                        </a:rPr>
                        <a:t>,Woody Allen, </a:t>
                      </a:r>
                      <a:r>
                        <a:rPr lang="fr-FR" sz="1200" i="1" dirty="0">
                          <a:effectLst/>
                          <a:latin typeface="Times New Roman" panose="02020603050405020304" pitchFamily="18" charset="0"/>
                          <a:ea typeface="Times New Roman" panose="02020603050405020304" pitchFamily="18" charset="0"/>
                        </a:rPr>
                        <a:t>La Guerre des étoiles</a:t>
                      </a:r>
                      <a:r>
                        <a:rPr lang="fr-FR" sz="1200" dirty="0">
                          <a:effectLst/>
                          <a:latin typeface="Times New Roman" panose="02020603050405020304" pitchFamily="18" charset="0"/>
                          <a:ea typeface="Times New Roman" panose="02020603050405020304" pitchFamily="18" charset="0"/>
                        </a:rPr>
                        <a:t>, </a:t>
                      </a:r>
                      <a:r>
                        <a:rPr lang="fr-FR" sz="1200" i="1" dirty="0">
                          <a:effectLst/>
                          <a:latin typeface="Times New Roman" panose="02020603050405020304" pitchFamily="18" charset="0"/>
                          <a:ea typeface="Times New Roman" panose="02020603050405020304" pitchFamily="18" charset="0"/>
                        </a:rPr>
                        <a:t>Crocodile Dundee</a:t>
                      </a:r>
                      <a:r>
                        <a:rPr lang="fr-FR" sz="1200" dirty="0">
                          <a:effectLst/>
                          <a:latin typeface="Times New Roman" panose="02020603050405020304" pitchFamily="18" charset="0"/>
                          <a:ea typeface="Times New Roman" panose="02020603050405020304" pitchFamily="18" charset="0"/>
                        </a:rPr>
                        <a:t>, </a:t>
                      </a:r>
                      <a:r>
                        <a:rPr lang="fr-FR" sz="1200" i="1" dirty="0">
                          <a:effectLst/>
                          <a:latin typeface="Times New Roman" panose="02020603050405020304" pitchFamily="18" charset="0"/>
                          <a:ea typeface="Times New Roman" panose="02020603050405020304" pitchFamily="18" charset="0"/>
                        </a:rPr>
                        <a:t>Le Nom de la Rose</a:t>
                      </a:r>
                      <a:r>
                        <a:rPr lang="fr-FR" sz="1200" dirty="0">
                          <a:effectLst/>
                          <a:latin typeface="Times New Roman" panose="02020603050405020304" pitchFamily="18" charset="0"/>
                          <a:ea typeface="Times New Roman" panose="02020603050405020304" pitchFamily="18" charset="0"/>
                        </a:rPr>
                        <a:t>,</a:t>
                      </a:r>
                      <a:endParaRPr lang="sk-SK" sz="1200" dirty="0">
                        <a:effectLst/>
                        <a:latin typeface="Times New Roman" panose="02020603050405020304" pitchFamily="18" charset="0"/>
                        <a:ea typeface="Times New Roman" panose="02020603050405020304" pitchFamily="18" charset="0"/>
                      </a:endParaRPr>
                    </a:p>
                    <a:p>
                      <a:pPr>
                        <a:spcAft>
                          <a:spcPts val="0"/>
                        </a:spcAft>
                      </a:pPr>
                      <a:r>
                        <a:rPr lang="fr-FR" sz="1200" i="1" dirty="0">
                          <a:effectLst/>
                          <a:latin typeface="Times New Roman" panose="02020603050405020304" pitchFamily="18" charset="0"/>
                          <a:ea typeface="Times New Roman" panose="02020603050405020304" pitchFamily="18" charset="0"/>
                        </a:rPr>
                        <a:t>Platoon</a:t>
                      </a:r>
                      <a:r>
                        <a:rPr lang="fr-FR" sz="1200" dirty="0">
                          <a:effectLst/>
                          <a:latin typeface="Times New Roman" panose="02020603050405020304" pitchFamily="18" charset="0"/>
                          <a:ea typeface="Times New Roman" panose="02020603050405020304" pitchFamily="18" charset="0"/>
                        </a:rPr>
                        <a:t>, Dustin Hoffmann, Hitchcock, Spielberg, The Rolling Stones</a:t>
                      </a:r>
                      <a:endParaRPr lang="sk-SK"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4470091"/>
                  </a:ext>
                </a:extLst>
              </a:tr>
              <a:tr h="189774">
                <a:tc>
                  <a:txBody>
                    <a:bodyPr/>
                    <a:lstStyle/>
                    <a:p>
                      <a:pPr>
                        <a:spcAft>
                          <a:spcPts val="0"/>
                        </a:spcAft>
                      </a:pPr>
                      <a:r>
                        <a:rPr lang="fr-FR" sz="1200" b="1">
                          <a:effectLst/>
                          <a:latin typeface="Times New Roman" panose="02020603050405020304" pitchFamily="18" charset="0"/>
                          <a:ea typeface="Times New Roman" panose="02020603050405020304" pitchFamily="18" charset="0"/>
                        </a:rPr>
                        <a:t>Total période 1</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a:spcAft>
                          <a:spcPts val="0"/>
                        </a:spcAft>
                      </a:pPr>
                      <a:r>
                        <a:rPr lang="fr-FR" sz="1200" b="1">
                          <a:effectLst/>
                          <a:latin typeface="Times New Roman" panose="02020603050405020304" pitchFamily="18" charset="0"/>
                          <a:ea typeface="Times New Roman" panose="02020603050405020304" pitchFamily="18" charset="0"/>
                        </a:rPr>
                        <a:t>25</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912401329"/>
                  </a:ext>
                </a:extLst>
              </a:tr>
              <a:tr h="759097">
                <a:tc>
                  <a:txBody>
                    <a:bodyPr/>
                    <a:lstStyle/>
                    <a:p>
                      <a:pPr>
                        <a:spcAft>
                          <a:spcPts val="0"/>
                        </a:spcAft>
                      </a:pPr>
                      <a:r>
                        <a:rPr lang="fr-FR" sz="1200" b="1">
                          <a:effectLst/>
                          <a:latin typeface="Times New Roman" panose="02020603050405020304" pitchFamily="18" charset="0"/>
                          <a:ea typeface="Times New Roman" panose="02020603050405020304" pitchFamily="18" charset="0"/>
                        </a:rPr>
                        <a:t>Latitudes 1 (2008)</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dirty="0">
                          <a:effectLst/>
                          <a:latin typeface="Times New Roman" panose="02020603050405020304" pitchFamily="18" charset="0"/>
                          <a:ea typeface="Times New Roman" panose="02020603050405020304" pitchFamily="18" charset="0"/>
                        </a:rPr>
                        <a:t>Lima Barreto, Hiroshi Sugimoto  </a:t>
                      </a:r>
                      <a:endParaRPr lang="sk-SK" sz="1200" dirty="0">
                        <a:effectLst/>
                        <a:latin typeface="Times New Roman" panose="02020603050405020304" pitchFamily="18" charset="0"/>
                        <a:ea typeface="Times New Roman" panose="02020603050405020304" pitchFamily="18" charset="0"/>
                      </a:endParaRPr>
                    </a:p>
                    <a:p>
                      <a:pPr>
                        <a:spcAft>
                          <a:spcPts val="0"/>
                        </a:spcAft>
                      </a:pPr>
                      <a:r>
                        <a:rPr lang="fr-FR" sz="1200" i="1" dirty="0">
                          <a:effectLst/>
                          <a:latin typeface="Times New Roman" panose="02020603050405020304" pitchFamily="18" charset="0"/>
                          <a:ea typeface="Times New Roman" panose="02020603050405020304" pitchFamily="18" charset="0"/>
                        </a:rPr>
                        <a:t>Little Miss Sunshine, Les rebelles de la forêt, The Fountain,</a:t>
                      </a:r>
                      <a:r>
                        <a:rPr lang="fr-FR" sz="1200" dirty="0">
                          <a:effectLst/>
                          <a:latin typeface="Times New Roman" panose="02020603050405020304" pitchFamily="18" charset="0"/>
                          <a:ea typeface="Times New Roman" panose="02020603050405020304" pitchFamily="18" charset="0"/>
                        </a:rPr>
                        <a:t> </a:t>
                      </a:r>
                      <a:r>
                        <a:rPr lang="fr-FR" sz="1200" i="1" dirty="0">
                          <a:effectLst/>
                          <a:latin typeface="Times New Roman" panose="02020603050405020304" pitchFamily="18" charset="0"/>
                          <a:ea typeface="Times New Roman" panose="02020603050405020304" pitchFamily="18" charset="0"/>
                        </a:rPr>
                        <a:t>The Last show,</a:t>
                      </a:r>
                      <a:r>
                        <a:rPr lang="fr-FR" sz="1200" dirty="0">
                          <a:effectLst/>
                          <a:latin typeface="Times New Roman" panose="02020603050405020304" pitchFamily="18" charset="0"/>
                          <a:ea typeface="Times New Roman" panose="02020603050405020304" pitchFamily="18" charset="0"/>
                        </a:rPr>
                        <a:t> </a:t>
                      </a:r>
                      <a:r>
                        <a:rPr lang="fr-FR" sz="1200" i="1" dirty="0">
                          <a:effectLst/>
                          <a:latin typeface="Times New Roman" panose="02020603050405020304" pitchFamily="18" charset="0"/>
                          <a:ea typeface="Times New Roman" panose="02020603050405020304" pitchFamily="18" charset="0"/>
                        </a:rPr>
                        <a:t>Mémoires de nos pères</a:t>
                      </a:r>
                      <a:r>
                        <a:rPr lang="fr-FR" sz="1200" dirty="0">
                          <a:effectLst/>
                          <a:latin typeface="Times New Roman" panose="02020603050405020304" pitchFamily="18" charset="0"/>
                          <a:ea typeface="Times New Roman" panose="02020603050405020304" pitchFamily="18" charset="0"/>
                        </a:rPr>
                        <a:t>, guide touristique de l’Egypte, guide touristique de Barcelone</a:t>
                      </a:r>
                      <a:endParaRPr lang="sk-SK"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72395746"/>
                  </a:ext>
                </a:extLst>
              </a:tr>
              <a:tr h="569323">
                <a:tc>
                  <a:txBody>
                    <a:bodyPr/>
                    <a:lstStyle/>
                    <a:p>
                      <a:pPr>
                        <a:spcAft>
                          <a:spcPts val="0"/>
                        </a:spcAft>
                      </a:pPr>
                      <a:r>
                        <a:rPr lang="fr-FR" sz="1200" b="1">
                          <a:effectLst/>
                          <a:latin typeface="Times New Roman" panose="02020603050405020304" pitchFamily="18" charset="0"/>
                          <a:ea typeface="Times New Roman" panose="02020603050405020304" pitchFamily="18" charset="0"/>
                        </a:rPr>
                        <a:t>Mobile A1 (2012)</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dirty="0">
                          <a:effectLst/>
                          <a:latin typeface="Times New Roman" panose="02020603050405020304" pitchFamily="18" charset="0"/>
                          <a:ea typeface="Times New Roman" panose="02020603050405020304" pitchFamily="18" charset="0"/>
                        </a:rPr>
                        <a:t>James Bond, Harry Potter, Marilyn Monroe, Brad Pitt, Julia Roberts,</a:t>
                      </a:r>
                      <a:endParaRPr lang="sk-SK" sz="1200" dirty="0">
                        <a:effectLst/>
                        <a:latin typeface="Times New Roman" panose="02020603050405020304" pitchFamily="18" charset="0"/>
                        <a:ea typeface="Times New Roman" panose="02020603050405020304" pitchFamily="18" charset="0"/>
                      </a:endParaRPr>
                    </a:p>
                    <a:p>
                      <a:pPr>
                        <a:spcAft>
                          <a:spcPts val="0"/>
                        </a:spcAft>
                      </a:pPr>
                      <a:r>
                        <a:rPr lang="fr-FR" sz="1200" dirty="0">
                          <a:effectLst/>
                          <a:latin typeface="Times New Roman" panose="02020603050405020304" pitchFamily="18" charset="0"/>
                          <a:ea typeface="Times New Roman" panose="02020603050405020304" pitchFamily="18" charset="0"/>
                        </a:rPr>
                        <a:t>la</a:t>
                      </a:r>
                      <a:r>
                        <a:rPr lang="fr-FR" sz="1200" baseline="0" dirty="0">
                          <a:effectLst/>
                          <a:latin typeface="Times New Roman" panose="02020603050405020304" pitchFamily="18" charset="0"/>
                          <a:ea typeface="Times New Roman" panose="02020603050405020304" pitchFamily="18" charset="0"/>
                        </a:rPr>
                        <a:t> b</a:t>
                      </a:r>
                      <a:r>
                        <a:rPr lang="fr-FR" sz="1200" dirty="0">
                          <a:effectLst/>
                          <a:latin typeface="Times New Roman" panose="02020603050405020304" pitchFamily="18" charset="0"/>
                          <a:ea typeface="Times New Roman" panose="02020603050405020304" pitchFamily="18" charset="0"/>
                        </a:rPr>
                        <a:t>atucada (musique brésilienne), le musée Gugenheim de Bilbao, Shibuya (quartier de Tokyo), le logo des Rolling Stones  </a:t>
                      </a:r>
                      <a:endParaRPr lang="sk-SK"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5788901"/>
                  </a:ext>
                </a:extLst>
              </a:tr>
              <a:tr h="759097">
                <a:tc>
                  <a:txBody>
                    <a:bodyPr/>
                    <a:lstStyle/>
                    <a:p>
                      <a:pPr>
                        <a:spcAft>
                          <a:spcPts val="0"/>
                        </a:spcAft>
                      </a:pPr>
                      <a:r>
                        <a:rPr lang="fr-FR" sz="1200" b="1">
                          <a:effectLst/>
                          <a:latin typeface="Times New Roman" panose="02020603050405020304" pitchFamily="18" charset="0"/>
                          <a:ea typeface="Times New Roman" panose="02020603050405020304" pitchFamily="18" charset="0"/>
                        </a:rPr>
                        <a:t>Echo A1 (2012)</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i="1" dirty="0">
                          <a:effectLst/>
                          <a:latin typeface="Times New Roman" panose="02020603050405020304" pitchFamily="18" charset="0"/>
                          <a:ea typeface="Times New Roman" panose="02020603050405020304" pitchFamily="18" charset="0"/>
                        </a:rPr>
                        <a:t>King Kong</a:t>
                      </a:r>
                      <a:r>
                        <a:rPr lang="fr-FR" sz="1200" dirty="0">
                          <a:effectLst/>
                          <a:latin typeface="Times New Roman" panose="02020603050405020304" pitchFamily="18" charset="0"/>
                          <a:ea typeface="Times New Roman" panose="02020603050405020304" pitchFamily="18" charset="0"/>
                        </a:rPr>
                        <a:t>, Faulkner, Garcia Marquez, la danse africaine, Marilyn Monroe, Indira Gandhi, </a:t>
                      </a:r>
                      <a:r>
                        <a:rPr lang="fr-FR" sz="1200" i="1" dirty="0">
                          <a:effectLst/>
                          <a:latin typeface="Times New Roman" panose="02020603050405020304" pitchFamily="18" charset="0"/>
                          <a:ea typeface="Times New Roman" panose="02020603050405020304" pitchFamily="18" charset="0"/>
                        </a:rPr>
                        <a:t>Le Jour d’après</a:t>
                      </a:r>
                      <a:r>
                        <a:rPr lang="fr-FR" sz="1200" dirty="0">
                          <a:effectLst/>
                          <a:latin typeface="Times New Roman" panose="02020603050405020304" pitchFamily="18" charset="0"/>
                          <a:ea typeface="Times New Roman" panose="02020603050405020304" pitchFamily="18" charset="0"/>
                        </a:rPr>
                        <a:t>, Rossini, Verdi, Beethoven, </a:t>
                      </a:r>
                      <a:endParaRPr lang="sk-SK" sz="1200" dirty="0">
                        <a:effectLst/>
                        <a:latin typeface="Times New Roman" panose="02020603050405020304" pitchFamily="18" charset="0"/>
                        <a:ea typeface="Times New Roman" panose="02020603050405020304" pitchFamily="18" charset="0"/>
                      </a:endParaRPr>
                    </a:p>
                    <a:p>
                      <a:pPr>
                        <a:spcAft>
                          <a:spcPts val="0"/>
                        </a:spcAft>
                      </a:pPr>
                      <a:r>
                        <a:rPr lang="fr-FR" sz="1200" dirty="0">
                          <a:effectLst/>
                          <a:latin typeface="Times New Roman" panose="02020603050405020304" pitchFamily="18" charset="0"/>
                          <a:ea typeface="Times New Roman" panose="02020603050405020304" pitchFamily="18" charset="0"/>
                        </a:rPr>
                        <a:t>le haïku (genre poétique japonais), les mangas, Yasunari Kawabata (écrivain japonais)  </a:t>
                      </a:r>
                      <a:endParaRPr lang="sk-SK"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33818862"/>
                  </a:ext>
                </a:extLst>
              </a:tr>
              <a:tr h="189774">
                <a:tc>
                  <a:txBody>
                    <a:bodyPr/>
                    <a:lstStyle/>
                    <a:p>
                      <a:pPr>
                        <a:spcAft>
                          <a:spcPts val="0"/>
                        </a:spcAft>
                      </a:pPr>
                      <a:r>
                        <a:rPr lang="fr-FR" sz="1200" b="1">
                          <a:effectLst/>
                          <a:latin typeface="Times New Roman" panose="02020603050405020304" pitchFamily="18" charset="0"/>
                          <a:ea typeface="Times New Roman" panose="02020603050405020304" pitchFamily="18" charset="0"/>
                        </a:rPr>
                        <a:t>Total période 2</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a:spcAft>
                          <a:spcPts val="0"/>
                        </a:spcAft>
                      </a:pPr>
                      <a:r>
                        <a:rPr lang="fr-FR" sz="1200" b="1" dirty="0">
                          <a:effectLst/>
                          <a:latin typeface="Times New Roman" panose="02020603050405020304" pitchFamily="18" charset="0"/>
                          <a:ea typeface="Times New Roman" panose="02020603050405020304" pitchFamily="18" charset="0"/>
                        </a:rPr>
                        <a:t>                                              31                                                                     </a:t>
                      </a:r>
                      <a:endParaRPr lang="sk-SK"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887560684"/>
                  </a:ext>
                </a:extLst>
              </a:tr>
            </a:tbl>
          </a:graphicData>
        </a:graphic>
      </p:graphicFrame>
      <p:sp>
        <p:nvSpPr>
          <p:cNvPr id="5" name="Rectangle 1"/>
          <p:cNvSpPr>
            <a:spLocks noChangeArrowheads="1"/>
          </p:cNvSpPr>
          <p:nvPr/>
        </p:nvSpPr>
        <p:spPr bwMode="auto">
          <a:xfrm>
            <a:off x="3406887" y="2708745"/>
            <a:ext cx="12826656" cy="4744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sk-SK"/>
          </a:p>
        </p:txBody>
      </p:sp>
    </p:spTree>
    <p:extLst>
      <p:ext uri="{BB962C8B-B14F-4D97-AF65-F5344CB8AC3E}">
        <p14:creationId xmlns:p14="http://schemas.microsoft.com/office/powerpoint/2010/main" val="24052651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err="1"/>
              <a:t>Conclusion</a:t>
            </a:r>
            <a:br>
              <a:rPr lang="sk-SK" dirty="0"/>
            </a:br>
            <a:endParaRPr lang="sk-SK" dirty="0"/>
          </a:p>
        </p:txBody>
      </p:sp>
      <p:sp>
        <p:nvSpPr>
          <p:cNvPr id="3" name="Zástupný objekt pre obsah 2"/>
          <p:cNvSpPr>
            <a:spLocks noGrp="1"/>
          </p:cNvSpPr>
          <p:nvPr>
            <p:ph idx="1"/>
          </p:nvPr>
        </p:nvSpPr>
        <p:spPr/>
        <p:txBody>
          <a:bodyPr/>
          <a:lstStyle/>
          <a:p>
            <a:r>
              <a:rPr lang="fr-FR" dirty="0"/>
              <a:t>Une perspective plurilingue et pluriculturelle </a:t>
            </a:r>
            <a:endParaRPr lang="sk-SK" dirty="0"/>
          </a:p>
          <a:p>
            <a:pPr marL="0" indent="0">
              <a:buNone/>
            </a:pPr>
            <a:r>
              <a:rPr lang="sk-SK" dirty="0"/>
              <a:t>     </a:t>
            </a:r>
            <a:r>
              <a:rPr lang="fr-FR" dirty="0"/>
              <a:t>de l’enseignement / apprentissage du FLE</a:t>
            </a:r>
            <a:endParaRPr lang="sk-SK" dirty="0"/>
          </a:p>
          <a:p>
            <a:pPr marL="0" indent="0">
              <a:buNone/>
            </a:pPr>
            <a:endParaRPr lang="sk-SK"/>
          </a:p>
          <a:p>
            <a:pPr marL="0" indent="0">
              <a:buNone/>
            </a:pPr>
            <a:endParaRPr lang="fr-FR" dirty="0"/>
          </a:p>
          <a:p>
            <a:r>
              <a:rPr lang="fr-FR" dirty="0"/>
              <a:t>L’apprenant intermédiaire culturel</a:t>
            </a:r>
          </a:p>
          <a:p>
            <a:pPr marL="0" indent="0">
              <a:buNone/>
            </a:pPr>
            <a:endParaRPr lang="fr-FR" dirty="0"/>
          </a:p>
          <a:p>
            <a:pPr marL="0" indent="0">
              <a:buNone/>
            </a:pPr>
            <a:endParaRPr lang="fr-FR" dirty="0"/>
          </a:p>
          <a:p>
            <a:pPr marL="0" indent="0">
              <a:buNone/>
            </a:pPr>
            <a:r>
              <a:rPr lang="fr-FR" sz="3200" b="1" dirty="0"/>
              <a:t>                  </a:t>
            </a:r>
          </a:p>
        </p:txBody>
      </p:sp>
    </p:spTree>
    <p:extLst>
      <p:ext uri="{BB962C8B-B14F-4D97-AF65-F5344CB8AC3E}">
        <p14:creationId xmlns:p14="http://schemas.microsoft.com/office/powerpoint/2010/main" val="15567996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objekt pre obsah 2"/>
          <p:cNvSpPr>
            <a:spLocks noGrp="1"/>
          </p:cNvSpPr>
          <p:nvPr>
            <p:ph idx="1"/>
          </p:nvPr>
        </p:nvSpPr>
        <p:spPr/>
        <p:txBody>
          <a:bodyPr/>
          <a:lstStyle/>
          <a:p>
            <a:pPr marL="0" lvl="0" indent="0">
              <a:buClr>
                <a:srgbClr val="A53010"/>
              </a:buClr>
              <a:buNone/>
            </a:pPr>
            <a:endParaRPr lang="fr-FR" sz="3200" b="1" dirty="0">
              <a:solidFill>
                <a:prstClr val="black">
                  <a:lumMod val="75000"/>
                  <a:lumOff val="25000"/>
                </a:prstClr>
              </a:solidFill>
            </a:endParaRPr>
          </a:p>
          <a:p>
            <a:pPr marL="0" lvl="0" indent="0">
              <a:buClr>
                <a:srgbClr val="A53010"/>
              </a:buClr>
              <a:buNone/>
            </a:pPr>
            <a:endParaRPr lang="fr-FR" sz="3200" b="1" dirty="0">
              <a:solidFill>
                <a:prstClr val="black">
                  <a:lumMod val="75000"/>
                  <a:lumOff val="25000"/>
                </a:prstClr>
              </a:solidFill>
            </a:endParaRPr>
          </a:p>
          <a:p>
            <a:pPr marL="0" lvl="0" indent="0">
              <a:buClr>
                <a:srgbClr val="A53010"/>
              </a:buClr>
              <a:buNone/>
            </a:pPr>
            <a:r>
              <a:rPr lang="fr-FR" sz="3200" b="1" dirty="0">
                <a:solidFill>
                  <a:prstClr val="black">
                    <a:lumMod val="75000"/>
                    <a:lumOff val="25000"/>
                  </a:prstClr>
                </a:solidFill>
              </a:rPr>
              <a:t>             Merci pour votre attention</a:t>
            </a:r>
          </a:p>
          <a:p>
            <a:pPr marL="0" indent="0">
              <a:buNone/>
            </a:pPr>
            <a:endParaRPr lang="sk-SK" dirty="0"/>
          </a:p>
        </p:txBody>
      </p:sp>
    </p:spTree>
    <p:extLst>
      <p:ext uri="{BB962C8B-B14F-4D97-AF65-F5344CB8AC3E}">
        <p14:creationId xmlns:p14="http://schemas.microsoft.com/office/powerpoint/2010/main" val="2101833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fr-FR" b="1" dirty="0"/>
              <a:t>1. La mondialisation : redéfinition des notions et des paradigmes </a:t>
            </a:r>
            <a:br>
              <a:rPr lang="sk-SK" dirty="0"/>
            </a:br>
            <a:endParaRPr lang="sk-SK" dirty="0"/>
          </a:p>
        </p:txBody>
      </p:sp>
      <p:sp>
        <p:nvSpPr>
          <p:cNvPr id="3" name="Zástupný objekt pre obsah 2"/>
          <p:cNvSpPr>
            <a:spLocks noGrp="1"/>
          </p:cNvSpPr>
          <p:nvPr>
            <p:ph idx="1"/>
          </p:nvPr>
        </p:nvSpPr>
        <p:spPr/>
        <p:txBody>
          <a:bodyPr/>
          <a:lstStyle/>
          <a:p>
            <a:pPr marL="0" indent="0">
              <a:buNone/>
            </a:pPr>
            <a:r>
              <a:rPr lang="fr-FR" b="1" dirty="0"/>
              <a:t>1.1. </a:t>
            </a:r>
            <a:r>
              <a:rPr lang="sk-SK" b="1" dirty="0" err="1"/>
              <a:t>Uniformisation</a:t>
            </a:r>
            <a:r>
              <a:rPr lang="sk-SK" b="1" dirty="0"/>
              <a:t> </a:t>
            </a:r>
            <a:r>
              <a:rPr lang="sk-SK" b="1" dirty="0" err="1"/>
              <a:t>du</a:t>
            </a:r>
            <a:r>
              <a:rPr lang="sk-SK" b="1" dirty="0"/>
              <a:t> </a:t>
            </a:r>
            <a:r>
              <a:rPr lang="sk-SK" b="1" dirty="0" err="1"/>
              <a:t>monde</a:t>
            </a:r>
            <a:r>
              <a:rPr lang="sk-SK" b="1" dirty="0"/>
              <a:t> </a:t>
            </a:r>
            <a:r>
              <a:rPr lang="sk-SK" b="1" dirty="0" err="1"/>
              <a:t>ou</a:t>
            </a:r>
            <a:r>
              <a:rPr lang="fr-FR" b="1" dirty="0"/>
              <a:t> nouveau cosmopolitisme ?</a:t>
            </a:r>
            <a:endParaRPr lang="sk-SK" dirty="0"/>
          </a:p>
          <a:p>
            <a:endParaRPr lang="fr-FR" dirty="0"/>
          </a:p>
          <a:p>
            <a:r>
              <a:rPr lang="sk-SK" dirty="0"/>
              <a:t>La </a:t>
            </a:r>
            <a:r>
              <a:rPr lang="sk-SK" dirty="0" err="1"/>
              <a:t>mondialisation</a:t>
            </a:r>
            <a:r>
              <a:rPr lang="sk-SK" dirty="0"/>
              <a:t> </a:t>
            </a:r>
            <a:r>
              <a:rPr lang="sk-SK" dirty="0" err="1"/>
              <a:t>comme</a:t>
            </a:r>
            <a:r>
              <a:rPr lang="fr-FR" dirty="0"/>
              <a:t> unification économique et culturelle du monde</a:t>
            </a:r>
            <a:endParaRPr lang="sk-SK" dirty="0"/>
          </a:p>
          <a:p>
            <a:endParaRPr lang="fr-FR" dirty="0"/>
          </a:p>
          <a:p>
            <a:pPr marL="0" indent="0">
              <a:buNone/>
            </a:pPr>
            <a:endParaRPr lang="sk-SK" dirty="0"/>
          </a:p>
          <a:p>
            <a:r>
              <a:rPr lang="fr-FR" dirty="0"/>
              <a:t>La mondialisation comme </a:t>
            </a:r>
            <a:r>
              <a:rPr lang="sk-SK" dirty="0" err="1"/>
              <a:t>diversification</a:t>
            </a:r>
            <a:r>
              <a:rPr lang="sk-SK" dirty="0"/>
              <a:t> </a:t>
            </a:r>
            <a:r>
              <a:rPr lang="sk-SK" dirty="0" err="1"/>
              <a:t>culturelle</a:t>
            </a:r>
            <a:r>
              <a:rPr lang="sk-SK" dirty="0"/>
              <a:t> </a:t>
            </a:r>
            <a:r>
              <a:rPr lang="sk-SK" dirty="0" err="1"/>
              <a:t>du</a:t>
            </a:r>
            <a:r>
              <a:rPr lang="sk-SK" dirty="0"/>
              <a:t> </a:t>
            </a:r>
            <a:r>
              <a:rPr lang="sk-SK" dirty="0" err="1"/>
              <a:t>monde</a:t>
            </a:r>
            <a:endParaRPr lang="sk-SK" dirty="0"/>
          </a:p>
        </p:txBody>
      </p:sp>
    </p:spTree>
    <p:extLst>
      <p:ext uri="{BB962C8B-B14F-4D97-AF65-F5344CB8AC3E}">
        <p14:creationId xmlns:p14="http://schemas.microsoft.com/office/powerpoint/2010/main" val="2248368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fr-FR" b="1" dirty="0"/>
              <a:t>1. La mondialisation : redéfinition des notions et des paradigmes </a:t>
            </a:r>
            <a:br>
              <a:rPr lang="sk-SK" dirty="0"/>
            </a:br>
            <a:endParaRPr lang="sk-SK" dirty="0"/>
          </a:p>
        </p:txBody>
      </p:sp>
      <p:sp>
        <p:nvSpPr>
          <p:cNvPr id="3" name="Zástupný objekt pre obsah 2"/>
          <p:cNvSpPr>
            <a:spLocks noGrp="1"/>
          </p:cNvSpPr>
          <p:nvPr>
            <p:ph idx="1"/>
          </p:nvPr>
        </p:nvSpPr>
        <p:spPr/>
        <p:txBody>
          <a:bodyPr/>
          <a:lstStyle/>
          <a:p>
            <a:pPr marL="0" indent="0">
              <a:buNone/>
            </a:pPr>
            <a:r>
              <a:rPr lang="fr-FR" b="1" dirty="0"/>
              <a:t>1.2 L’avènement d’une société transnationale</a:t>
            </a:r>
            <a:endParaRPr lang="sk-SK" dirty="0"/>
          </a:p>
          <a:p>
            <a:pPr marL="0" indent="0">
              <a:buNone/>
            </a:pPr>
            <a:endParaRPr lang="fr-FR" dirty="0"/>
          </a:p>
          <a:p>
            <a:r>
              <a:rPr lang="fr-FR" dirty="0"/>
              <a:t>Du multinational au transnational</a:t>
            </a:r>
          </a:p>
          <a:p>
            <a:pPr marL="0" indent="0">
              <a:buNone/>
            </a:pPr>
            <a:endParaRPr lang="sk-SK" dirty="0"/>
          </a:p>
          <a:p>
            <a:r>
              <a:rPr lang="fr-FR" dirty="0"/>
              <a:t>La notion de communauté transnationale</a:t>
            </a:r>
          </a:p>
          <a:p>
            <a:pPr marL="0" indent="0">
              <a:buNone/>
            </a:pPr>
            <a:endParaRPr lang="sk-SK" dirty="0"/>
          </a:p>
          <a:p>
            <a:r>
              <a:rPr lang="fr-FR" dirty="0"/>
              <a:t>La figure emblématique du transnationalisme : l’expatrié</a:t>
            </a:r>
            <a:endParaRPr lang="sk-SK" dirty="0"/>
          </a:p>
          <a:p>
            <a:endParaRPr lang="sk-SK" dirty="0"/>
          </a:p>
        </p:txBody>
      </p:sp>
    </p:spTree>
    <p:extLst>
      <p:ext uri="{BB962C8B-B14F-4D97-AF65-F5344CB8AC3E}">
        <p14:creationId xmlns:p14="http://schemas.microsoft.com/office/powerpoint/2010/main" val="3012164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fr-FR" b="1" dirty="0"/>
              <a:t>1. La mondialisation : redéfinition des notions et des paradigmes </a:t>
            </a:r>
            <a:br>
              <a:rPr lang="sk-SK" dirty="0"/>
            </a:br>
            <a:endParaRPr lang="sk-SK" dirty="0"/>
          </a:p>
        </p:txBody>
      </p:sp>
      <p:sp>
        <p:nvSpPr>
          <p:cNvPr id="3" name="Zástupný objekt pre obsah 2"/>
          <p:cNvSpPr>
            <a:spLocks noGrp="1"/>
          </p:cNvSpPr>
          <p:nvPr>
            <p:ph idx="1"/>
          </p:nvPr>
        </p:nvSpPr>
        <p:spPr/>
        <p:txBody>
          <a:bodyPr/>
          <a:lstStyle/>
          <a:p>
            <a:pPr marL="0" indent="0">
              <a:buNone/>
            </a:pPr>
            <a:r>
              <a:rPr lang="fr-FR" b="1" dirty="0"/>
              <a:t>1.3 Du multiculturalisme à la culture-monde</a:t>
            </a:r>
            <a:endParaRPr lang="sk-SK" dirty="0"/>
          </a:p>
          <a:p>
            <a:pPr marL="0" indent="0">
              <a:buNone/>
            </a:pPr>
            <a:endParaRPr lang="fr-FR" dirty="0"/>
          </a:p>
          <a:p>
            <a:r>
              <a:rPr lang="fr-FR" dirty="0"/>
              <a:t>Redéfinition de la notion de multiculturalisme</a:t>
            </a:r>
          </a:p>
          <a:p>
            <a:pPr marL="0" indent="0">
              <a:buNone/>
            </a:pPr>
            <a:endParaRPr lang="fr-FR" dirty="0"/>
          </a:p>
          <a:p>
            <a:r>
              <a:rPr lang="fr-FR" dirty="0"/>
              <a:t>Avènement d’une culture</a:t>
            </a:r>
            <a:r>
              <a:rPr lang="sk-SK" dirty="0"/>
              <a:t>-</a:t>
            </a:r>
            <a:r>
              <a:rPr lang="fr-FR" dirty="0"/>
              <a:t>monde</a:t>
            </a:r>
            <a:endParaRPr lang="sk-SK" dirty="0"/>
          </a:p>
          <a:p>
            <a:pPr marL="0" indent="0">
              <a:buNone/>
            </a:pPr>
            <a:r>
              <a:rPr lang="fr-FR" dirty="0"/>
              <a:t>« un monde de symboles, de significations et d’imaginaire social qui a ceci de spécifique qu’il est devenu planétaire »</a:t>
            </a:r>
            <a:r>
              <a:rPr lang="sk-SK" dirty="0"/>
              <a:t> (</a:t>
            </a:r>
            <a:r>
              <a:rPr lang="fr-FR" dirty="0"/>
              <a:t>Gilles Lipovetsky et Jean Serroy</a:t>
            </a:r>
            <a:r>
              <a:rPr lang="sk-SK" dirty="0"/>
              <a:t>)</a:t>
            </a:r>
            <a:r>
              <a:rPr lang="fr-FR" i="1" dirty="0"/>
              <a:t> </a:t>
            </a:r>
            <a:endParaRPr lang="fr-FR" dirty="0"/>
          </a:p>
          <a:p>
            <a:endParaRPr lang="sk-SK" dirty="0"/>
          </a:p>
          <a:p>
            <a:endParaRPr lang="fr-FR" dirty="0"/>
          </a:p>
          <a:p>
            <a:pPr marL="0" indent="0">
              <a:buNone/>
            </a:pPr>
            <a:endParaRPr lang="sk-SK" dirty="0"/>
          </a:p>
        </p:txBody>
      </p:sp>
    </p:spTree>
    <p:extLst>
      <p:ext uri="{BB962C8B-B14F-4D97-AF65-F5344CB8AC3E}">
        <p14:creationId xmlns:p14="http://schemas.microsoft.com/office/powerpoint/2010/main" val="681596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fr-FR" b="1" dirty="0"/>
              <a:t>2. La didactique du FLE à l’heure de la mondialisation</a:t>
            </a:r>
            <a:br>
              <a:rPr lang="sk-SK" dirty="0"/>
            </a:br>
            <a:endParaRPr lang="sk-SK" dirty="0"/>
          </a:p>
        </p:txBody>
      </p:sp>
      <p:sp>
        <p:nvSpPr>
          <p:cNvPr id="3" name="Zástupný objekt pre obsah 2"/>
          <p:cNvSpPr>
            <a:spLocks noGrp="1"/>
          </p:cNvSpPr>
          <p:nvPr>
            <p:ph idx="1"/>
          </p:nvPr>
        </p:nvSpPr>
        <p:spPr/>
        <p:txBody>
          <a:bodyPr/>
          <a:lstStyle/>
          <a:p>
            <a:pPr marL="0" indent="0">
              <a:buNone/>
            </a:pPr>
            <a:r>
              <a:rPr lang="sk-SK" b="1" dirty="0"/>
              <a:t>2.1 </a:t>
            </a:r>
            <a:r>
              <a:rPr lang="fr-FR" b="1" dirty="0"/>
              <a:t>Un détachement progressif de l’enseignement du FLE de son cadre national</a:t>
            </a:r>
            <a:endParaRPr lang="sk-SK" dirty="0"/>
          </a:p>
          <a:p>
            <a:pPr marL="0" indent="0">
              <a:buNone/>
            </a:pPr>
            <a:endParaRPr lang="sk-SK" dirty="0"/>
          </a:p>
          <a:p>
            <a:r>
              <a:rPr lang="fr-FR" dirty="0"/>
              <a:t>De la civilisation à la culture</a:t>
            </a:r>
            <a:endParaRPr lang="sk-SK" dirty="0"/>
          </a:p>
          <a:p>
            <a:pPr marL="0" indent="0">
              <a:buNone/>
            </a:pPr>
            <a:endParaRPr lang="sk-SK" dirty="0"/>
          </a:p>
          <a:p>
            <a:r>
              <a:rPr lang="fr-FR" dirty="0"/>
              <a:t>Une conception mondialisée de la langue</a:t>
            </a:r>
            <a:endParaRPr lang="sk-SK" dirty="0"/>
          </a:p>
          <a:p>
            <a:pPr marL="0" indent="0">
              <a:buNone/>
            </a:pPr>
            <a:r>
              <a:rPr lang="fr-FR" dirty="0"/>
              <a:t>« La mondialisation de la langue » (Geneviève Zarate)</a:t>
            </a:r>
          </a:p>
          <a:p>
            <a:pPr marL="0" indent="0">
              <a:buNone/>
            </a:pPr>
            <a:endParaRPr lang="sk-SK" dirty="0"/>
          </a:p>
          <a:p>
            <a:pPr marL="0" indent="0">
              <a:buNone/>
            </a:pPr>
            <a:r>
              <a:rPr lang="fr-FR" b="1" dirty="0"/>
              <a:t>2.2 Redéfinition du profil de l’apprenant comme acteur social transnational</a:t>
            </a:r>
            <a:endParaRPr lang="sk-SK" dirty="0"/>
          </a:p>
          <a:p>
            <a:pPr marL="0" indent="0">
              <a:buNone/>
            </a:pPr>
            <a:endParaRPr lang="sk-SK" dirty="0"/>
          </a:p>
        </p:txBody>
      </p:sp>
    </p:spTree>
    <p:extLst>
      <p:ext uri="{BB962C8B-B14F-4D97-AF65-F5344CB8AC3E}">
        <p14:creationId xmlns:p14="http://schemas.microsoft.com/office/powerpoint/2010/main" val="3357343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b="1" dirty="0"/>
              <a:t>2. La didactique du FLE à l’heure de la mondialisation</a:t>
            </a:r>
            <a:endParaRPr lang="sk-SK" dirty="0"/>
          </a:p>
        </p:txBody>
      </p:sp>
      <p:sp>
        <p:nvSpPr>
          <p:cNvPr id="3" name="Zástupný objekt pre obsah 2"/>
          <p:cNvSpPr>
            <a:spLocks noGrp="1"/>
          </p:cNvSpPr>
          <p:nvPr>
            <p:ph idx="1"/>
          </p:nvPr>
        </p:nvSpPr>
        <p:spPr/>
        <p:txBody>
          <a:bodyPr/>
          <a:lstStyle/>
          <a:p>
            <a:pPr marL="0" indent="0">
              <a:buNone/>
            </a:pPr>
            <a:r>
              <a:rPr lang="fr-FR" b="1" dirty="0"/>
              <a:t>2.3 La perspective actionnelle et ses conséquences sur le rôle de l’apprenant</a:t>
            </a:r>
            <a:endParaRPr lang="fr-FR" dirty="0"/>
          </a:p>
          <a:p>
            <a:pPr marL="0" indent="0">
              <a:buNone/>
            </a:pPr>
            <a:r>
              <a:rPr lang="fr-FR" dirty="0"/>
              <a:t> </a:t>
            </a:r>
            <a:endParaRPr lang="sk-SK" dirty="0"/>
          </a:p>
          <a:p>
            <a:pPr lvl="0"/>
            <a:r>
              <a:rPr lang="fr-FR" dirty="0"/>
              <a:t>L’apprenant comme acteur social</a:t>
            </a:r>
          </a:p>
          <a:p>
            <a:pPr marL="0" lvl="0" indent="0">
              <a:buNone/>
            </a:pPr>
            <a:endParaRPr lang="fr-FR" dirty="0"/>
          </a:p>
          <a:p>
            <a:r>
              <a:rPr lang="fr-FR" dirty="0"/>
              <a:t>Dépassement de la perspective interculturelle</a:t>
            </a:r>
            <a:endParaRPr lang="sk-SK" dirty="0"/>
          </a:p>
          <a:p>
            <a:pPr lvl="0"/>
            <a:endParaRPr lang="sk-SK" dirty="0"/>
          </a:p>
          <a:p>
            <a:pPr marL="0" indent="0">
              <a:buNone/>
            </a:pPr>
            <a:endParaRPr lang="fr-FR" dirty="0"/>
          </a:p>
          <a:p>
            <a:pPr marL="0" indent="0">
              <a:buNone/>
            </a:pPr>
            <a:endParaRPr lang="sk-SK" dirty="0"/>
          </a:p>
        </p:txBody>
      </p:sp>
    </p:spTree>
    <p:extLst>
      <p:ext uri="{BB962C8B-B14F-4D97-AF65-F5344CB8AC3E}">
        <p14:creationId xmlns:p14="http://schemas.microsoft.com/office/powerpoint/2010/main" val="3155986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fr-FR" b="1" dirty="0"/>
              <a:t>3. La mondialisation dans les manuels </a:t>
            </a:r>
            <a:br>
              <a:rPr lang="fr-FR" b="1" dirty="0"/>
            </a:br>
            <a:r>
              <a:rPr lang="fr-FR" b="1" dirty="0"/>
              <a:t>    de FLE</a:t>
            </a:r>
            <a:br>
              <a:rPr lang="sk-SK" dirty="0"/>
            </a:br>
            <a:endParaRPr lang="sk-SK" dirty="0"/>
          </a:p>
        </p:txBody>
      </p:sp>
      <p:sp>
        <p:nvSpPr>
          <p:cNvPr id="3" name="Zástupný objekt pre obsah 2"/>
          <p:cNvSpPr>
            <a:spLocks noGrp="1"/>
          </p:cNvSpPr>
          <p:nvPr>
            <p:ph idx="1"/>
          </p:nvPr>
        </p:nvSpPr>
        <p:spPr/>
        <p:txBody>
          <a:bodyPr>
            <a:normAutofit fontScale="92500" lnSpcReduction="20000"/>
          </a:bodyPr>
          <a:lstStyle/>
          <a:p>
            <a:pPr marL="0" indent="0">
              <a:buNone/>
            </a:pPr>
            <a:r>
              <a:rPr lang="fr-FR" b="1" dirty="0"/>
              <a:t>3.1 Choix des manuels et des éléments analysés</a:t>
            </a:r>
          </a:p>
          <a:p>
            <a:pPr marL="0" indent="0">
              <a:buNone/>
            </a:pPr>
            <a:r>
              <a:rPr lang="fr-FR" b="1" dirty="0"/>
              <a:t> </a:t>
            </a:r>
            <a:endParaRPr lang="sk-SK" dirty="0"/>
          </a:p>
          <a:p>
            <a:pPr lvl="0"/>
            <a:r>
              <a:rPr lang="fr-FR" dirty="0"/>
              <a:t>Deux périodes comparées </a:t>
            </a:r>
            <a:endParaRPr lang="sk-SK" dirty="0"/>
          </a:p>
          <a:p>
            <a:pPr marL="0" indent="0">
              <a:buNone/>
            </a:pPr>
            <a:r>
              <a:rPr lang="fr-FR" dirty="0"/>
              <a:t>1980-90 : </a:t>
            </a:r>
            <a:r>
              <a:rPr lang="fr-FR" i="1" dirty="0"/>
              <a:t>Le Nouveau sans frontières</a:t>
            </a:r>
            <a:r>
              <a:rPr lang="fr-FR" b="1" i="1" dirty="0"/>
              <a:t> </a:t>
            </a:r>
            <a:r>
              <a:rPr lang="fr-FR" i="1" dirty="0"/>
              <a:t>1</a:t>
            </a:r>
            <a:r>
              <a:rPr lang="fr-FR" dirty="0"/>
              <a:t> (1988), </a:t>
            </a:r>
            <a:r>
              <a:rPr lang="fr-FR" i="1" dirty="0"/>
              <a:t>Espaces 1</a:t>
            </a:r>
            <a:r>
              <a:rPr lang="fr-FR" dirty="0"/>
              <a:t> (1990),                                   </a:t>
            </a:r>
          </a:p>
          <a:p>
            <a:pPr marL="0" indent="0">
              <a:buNone/>
            </a:pPr>
            <a:r>
              <a:rPr lang="fr-FR" i="1" dirty="0"/>
              <a:t>                Libre échange 1 </a:t>
            </a:r>
            <a:r>
              <a:rPr lang="fr-FR" dirty="0"/>
              <a:t>(1991)</a:t>
            </a:r>
          </a:p>
          <a:p>
            <a:pPr marL="0" indent="0">
              <a:buNone/>
            </a:pPr>
            <a:r>
              <a:rPr lang="fr-FR" dirty="0"/>
              <a:t>2000-10 : </a:t>
            </a:r>
            <a:r>
              <a:rPr lang="fr-FR" i="1" dirty="0"/>
              <a:t>Latitudes 1</a:t>
            </a:r>
            <a:r>
              <a:rPr lang="fr-FR" dirty="0"/>
              <a:t> (2008), </a:t>
            </a:r>
            <a:r>
              <a:rPr lang="fr-FR" i="1" dirty="0"/>
              <a:t>Mobile A1 </a:t>
            </a:r>
            <a:r>
              <a:rPr lang="fr-FR" dirty="0"/>
              <a:t>(2012) et </a:t>
            </a:r>
            <a:r>
              <a:rPr lang="fr-FR" i="1" dirty="0"/>
              <a:t>Echo A1 </a:t>
            </a:r>
            <a:r>
              <a:rPr lang="fr-FR" dirty="0"/>
              <a:t>(2012)</a:t>
            </a:r>
            <a:endParaRPr lang="sk-SK" dirty="0"/>
          </a:p>
          <a:p>
            <a:pPr marL="0" indent="0">
              <a:buNone/>
            </a:pPr>
            <a:r>
              <a:rPr lang="fr-FR" b="1" dirty="0"/>
              <a:t> </a:t>
            </a:r>
            <a:endParaRPr lang="sk-SK" dirty="0"/>
          </a:p>
          <a:p>
            <a:pPr lvl="0"/>
            <a:r>
              <a:rPr lang="fr-FR" dirty="0"/>
              <a:t>Le choix de manuels de niveau 1</a:t>
            </a:r>
          </a:p>
          <a:p>
            <a:pPr marL="0" lvl="0" indent="0">
              <a:buNone/>
            </a:pPr>
            <a:endParaRPr lang="sk-SK" dirty="0"/>
          </a:p>
          <a:p>
            <a:r>
              <a:rPr lang="fr-FR" dirty="0"/>
              <a:t>Les éléments analysés  </a:t>
            </a:r>
            <a:endParaRPr lang="sk-SK" dirty="0"/>
          </a:p>
          <a:p>
            <a:pPr marL="0" indent="0">
              <a:buNone/>
            </a:pPr>
            <a:r>
              <a:rPr lang="fr-FR" dirty="0"/>
              <a:t> </a:t>
            </a:r>
            <a:endParaRPr lang="sk-SK" dirty="0"/>
          </a:p>
          <a:p>
            <a:pPr marL="0" indent="0">
              <a:buNone/>
            </a:pPr>
            <a:endParaRPr lang="sk-SK" dirty="0"/>
          </a:p>
        </p:txBody>
      </p:sp>
    </p:spTree>
    <p:extLst>
      <p:ext uri="{BB962C8B-B14F-4D97-AF65-F5344CB8AC3E}">
        <p14:creationId xmlns:p14="http://schemas.microsoft.com/office/powerpoint/2010/main" val="1516248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b="1" dirty="0"/>
              <a:t>3. La mondialisation dans les manuels </a:t>
            </a:r>
            <a:br>
              <a:rPr lang="fr-FR" b="1" dirty="0"/>
            </a:br>
            <a:r>
              <a:rPr lang="fr-FR" b="1" dirty="0"/>
              <a:t>    de FLE</a:t>
            </a:r>
            <a:endParaRPr lang="sk-SK" dirty="0"/>
          </a:p>
        </p:txBody>
      </p:sp>
      <p:sp>
        <p:nvSpPr>
          <p:cNvPr id="3" name="Zástupný objekt pre obsah 2"/>
          <p:cNvSpPr>
            <a:spLocks noGrp="1"/>
          </p:cNvSpPr>
          <p:nvPr>
            <p:ph idx="1"/>
          </p:nvPr>
        </p:nvSpPr>
        <p:spPr/>
        <p:txBody>
          <a:bodyPr/>
          <a:lstStyle/>
          <a:p>
            <a:pPr marL="0" indent="0">
              <a:buNone/>
            </a:pPr>
            <a:r>
              <a:rPr lang="fr-FR" b="1" dirty="0"/>
              <a:t>3.2 Les personnages étrangers dans les fictions des manuels</a:t>
            </a:r>
            <a:endParaRPr lang="sk-SK" dirty="0"/>
          </a:p>
          <a:p>
            <a:pPr marL="0" indent="0">
              <a:buNone/>
            </a:pPr>
            <a:endParaRPr lang="sk-SK" dirty="0"/>
          </a:p>
        </p:txBody>
      </p:sp>
      <p:sp>
        <p:nvSpPr>
          <p:cNvPr id="5" name="Rectangle 1"/>
          <p:cNvSpPr>
            <a:spLocks noChangeArrowheads="1"/>
          </p:cNvSpPr>
          <p:nvPr/>
        </p:nvSpPr>
        <p:spPr bwMode="auto">
          <a:xfrm>
            <a:off x="4080866" y="2133600"/>
            <a:ext cx="1342895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sk-SK"/>
          </a:p>
        </p:txBody>
      </p:sp>
      <p:graphicFrame>
        <p:nvGraphicFramePr>
          <p:cNvPr id="6" name="Tabuľka 5"/>
          <p:cNvGraphicFramePr>
            <a:graphicFrameLocks noGrp="1"/>
          </p:cNvGraphicFramePr>
          <p:nvPr>
            <p:extLst>
              <p:ext uri="{D42A27DB-BD31-4B8C-83A1-F6EECF244321}">
                <p14:modId xmlns:p14="http://schemas.microsoft.com/office/powerpoint/2010/main" val="3138071638"/>
              </p:ext>
            </p:extLst>
          </p:nvPr>
        </p:nvGraphicFramePr>
        <p:xfrm>
          <a:off x="3047397" y="2590800"/>
          <a:ext cx="6075087" cy="4020670"/>
        </p:xfrm>
        <a:graphic>
          <a:graphicData uri="http://schemas.openxmlformats.org/drawingml/2006/table">
            <a:tbl>
              <a:tblPr firstRow="1" firstCol="1" bandRow="1"/>
              <a:tblGrid>
                <a:gridCol w="1596509">
                  <a:extLst>
                    <a:ext uri="{9D8B030D-6E8A-4147-A177-3AD203B41FA5}">
                      <a16:colId xmlns:a16="http://schemas.microsoft.com/office/drawing/2014/main" val="1926001846"/>
                    </a:ext>
                  </a:extLst>
                </a:gridCol>
                <a:gridCol w="2166826">
                  <a:extLst>
                    <a:ext uri="{9D8B030D-6E8A-4147-A177-3AD203B41FA5}">
                      <a16:colId xmlns:a16="http://schemas.microsoft.com/office/drawing/2014/main" val="15931380"/>
                    </a:ext>
                  </a:extLst>
                </a:gridCol>
                <a:gridCol w="2311752">
                  <a:extLst>
                    <a:ext uri="{9D8B030D-6E8A-4147-A177-3AD203B41FA5}">
                      <a16:colId xmlns:a16="http://schemas.microsoft.com/office/drawing/2014/main" val="1716083172"/>
                    </a:ext>
                  </a:extLst>
                </a:gridCol>
              </a:tblGrid>
              <a:tr h="148913">
                <a:tc rowSpan="2">
                  <a:txBody>
                    <a:bodyPr/>
                    <a:lstStyle/>
                    <a:p>
                      <a:pPr>
                        <a:spcAft>
                          <a:spcPts val="0"/>
                        </a:spcAft>
                      </a:pPr>
                      <a:r>
                        <a:rPr lang="fr-FR" sz="900" b="1">
                          <a:effectLst/>
                          <a:latin typeface="Times New Roman" panose="02020603050405020304" pitchFamily="18" charset="0"/>
                          <a:ea typeface="Times New Roman" panose="02020603050405020304" pitchFamily="18" charset="0"/>
                        </a:rPr>
                        <a:t> </a:t>
                      </a:r>
                      <a:endParaRPr lang="sk-SK" sz="900">
                        <a:effectLst/>
                        <a:latin typeface="Times New Roman" panose="02020603050405020304" pitchFamily="18" charset="0"/>
                        <a:ea typeface="Times New Roman" panose="02020603050405020304" pitchFamily="18" charset="0"/>
                      </a:endParaRPr>
                    </a:p>
                  </a:txBody>
                  <a:tcPr marL="53975" marR="53975"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gridSpan="2">
                  <a:txBody>
                    <a:bodyPr/>
                    <a:lstStyle/>
                    <a:p>
                      <a:pPr algn="ctr">
                        <a:spcAft>
                          <a:spcPts val="0"/>
                        </a:spcAft>
                      </a:pPr>
                      <a:r>
                        <a:rPr lang="fr-FR" sz="900" b="1">
                          <a:effectLst/>
                          <a:latin typeface="Times New Roman" panose="02020603050405020304" pitchFamily="18" charset="0"/>
                          <a:ea typeface="Times New Roman" panose="02020603050405020304" pitchFamily="18" charset="0"/>
                        </a:rPr>
                        <a:t>Personnages étrangers</a:t>
                      </a:r>
                      <a:endParaRPr lang="sk-SK" sz="900">
                        <a:effectLst/>
                        <a:latin typeface="Times New Roman" panose="02020603050405020304" pitchFamily="18" charset="0"/>
                        <a:ea typeface="Times New Roman" panose="02020603050405020304" pitchFamily="18" charset="0"/>
                      </a:endParaRPr>
                    </a:p>
                  </a:txBody>
                  <a:tcPr marL="53975" marR="539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k-SK"/>
                    </a:p>
                  </a:txBody>
                  <a:tcPr/>
                </a:tc>
                <a:extLst>
                  <a:ext uri="{0D108BD9-81ED-4DB2-BD59-A6C34878D82A}">
                    <a16:rowId xmlns:a16="http://schemas.microsoft.com/office/drawing/2014/main" val="2913743522"/>
                  </a:ext>
                </a:extLst>
              </a:tr>
              <a:tr h="148913">
                <a:tc vMerge="1">
                  <a:txBody>
                    <a:bodyPr/>
                    <a:lstStyle/>
                    <a:p>
                      <a:endParaRPr lang="sk-SK"/>
                    </a:p>
                  </a:txBody>
                  <a:tcPr/>
                </a:tc>
                <a:tc>
                  <a:txBody>
                    <a:bodyPr/>
                    <a:lstStyle/>
                    <a:p>
                      <a:pPr>
                        <a:spcAft>
                          <a:spcPts val="0"/>
                        </a:spcAft>
                      </a:pPr>
                      <a:r>
                        <a:rPr lang="fr-FR" sz="900" b="1">
                          <a:effectLst/>
                          <a:latin typeface="Times New Roman" panose="02020603050405020304" pitchFamily="18" charset="0"/>
                          <a:ea typeface="Times New Roman" panose="02020603050405020304" pitchFamily="18" charset="0"/>
                        </a:rPr>
                        <a:t>Principaux</a:t>
                      </a:r>
                      <a:endParaRPr lang="sk-SK" sz="900">
                        <a:effectLst/>
                        <a:latin typeface="Times New Roman" panose="02020603050405020304" pitchFamily="18" charset="0"/>
                        <a:ea typeface="Times New Roman" panose="02020603050405020304" pitchFamily="18" charset="0"/>
                      </a:endParaRPr>
                    </a:p>
                  </a:txBody>
                  <a:tcPr marL="53975" marR="539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900" b="1">
                          <a:effectLst/>
                          <a:latin typeface="Times New Roman" panose="02020603050405020304" pitchFamily="18" charset="0"/>
                          <a:ea typeface="Times New Roman" panose="02020603050405020304" pitchFamily="18" charset="0"/>
                        </a:rPr>
                        <a:t>Secondaires</a:t>
                      </a:r>
                      <a:endParaRPr lang="sk-SK" sz="900">
                        <a:effectLst/>
                        <a:latin typeface="Times New Roman" panose="02020603050405020304" pitchFamily="18" charset="0"/>
                        <a:ea typeface="Times New Roman" panose="02020603050405020304" pitchFamily="18" charset="0"/>
                      </a:endParaRPr>
                    </a:p>
                  </a:txBody>
                  <a:tcPr marL="53975" marR="539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78528478"/>
                  </a:ext>
                </a:extLst>
              </a:tr>
              <a:tr h="446741">
                <a:tc>
                  <a:txBody>
                    <a:bodyPr/>
                    <a:lstStyle/>
                    <a:p>
                      <a:pPr>
                        <a:spcAft>
                          <a:spcPts val="0"/>
                        </a:spcAft>
                      </a:pPr>
                      <a:r>
                        <a:rPr lang="fr-FR" sz="900" b="1">
                          <a:effectLst/>
                          <a:latin typeface="Times New Roman" panose="02020603050405020304" pitchFamily="18" charset="0"/>
                          <a:ea typeface="Times New Roman" panose="02020603050405020304" pitchFamily="18" charset="0"/>
                        </a:rPr>
                        <a:t>NSF 1 </a:t>
                      </a:r>
                      <a:endParaRPr lang="sk-SK" sz="900">
                        <a:effectLst/>
                        <a:latin typeface="Times New Roman" panose="02020603050405020304" pitchFamily="18" charset="0"/>
                        <a:ea typeface="Times New Roman" panose="02020603050405020304" pitchFamily="18" charset="0"/>
                      </a:endParaRPr>
                    </a:p>
                    <a:p>
                      <a:pPr>
                        <a:spcAft>
                          <a:spcPts val="0"/>
                        </a:spcAft>
                      </a:pPr>
                      <a:r>
                        <a:rPr lang="fr-FR" sz="900" b="1">
                          <a:effectLst/>
                          <a:latin typeface="Times New Roman" panose="02020603050405020304" pitchFamily="18" charset="0"/>
                          <a:ea typeface="Times New Roman" panose="02020603050405020304" pitchFamily="18" charset="0"/>
                        </a:rPr>
                        <a:t>(1988)</a:t>
                      </a:r>
                      <a:endParaRPr lang="sk-SK" sz="900">
                        <a:effectLst/>
                        <a:latin typeface="Times New Roman" panose="02020603050405020304" pitchFamily="18" charset="0"/>
                        <a:ea typeface="Times New Roman" panose="02020603050405020304" pitchFamily="18" charset="0"/>
                      </a:endParaRPr>
                    </a:p>
                  </a:txBody>
                  <a:tcPr marL="53975" marR="539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900" b="1">
                          <a:effectLst/>
                          <a:latin typeface="Times New Roman" panose="02020603050405020304" pitchFamily="18" charset="0"/>
                          <a:ea typeface="Times New Roman" panose="02020603050405020304" pitchFamily="18" charset="0"/>
                        </a:rPr>
                        <a:t> </a:t>
                      </a:r>
                      <a:endParaRPr lang="sk-SK" sz="900">
                        <a:effectLst/>
                        <a:latin typeface="Times New Roman" panose="02020603050405020304" pitchFamily="18" charset="0"/>
                        <a:ea typeface="Times New Roman" panose="02020603050405020304" pitchFamily="18" charset="0"/>
                      </a:endParaRPr>
                    </a:p>
                  </a:txBody>
                  <a:tcPr marL="53975" marR="539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900">
                          <a:effectLst/>
                          <a:latin typeface="Times New Roman" panose="02020603050405020304" pitchFamily="18" charset="0"/>
                          <a:ea typeface="Times New Roman" panose="02020603050405020304" pitchFamily="18" charset="0"/>
                        </a:rPr>
                        <a:t>Yoko Ozawa</a:t>
                      </a:r>
                      <a:endParaRPr lang="sk-SK" sz="900">
                        <a:effectLst/>
                        <a:latin typeface="Times New Roman" panose="02020603050405020304" pitchFamily="18" charset="0"/>
                        <a:ea typeface="Times New Roman" panose="02020603050405020304" pitchFamily="18" charset="0"/>
                      </a:endParaRPr>
                    </a:p>
                    <a:p>
                      <a:pPr>
                        <a:spcAft>
                          <a:spcPts val="0"/>
                        </a:spcAft>
                      </a:pPr>
                      <a:r>
                        <a:rPr lang="fr-FR" sz="900">
                          <a:effectLst/>
                          <a:latin typeface="Times New Roman" panose="02020603050405020304" pitchFamily="18" charset="0"/>
                          <a:ea typeface="Times New Roman" panose="02020603050405020304" pitchFamily="18" charset="0"/>
                        </a:rPr>
                        <a:t>Carmen Rivera</a:t>
                      </a:r>
                      <a:endParaRPr lang="sk-SK" sz="900">
                        <a:effectLst/>
                        <a:latin typeface="Times New Roman" panose="02020603050405020304" pitchFamily="18" charset="0"/>
                        <a:ea typeface="Times New Roman" panose="02020603050405020304" pitchFamily="18" charset="0"/>
                      </a:endParaRPr>
                    </a:p>
                    <a:p>
                      <a:pPr>
                        <a:spcAft>
                          <a:spcPts val="0"/>
                        </a:spcAft>
                      </a:pPr>
                      <a:r>
                        <a:rPr lang="fr-FR" sz="900">
                          <a:effectLst/>
                          <a:latin typeface="Times New Roman" panose="02020603050405020304" pitchFamily="18" charset="0"/>
                          <a:ea typeface="Times New Roman" panose="02020603050405020304" pitchFamily="18" charset="0"/>
                        </a:rPr>
                        <a:t>Helmut Krantz</a:t>
                      </a:r>
                      <a:endParaRPr lang="sk-SK" sz="900">
                        <a:effectLst/>
                        <a:latin typeface="Times New Roman" panose="02020603050405020304" pitchFamily="18" charset="0"/>
                        <a:ea typeface="Times New Roman" panose="02020603050405020304" pitchFamily="18" charset="0"/>
                      </a:endParaRPr>
                    </a:p>
                  </a:txBody>
                  <a:tcPr marL="53975" marR="539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5888531"/>
                  </a:ext>
                </a:extLst>
              </a:tr>
              <a:tr h="595655">
                <a:tc>
                  <a:txBody>
                    <a:bodyPr/>
                    <a:lstStyle/>
                    <a:p>
                      <a:pPr>
                        <a:spcAft>
                          <a:spcPts val="0"/>
                        </a:spcAft>
                      </a:pPr>
                      <a:r>
                        <a:rPr lang="fr-FR" sz="900" b="1">
                          <a:effectLst/>
                          <a:latin typeface="Times New Roman" panose="02020603050405020304" pitchFamily="18" charset="0"/>
                          <a:ea typeface="Times New Roman" panose="02020603050405020304" pitchFamily="18" charset="0"/>
                        </a:rPr>
                        <a:t>Espace 1 </a:t>
                      </a:r>
                      <a:endParaRPr lang="sk-SK" sz="900">
                        <a:effectLst/>
                        <a:latin typeface="Times New Roman" panose="02020603050405020304" pitchFamily="18" charset="0"/>
                        <a:ea typeface="Times New Roman" panose="02020603050405020304" pitchFamily="18" charset="0"/>
                      </a:endParaRPr>
                    </a:p>
                    <a:p>
                      <a:pPr>
                        <a:spcAft>
                          <a:spcPts val="0"/>
                        </a:spcAft>
                      </a:pPr>
                      <a:r>
                        <a:rPr lang="fr-FR" sz="900" b="1">
                          <a:effectLst/>
                          <a:latin typeface="Times New Roman" panose="02020603050405020304" pitchFamily="18" charset="0"/>
                          <a:ea typeface="Times New Roman" panose="02020603050405020304" pitchFamily="18" charset="0"/>
                        </a:rPr>
                        <a:t>(1990)</a:t>
                      </a:r>
                      <a:endParaRPr lang="sk-SK" sz="900">
                        <a:effectLst/>
                        <a:latin typeface="Times New Roman" panose="02020603050405020304" pitchFamily="18" charset="0"/>
                        <a:ea typeface="Times New Roman" panose="02020603050405020304" pitchFamily="18" charset="0"/>
                      </a:endParaRPr>
                    </a:p>
                  </a:txBody>
                  <a:tcPr marL="53975" marR="539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900" b="1">
                          <a:effectLst/>
                          <a:latin typeface="Times New Roman" panose="02020603050405020304" pitchFamily="18" charset="0"/>
                          <a:ea typeface="Times New Roman" panose="02020603050405020304" pitchFamily="18" charset="0"/>
                        </a:rPr>
                        <a:t> </a:t>
                      </a:r>
                      <a:endParaRPr lang="sk-SK" sz="900">
                        <a:effectLst/>
                        <a:latin typeface="Times New Roman" panose="02020603050405020304" pitchFamily="18" charset="0"/>
                        <a:ea typeface="Times New Roman" panose="02020603050405020304" pitchFamily="18" charset="0"/>
                      </a:endParaRPr>
                    </a:p>
                  </a:txBody>
                  <a:tcPr marL="53975" marR="539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900">
                          <a:effectLst/>
                          <a:latin typeface="Times New Roman" panose="02020603050405020304" pitchFamily="18" charset="0"/>
                          <a:ea typeface="Times New Roman" panose="02020603050405020304" pitchFamily="18" charset="0"/>
                        </a:rPr>
                        <a:t>Maria Vitti </a:t>
                      </a:r>
                      <a:endParaRPr lang="sk-SK" sz="900">
                        <a:effectLst/>
                        <a:latin typeface="Times New Roman" panose="02020603050405020304" pitchFamily="18" charset="0"/>
                        <a:ea typeface="Times New Roman" panose="02020603050405020304" pitchFamily="18" charset="0"/>
                      </a:endParaRPr>
                    </a:p>
                    <a:p>
                      <a:pPr>
                        <a:spcAft>
                          <a:spcPts val="0"/>
                        </a:spcAft>
                      </a:pPr>
                      <a:r>
                        <a:rPr lang="fr-FR" sz="900">
                          <a:effectLst/>
                          <a:latin typeface="Times New Roman" panose="02020603050405020304" pitchFamily="18" charset="0"/>
                          <a:ea typeface="Times New Roman" panose="02020603050405020304" pitchFamily="18" charset="0"/>
                        </a:rPr>
                        <a:t>Luis Garcia</a:t>
                      </a:r>
                      <a:endParaRPr lang="sk-SK" sz="900">
                        <a:effectLst/>
                        <a:latin typeface="Times New Roman" panose="02020603050405020304" pitchFamily="18" charset="0"/>
                        <a:ea typeface="Times New Roman" panose="02020603050405020304" pitchFamily="18" charset="0"/>
                      </a:endParaRPr>
                    </a:p>
                    <a:p>
                      <a:pPr>
                        <a:spcAft>
                          <a:spcPts val="0"/>
                        </a:spcAft>
                      </a:pPr>
                      <a:r>
                        <a:rPr lang="fr-FR" sz="900">
                          <a:effectLst/>
                          <a:latin typeface="Times New Roman" panose="02020603050405020304" pitchFamily="18" charset="0"/>
                          <a:ea typeface="Times New Roman" panose="02020603050405020304" pitchFamily="18" charset="0"/>
                        </a:rPr>
                        <a:t>Juana </a:t>
                      </a:r>
                      <a:endParaRPr lang="sk-SK" sz="900">
                        <a:effectLst/>
                        <a:latin typeface="Times New Roman" panose="02020603050405020304" pitchFamily="18" charset="0"/>
                        <a:ea typeface="Times New Roman" panose="02020603050405020304" pitchFamily="18" charset="0"/>
                      </a:endParaRPr>
                    </a:p>
                    <a:p>
                      <a:pPr>
                        <a:spcAft>
                          <a:spcPts val="0"/>
                        </a:spcAft>
                      </a:pPr>
                      <a:r>
                        <a:rPr lang="fr-FR" sz="900">
                          <a:effectLst/>
                          <a:latin typeface="Times New Roman" panose="02020603050405020304" pitchFamily="18" charset="0"/>
                          <a:ea typeface="Times New Roman" panose="02020603050405020304" pitchFamily="18" charset="0"/>
                        </a:rPr>
                        <a:t>Kurt </a:t>
                      </a:r>
                      <a:endParaRPr lang="sk-SK" sz="900">
                        <a:effectLst/>
                        <a:latin typeface="Times New Roman" panose="02020603050405020304" pitchFamily="18" charset="0"/>
                        <a:ea typeface="Times New Roman" panose="02020603050405020304" pitchFamily="18" charset="0"/>
                      </a:endParaRPr>
                    </a:p>
                  </a:txBody>
                  <a:tcPr marL="53975" marR="539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4040975"/>
                  </a:ext>
                </a:extLst>
              </a:tr>
              <a:tr h="446741">
                <a:tc>
                  <a:txBody>
                    <a:bodyPr/>
                    <a:lstStyle/>
                    <a:p>
                      <a:pPr>
                        <a:spcAft>
                          <a:spcPts val="0"/>
                        </a:spcAft>
                      </a:pPr>
                      <a:r>
                        <a:rPr lang="fr-FR" sz="900" b="1">
                          <a:effectLst/>
                          <a:latin typeface="Times New Roman" panose="02020603050405020304" pitchFamily="18" charset="0"/>
                          <a:ea typeface="Times New Roman" panose="02020603050405020304" pitchFamily="18" charset="0"/>
                        </a:rPr>
                        <a:t>Libre échange 1 </a:t>
                      </a:r>
                      <a:endParaRPr lang="sk-SK" sz="900">
                        <a:effectLst/>
                        <a:latin typeface="Times New Roman" panose="02020603050405020304" pitchFamily="18" charset="0"/>
                        <a:ea typeface="Times New Roman" panose="02020603050405020304" pitchFamily="18" charset="0"/>
                      </a:endParaRPr>
                    </a:p>
                    <a:p>
                      <a:pPr>
                        <a:spcAft>
                          <a:spcPts val="0"/>
                        </a:spcAft>
                      </a:pPr>
                      <a:r>
                        <a:rPr lang="fr-FR" sz="900" b="1">
                          <a:effectLst/>
                          <a:latin typeface="Times New Roman" panose="02020603050405020304" pitchFamily="18" charset="0"/>
                          <a:ea typeface="Times New Roman" panose="02020603050405020304" pitchFamily="18" charset="0"/>
                        </a:rPr>
                        <a:t>(1991)</a:t>
                      </a:r>
                      <a:endParaRPr lang="sk-SK" sz="900">
                        <a:effectLst/>
                        <a:latin typeface="Times New Roman" panose="02020603050405020304" pitchFamily="18" charset="0"/>
                        <a:ea typeface="Times New Roman" panose="02020603050405020304" pitchFamily="18" charset="0"/>
                      </a:endParaRPr>
                    </a:p>
                  </a:txBody>
                  <a:tcPr marL="53975" marR="539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900">
                          <a:effectLst/>
                          <a:latin typeface="Times New Roman" panose="02020603050405020304" pitchFamily="18" charset="0"/>
                          <a:ea typeface="Times New Roman" panose="02020603050405020304" pitchFamily="18" charset="0"/>
                        </a:rPr>
                        <a:t>Carmen </a:t>
                      </a:r>
                      <a:endParaRPr lang="sk-SK" sz="900">
                        <a:effectLst/>
                        <a:latin typeface="Times New Roman" panose="02020603050405020304" pitchFamily="18" charset="0"/>
                        <a:ea typeface="Times New Roman" panose="02020603050405020304" pitchFamily="18" charset="0"/>
                      </a:endParaRPr>
                    </a:p>
                    <a:p>
                      <a:pPr>
                        <a:spcAft>
                          <a:spcPts val="0"/>
                        </a:spcAft>
                      </a:pPr>
                      <a:r>
                        <a:rPr lang="fr-FR" sz="900">
                          <a:effectLst/>
                          <a:latin typeface="Times New Roman" panose="02020603050405020304" pitchFamily="18" charset="0"/>
                          <a:ea typeface="Times New Roman" panose="02020603050405020304" pitchFamily="18" charset="0"/>
                        </a:rPr>
                        <a:t>Helmut </a:t>
                      </a:r>
                      <a:endParaRPr lang="sk-SK" sz="900">
                        <a:effectLst/>
                        <a:latin typeface="Times New Roman" panose="02020603050405020304" pitchFamily="18" charset="0"/>
                        <a:ea typeface="Times New Roman" panose="02020603050405020304" pitchFamily="18" charset="0"/>
                      </a:endParaRPr>
                    </a:p>
                    <a:p>
                      <a:pPr>
                        <a:spcAft>
                          <a:spcPts val="0"/>
                        </a:spcAft>
                      </a:pPr>
                      <a:r>
                        <a:rPr lang="fr-FR" sz="900" b="1">
                          <a:effectLst/>
                          <a:latin typeface="Times New Roman" panose="02020603050405020304" pitchFamily="18" charset="0"/>
                          <a:ea typeface="Times New Roman" panose="02020603050405020304" pitchFamily="18" charset="0"/>
                        </a:rPr>
                        <a:t> </a:t>
                      </a:r>
                      <a:endParaRPr lang="sk-SK" sz="900">
                        <a:effectLst/>
                        <a:latin typeface="Times New Roman" panose="02020603050405020304" pitchFamily="18" charset="0"/>
                        <a:ea typeface="Times New Roman" panose="02020603050405020304" pitchFamily="18" charset="0"/>
                      </a:endParaRPr>
                    </a:p>
                  </a:txBody>
                  <a:tcPr marL="53975" marR="539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900">
                          <a:effectLst/>
                          <a:latin typeface="Times New Roman" panose="02020603050405020304" pitchFamily="18" charset="0"/>
                          <a:ea typeface="Times New Roman" panose="02020603050405020304" pitchFamily="18" charset="0"/>
                        </a:rPr>
                        <a:t>Pedro</a:t>
                      </a:r>
                      <a:endParaRPr lang="sk-SK" sz="900">
                        <a:effectLst/>
                        <a:latin typeface="Times New Roman" panose="02020603050405020304" pitchFamily="18" charset="0"/>
                        <a:ea typeface="Times New Roman" panose="02020603050405020304" pitchFamily="18" charset="0"/>
                      </a:endParaRPr>
                    </a:p>
                  </a:txBody>
                  <a:tcPr marL="53975" marR="539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2694234"/>
                  </a:ext>
                </a:extLst>
              </a:tr>
              <a:tr h="297828">
                <a:tc>
                  <a:txBody>
                    <a:bodyPr/>
                    <a:lstStyle/>
                    <a:p>
                      <a:pPr>
                        <a:spcAft>
                          <a:spcPts val="0"/>
                        </a:spcAft>
                      </a:pPr>
                      <a:r>
                        <a:rPr lang="fr-FR" sz="900" b="1">
                          <a:effectLst/>
                          <a:latin typeface="Times New Roman" panose="02020603050405020304" pitchFamily="18" charset="0"/>
                          <a:ea typeface="Times New Roman" panose="02020603050405020304" pitchFamily="18" charset="0"/>
                        </a:rPr>
                        <a:t>Total période 1</a:t>
                      </a:r>
                      <a:endParaRPr lang="sk-SK" sz="900">
                        <a:effectLst/>
                        <a:latin typeface="Times New Roman" panose="02020603050405020304" pitchFamily="18" charset="0"/>
                        <a:ea typeface="Times New Roman" panose="02020603050405020304" pitchFamily="18" charset="0"/>
                      </a:endParaRPr>
                    </a:p>
                  </a:txBody>
                  <a:tcPr marL="53975" marR="539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gridSpan="2">
                  <a:txBody>
                    <a:bodyPr/>
                    <a:lstStyle/>
                    <a:p>
                      <a:pPr algn="r">
                        <a:spcAft>
                          <a:spcPts val="0"/>
                        </a:spcAft>
                      </a:pPr>
                      <a:r>
                        <a:rPr lang="fr-FR" sz="900" b="1">
                          <a:effectLst/>
                          <a:latin typeface="Times New Roman" panose="02020603050405020304" pitchFamily="18" charset="0"/>
                          <a:ea typeface="Times New Roman" panose="02020603050405020304" pitchFamily="18" charset="0"/>
                        </a:rPr>
                        <a:t>                                                                                                                      10</a:t>
                      </a:r>
                      <a:endParaRPr lang="sk-SK" sz="900">
                        <a:effectLst/>
                        <a:latin typeface="Times New Roman" panose="02020603050405020304" pitchFamily="18" charset="0"/>
                        <a:ea typeface="Times New Roman" panose="02020603050405020304" pitchFamily="18" charset="0"/>
                      </a:endParaRPr>
                    </a:p>
                  </a:txBody>
                  <a:tcPr marL="53975" marR="539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sk-SK"/>
                    </a:p>
                  </a:txBody>
                  <a:tcPr/>
                </a:tc>
                <a:extLst>
                  <a:ext uri="{0D108BD9-81ED-4DB2-BD59-A6C34878D82A}">
                    <a16:rowId xmlns:a16="http://schemas.microsoft.com/office/drawing/2014/main" val="1313499553"/>
                  </a:ext>
                </a:extLst>
              </a:tr>
              <a:tr h="446741">
                <a:tc>
                  <a:txBody>
                    <a:bodyPr/>
                    <a:lstStyle/>
                    <a:p>
                      <a:pPr>
                        <a:spcAft>
                          <a:spcPts val="0"/>
                        </a:spcAft>
                      </a:pPr>
                      <a:r>
                        <a:rPr lang="fr-FR" sz="900" b="1">
                          <a:effectLst/>
                          <a:latin typeface="Times New Roman" panose="02020603050405020304" pitchFamily="18" charset="0"/>
                          <a:ea typeface="Times New Roman" panose="02020603050405020304" pitchFamily="18" charset="0"/>
                        </a:rPr>
                        <a:t>Latitudes 1 (2008)</a:t>
                      </a:r>
                      <a:endParaRPr lang="sk-SK" sz="900">
                        <a:effectLst/>
                        <a:latin typeface="Times New Roman" panose="02020603050405020304" pitchFamily="18" charset="0"/>
                        <a:ea typeface="Times New Roman" panose="02020603050405020304" pitchFamily="18" charset="0"/>
                      </a:endParaRPr>
                    </a:p>
                  </a:txBody>
                  <a:tcPr marL="53975" marR="539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900" dirty="0">
                          <a:effectLst/>
                          <a:latin typeface="Times New Roman" panose="02020603050405020304" pitchFamily="18" charset="0"/>
                          <a:ea typeface="Times New Roman" panose="02020603050405020304" pitchFamily="18" charset="0"/>
                        </a:rPr>
                        <a:t>Aïko</a:t>
                      </a:r>
                      <a:endParaRPr lang="sk-SK" sz="900" dirty="0">
                        <a:effectLst/>
                        <a:latin typeface="Times New Roman" panose="02020603050405020304" pitchFamily="18" charset="0"/>
                        <a:ea typeface="Times New Roman" panose="02020603050405020304" pitchFamily="18" charset="0"/>
                      </a:endParaRPr>
                    </a:p>
                    <a:p>
                      <a:pPr>
                        <a:spcAft>
                          <a:spcPts val="0"/>
                        </a:spcAft>
                      </a:pPr>
                      <a:r>
                        <a:rPr lang="fr-FR" sz="900" dirty="0">
                          <a:effectLst/>
                          <a:latin typeface="Times New Roman" panose="02020603050405020304" pitchFamily="18" charset="0"/>
                          <a:ea typeface="Times New Roman" panose="02020603050405020304" pitchFamily="18" charset="0"/>
                        </a:rPr>
                        <a:t>Fabio</a:t>
                      </a:r>
                      <a:endParaRPr lang="sk-SK" sz="900" dirty="0">
                        <a:effectLst/>
                        <a:latin typeface="Times New Roman" panose="02020603050405020304" pitchFamily="18" charset="0"/>
                        <a:ea typeface="Times New Roman" panose="02020603050405020304" pitchFamily="18" charset="0"/>
                      </a:endParaRPr>
                    </a:p>
                  </a:txBody>
                  <a:tcPr marL="53975" marR="539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900">
                          <a:effectLst/>
                          <a:latin typeface="Times New Roman" panose="02020603050405020304" pitchFamily="18" charset="0"/>
                          <a:ea typeface="Times New Roman" panose="02020603050405020304" pitchFamily="18" charset="0"/>
                        </a:rPr>
                        <a:t>T. Rühman</a:t>
                      </a:r>
                      <a:endParaRPr lang="sk-SK" sz="900">
                        <a:effectLst/>
                        <a:latin typeface="Times New Roman" panose="02020603050405020304" pitchFamily="18" charset="0"/>
                        <a:ea typeface="Times New Roman" panose="02020603050405020304" pitchFamily="18" charset="0"/>
                      </a:endParaRPr>
                    </a:p>
                    <a:p>
                      <a:pPr>
                        <a:spcAft>
                          <a:spcPts val="0"/>
                        </a:spcAft>
                      </a:pPr>
                      <a:r>
                        <a:rPr lang="fr-FR" sz="900">
                          <a:effectLst/>
                          <a:latin typeface="Times New Roman" panose="02020603050405020304" pitchFamily="18" charset="0"/>
                          <a:ea typeface="Times New Roman" panose="02020603050405020304" pitchFamily="18" charset="0"/>
                        </a:rPr>
                        <a:t>B. Malecka Amanda </a:t>
                      </a:r>
                      <a:endParaRPr lang="sk-SK" sz="900">
                        <a:effectLst/>
                        <a:latin typeface="Times New Roman" panose="02020603050405020304" pitchFamily="18" charset="0"/>
                        <a:ea typeface="Times New Roman" panose="02020603050405020304" pitchFamily="18" charset="0"/>
                      </a:endParaRPr>
                    </a:p>
                    <a:p>
                      <a:pPr>
                        <a:spcAft>
                          <a:spcPts val="0"/>
                        </a:spcAft>
                      </a:pPr>
                      <a:r>
                        <a:rPr lang="fr-FR" sz="900">
                          <a:effectLst/>
                          <a:latin typeface="Times New Roman" panose="02020603050405020304" pitchFamily="18" charset="0"/>
                          <a:ea typeface="Times New Roman" panose="02020603050405020304" pitchFamily="18" charset="0"/>
                        </a:rPr>
                        <a:t>Noura </a:t>
                      </a:r>
                      <a:endParaRPr lang="sk-SK" sz="900">
                        <a:effectLst/>
                        <a:latin typeface="Times New Roman" panose="02020603050405020304" pitchFamily="18" charset="0"/>
                        <a:ea typeface="Times New Roman" panose="02020603050405020304" pitchFamily="18" charset="0"/>
                      </a:endParaRPr>
                    </a:p>
                  </a:txBody>
                  <a:tcPr marL="53975" marR="539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32216999"/>
                  </a:ext>
                </a:extLst>
              </a:tr>
              <a:tr h="893482">
                <a:tc>
                  <a:txBody>
                    <a:bodyPr/>
                    <a:lstStyle/>
                    <a:p>
                      <a:pPr>
                        <a:spcAft>
                          <a:spcPts val="0"/>
                        </a:spcAft>
                      </a:pPr>
                      <a:r>
                        <a:rPr lang="fr-FR" sz="900" b="1">
                          <a:effectLst/>
                          <a:latin typeface="Times New Roman" panose="02020603050405020304" pitchFamily="18" charset="0"/>
                          <a:ea typeface="Times New Roman" panose="02020603050405020304" pitchFamily="18" charset="0"/>
                        </a:rPr>
                        <a:t>Mobile A1 (2012)</a:t>
                      </a:r>
                      <a:endParaRPr lang="sk-SK" sz="900">
                        <a:effectLst/>
                        <a:latin typeface="Times New Roman" panose="02020603050405020304" pitchFamily="18" charset="0"/>
                        <a:ea typeface="Times New Roman" panose="02020603050405020304" pitchFamily="18" charset="0"/>
                      </a:endParaRPr>
                    </a:p>
                  </a:txBody>
                  <a:tcPr marL="53975" marR="539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900">
                          <a:effectLst/>
                          <a:latin typeface="Times New Roman" panose="02020603050405020304" pitchFamily="18" charset="0"/>
                          <a:ea typeface="Times New Roman" panose="02020603050405020304" pitchFamily="18" charset="0"/>
                        </a:rPr>
                        <a:t>Pereira dos Santos  </a:t>
                      </a:r>
                      <a:endParaRPr lang="sk-SK" sz="900">
                        <a:effectLst/>
                        <a:latin typeface="Times New Roman" panose="02020603050405020304" pitchFamily="18" charset="0"/>
                        <a:ea typeface="Times New Roman" panose="02020603050405020304" pitchFamily="18" charset="0"/>
                      </a:endParaRPr>
                    </a:p>
                    <a:p>
                      <a:pPr>
                        <a:spcAft>
                          <a:spcPts val="0"/>
                        </a:spcAft>
                      </a:pPr>
                      <a:r>
                        <a:rPr lang="fr-FR" sz="900">
                          <a:effectLst/>
                          <a:latin typeface="Times New Roman" panose="02020603050405020304" pitchFamily="18" charset="0"/>
                          <a:ea typeface="Times New Roman" panose="02020603050405020304" pitchFamily="18" charset="0"/>
                        </a:rPr>
                        <a:t>Marco Pinto </a:t>
                      </a:r>
                      <a:endParaRPr lang="sk-SK" sz="900">
                        <a:effectLst/>
                        <a:latin typeface="Times New Roman" panose="02020603050405020304" pitchFamily="18" charset="0"/>
                        <a:ea typeface="Times New Roman" panose="02020603050405020304" pitchFamily="18" charset="0"/>
                      </a:endParaRPr>
                    </a:p>
                    <a:p>
                      <a:pPr>
                        <a:spcAft>
                          <a:spcPts val="0"/>
                        </a:spcAft>
                      </a:pPr>
                      <a:r>
                        <a:rPr lang="fr-FR" sz="900">
                          <a:effectLst/>
                          <a:latin typeface="Times New Roman" panose="02020603050405020304" pitchFamily="18" charset="0"/>
                          <a:ea typeface="Times New Roman" panose="02020603050405020304" pitchFamily="18" charset="0"/>
                        </a:rPr>
                        <a:t>Liu Li  </a:t>
                      </a:r>
                      <a:endParaRPr lang="sk-SK" sz="900">
                        <a:effectLst/>
                        <a:latin typeface="Times New Roman" panose="02020603050405020304" pitchFamily="18" charset="0"/>
                        <a:ea typeface="Times New Roman" panose="02020603050405020304" pitchFamily="18" charset="0"/>
                      </a:endParaRPr>
                    </a:p>
                    <a:p>
                      <a:pPr>
                        <a:spcAft>
                          <a:spcPts val="0"/>
                        </a:spcAft>
                      </a:pPr>
                      <a:r>
                        <a:rPr lang="fr-FR" sz="900">
                          <a:effectLst/>
                          <a:latin typeface="Times New Roman" panose="02020603050405020304" pitchFamily="18" charset="0"/>
                          <a:ea typeface="Times New Roman" panose="02020603050405020304" pitchFamily="18" charset="0"/>
                        </a:rPr>
                        <a:t>Viktor Kleber</a:t>
                      </a:r>
                      <a:endParaRPr lang="sk-SK" sz="900">
                        <a:effectLst/>
                        <a:latin typeface="Times New Roman" panose="02020603050405020304" pitchFamily="18" charset="0"/>
                        <a:ea typeface="Times New Roman" panose="02020603050405020304" pitchFamily="18" charset="0"/>
                      </a:endParaRPr>
                    </a:p>
                  </a:txBody>
                  <a:tcPr marL="53975" marR="539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900">
                          <a:effectLst/>
                          <a:latin typeface="Times New Roman" panose="02020603050405020304" pitchFamily="18" charset="0"/>
                          <a:ea typeface="Times New Roman" panose="02020603050405020304" pitchFamily="18" charset="0"/>
                        </a:rPr>
                        <a:t>Tom </a:t>
                      </a:r>
                      <a:endParaRPr lang="sk-SK" sz="900">
                        <a:effectLst/>
                        <a:latin typeface="Times New Roman" panose="02020603050405020304" pitchFamily="18" charset="0"/>
                        <a:ea typeface="Times New Roman" panose="02020603050405020304" pitchFamily="18" charset="0"/>
                      </a:endParaRPr>
                    </a:p>
                    <a:p>
                      <a:pPr>
                        <a:spcAft>
                          <a:spcPts val="0"/>
                        </a:spcAft>
                      </a:pPr>
                      <a:r>
                        <a:rPr lang="fr-FR" sz="900">
                          <a:effectLst/>
                          <a:latin typeface="Times New Roman" panose="02020603050405020304" pitchFamily="18" charset="0"/>
                          <a:ea typeface="Times New Roman" panose="02020603050405020304" pitchFamily="18" charset="0"/>
                        </a:rPr>
                        <a:t>Paolo </a:t>
                      </a:r>
                      <a:endParaRPr lang="sk-SK" sz="900">
                        <a:effectLst/>
                        <a:latin typeface="Times New Roman" panose="02020603050405020304" pitchFamily="18" charset="0"/>
                        <a:ea typeface="Times New Roman" panose="02020603050405020304" pitchFamily="18" charset="0"/>
                      </a:endParaRPr>
                    </a:p>
                    <a:p>
                      <a:pPr>
                        <a:spcAft>
                          <a:spcPts val="0"/>
                        </a:spcAft>
                      </a:pPr>
                      <a:r>
                        <a:rPr lang="fr-FR" sz="900">
                          <a:effectLst/>
                          <a:latin typeface="Times New Roman" panose="02020603050405020304" pitchFamily="18" charset="0"/>
                          <a:ea typeface="Times New Roman" panose="02020603050405020304" pitchFamily="18" charset="0"/>
                        </a:rPr>
                        <a:t>Lucas </a:t>
                      </a:r>
                      <a:endParaRPr lang="sk-SK" sz="900">
                        <a:effectLst/>
                        <a:latin typeface="Times New Roman" panose="02020603050405020304" pitchFamily="18" charset="0"/>
                        <a:ea typeface="Times New Roman" panose="02020603050405020304" pitchFamily="18" charset="0"/>
                      </a:endParaRPr>
                    </a:p>
                    <a:p>
                      <a:pPr>
                        <a:spcAft>
                          <a:spcPts val="0"/>
                        </a:spcAft>
                      </a:pPr>
                      <a:r>
                        <a:rPr lang="fr-FR" sz="900">
                          <a:effectLst/>
                          <a:latin typeface="Times New Roman" panose="02020603050405020304" pitchFamily="18" charset="0"/>
                          <a:ea typeface="Times New Roman" panose="02020603050405020304" pitchFamily="18" charset="0"/>
                        </a:rPr>
                        <a:t>La famille Gomez </a:t>
                      </a:r>
                      <a:endParaRPr lang="sk-SK" sz="900">
                        <a:effectLst/>
                        <a:latin typeface="Times New Roman" panose="02020603050405020304" pitchFamily="18" charset="0"/>
                        <a:ea typeface="Times New Roman" panose="02020603050405020304" pitchFamily="18" charset="0"/>
                      </a:endParaRPr>
                    </a:p>
                    <a:p>
                      <a:pPr>
                        <a:spcAft>
                          <a:spcPts val="0"/>
                        </a:spcAft>
                      </a:pPr>
                      <a:r>
                        <a:rPr lang="fr-FR" sz="900">
                          <a:effectLst/>
                          <a:latin typeface="Times New Roman" panose="02020603050405020304" pitchFamily="18" charset="0"/>
                          <a:ea typeface="Times New Roman" panose="02020603050405020304" pitchFamily="18" charset="0"/>
                        </a:rPr>
                        <a:t>M. Peraira</a:t>
                      </a:r>
                      <a:endParaRPr lang="sk-SK" sz="900">
                        <a:effectLst/>
                        <a:latin typeface="Times New Roman" panose="02020603050405020304" pitchFamily="18" charset="0"/>
                        <a:ea typeface="Times New Roman" panose="02020603050405020304" pitchFamily="18" charset="0"/>
                      </a:endParaRPr>
                    </a:p>
                    <a:p>
                      <a:pPr>
                        <a:spcAft>
                          <a:spcPts val="0"/>
                        </a:spcAft>
                      </a:pPr>
                      <a:r>
                        <a:rPr lang="fr-FR" sz="900">
                          <a:effectLst/>
                          <a:latin typeface="Times New Roman" panose="02020603050405020304" pitchFamily="18" charset="0"/>
                          <a:ea typeface="Times New Roman" panose="02020603050405020304" pitchFamily="18" charset="0"/>
                        </a:rPr>
                        <a:t>M. Zheng</a:t>
                      </a:r>
                      <a:endParaRPr lang="sk-SK" sz="900">
                        <a:effectLst/>
                        <a:latin typeface="Times New Roman" panose="02020603050405020304" pitchFamily="18" charset="0"/>
                        <a:ea typeface="Times New Roman" panose="02020603050405020304" pitchFamily="18" charset="0"/>
                      </a:endParaRPr>
                    </a:p>
                  </a:txBody>
                  <a:tcPr marL="53975" marR="539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6896128"/>
                  </a:ext>
                </a:extLst>
              </a:tr>
              <a:tr h="297828">
                <a:tc>
                  <a:txBody>
                    <a:bodyPr/>
                    <a:lstStyle/>
                    <a:p>
                      <a:pPr>
                        <a:spcAft>
                          <a:spcPts val="0"/>
                        </a:spcAft>
                      </a:pPr>
                      <a:r>
                        <a:rPr lang="fr-FR" sz="900" b="1">
                          <a:effectLst/>
                          <a:latin typeface="Times New Roman" panose="02020603050405020304" pitchFamily="18" charset="0"/>
                          <a:ea typeface="Times New Roman" panose="02020603050405020304" pitchFamily="18" charset="0"/>
                        </a:rPr>
                        <a:t>Echo A1 </a:t>
                      </a:r>
                      <a:endParaRPr lang="sk-SK" sz="900">
                        <a:effectLst/>
                        <a:latin typeface="Times New Roman" panose="02020603050405020304" pitchFamily="18" charset="0"/>
                        <a:ea typeface="Times New Roman" panose="02020603050405020304" pitchFamily="18" charset="0"/>
                      </a:endParaRPr>
                    </a:p>
                    <a:p>
                      <a:pPr>
                        <a:spcAft>
                          <a:spcPts val="0"/>
                        </a:spcAft>
                      </a:pPr>
                      <a:r>
                        <a:rPr lang="fr-FR" sz="900" b="1">
                          <a:effectLst/>
                          <a:latin typeface="Times New Roman" panose="02020603050405020304" pitchFamily="18" charset="0"/>
                          <a:ea typeface="Times New Roman" panose="02020603050405020304" pitchFamily="18" charset="0"/>
                        </a:rPr>
                        <a:t>(2012)</a:t>
                      </a:r>
                      <a:endParaRPr lang="sk-SK" sz="900">
                        <a:effectLst/>
                        <a:latin typeface="Times New Roman" panose="02020603050405020304" pitchFamily="18" charset="0"/>
                        <a:ea typeface="Times New Roman" panose="02020603050405020304" pitchFamily="18" charset="0"/>
                      </a:endParaRPr>
                    </a:p>
                  </a:txBody>
                  <a:tcPr marL="53975" marR="539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900">
                          <a:effectLst/>
                          <a:latin typeface="Times New Roman" panose="02020603050405020304" pitchFamily="18" charset="0"/>
                          <a:ea typeface="Times New Roman" panose="02020603050405020304" pitchFamily="18" charset="0"/>
                        </a:rPr>
                        <a:t>Maria Monti</a:t>
                      </a:r>
                      <a:endParaRPr lang="sk-SK" sz="900">
                        <a:effectLst/>
                        <a:latin typeface="Times New Roman" panose="02020603050405020304" pitchFamily="18" charset="0"/>
                        <a:ea typeface="Times New Roman" panose="02020603050405020304" pitchFamily="18" charset="0"/>
                      </a:endParaRPr>
                    </a:p>
                    <a:p>
                      <a:pPr>
                        <a:spcAft>
                          <a:spcPts val="0"/>
                        </a:spcAft>
                      </a:pPr>
                      <a:r>
                        <a:rPr lang="fr-FR" sz="900">
                          <a:effectLst/>
                          <a:latin typeface="Times New Roman" panose="02020603050405020304" pitchFamily="18" charset="0"/>
                          <a:ea typeface="Times New Roman" panose="02020603050405020304" pitchFamily="18" charset="0"/>
                        </a:rPr>
                        <a:t>Chang</a:t>
                      </a:r>
                      <a:endParaRPr lang="sk-SK" sz="900">
                        <a:effectLst/>
                        <a:latin typeface="Times New Roman" panose="02020603050405020304" pitchFamily="18" charset="0"/>
                        <a:ea typeface="Times New Roman" panose="02020603050405020304" pitchFamily="18" charset="0"/>
                      </a:endParaRPr>
                    </a:p>
                  </a:txBody>
                  <a:tcPr marL="53975" marR="539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900">
                          <a:effectLst/>
                          <a:latin typeface="Times New Roman" panose="02020603050405020304" pitchFamily="18" charset="0"/>
                          <a:ea typeface="Times New Roman" panose="02020603050405020304" pitchFamily="18" charset="0"/>
                        </a:rPr>
                        <a:t>Igor</a:t>
                      </a:r>
                      <a:endParaRPr lang="sk-SK" sz="900">
                        <a:effectLst/>
                        <a:latin typeface="Times New Roman" panose="02020603050405020304" pitchFamily="18" charset="0"/>
                        <a:ea typeface="Times New Roman" panose="02020603050405020304" pitchFamily="18" charset="0"/>
                      </a:endParaRPr>
                    </a:p>
                  </a:txBody>
                  <a:tcPr marL="53975" marR="539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6120731"/>
                  </a:ext>
                </a:extLst>
              </a:tr>
              <a:tr h="297828">
                <a:tc>
                  <a:txBody>
                    <a:bodyPr/>
                    <a:lstStyle/>
                    <a:p>
                      <a:pPr>
                        <a:spcAft>
                          <a:spcPts val="0"/>
                        </a:spcAft>
                      </a:pPr>
                      <a:r>
                        <a:rPr lang="fr-FR" sz="900" b="1">
                          <a:effectLst/>
                          <a:latin typeface="Times New Roman" panose="02020603050405020304" pitchFamily="18" charset="0"/>
                          <a:ea typeface="Times New Roman" panose="02020603050405020304" pitchFamily="18" charset="0"/>
                        </a:rPr>
                        <a:t>Total période 2</a:t>
                      </a:r>
                      <a:endParaRPr lang="sk-SK" sz="900">
                        <a:effectLst/>
                        <a:latin typeface="Times New Roman" panose="02020603050405020304" pitchFamily="18" charset="0"/>
                        <a:ea typeface="Times New Roman" panose="02020603050405020304" pitchFamily="18" charset="0"/>
                      </a:endParaRPr>
                    </a:p>
                  </a:txBody>
                  <a:tcPr marL="53975" marR="539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gridSpan="2">
                  <a:txBody>
                    <a:bodyPr/>
                    <a:lstStyle/>
                    <a:p>
                      <a:pPr algn="r">
                        <a:spcAft>
                          <a:spcPts val="0"/>
                        </a:spcAft>
                      </a:pPr>
                      <a:r>
                        <a:rPr lang="fr-FR" sz="900" b="1" dirty="0">
                          <a:effectLst/>
                          <a:latin typeface="Times New Roman" panose="02020603050405020304" pitchFamily="18" charset="0"/>
                          <a:ea typeface="Times New Roman" panose="02020603050405020304" pitchFamily="18" charset="0"/>
                        </a:rPr>
                        <a:t>                                                                                                                       18</a:t>
                      </a:r>
                      <a:endParaRPr lang="sk-SK" sz="900" dirty="0">
                        <a:effectLst/>
                        <a:latin typeface="Times New Roman" panose="02020603050405020304" pitchFamily="18" charset="0"/>
                        <a:ea typeface="Times New Roman" panose="02020603050405020304" pitchFamily="18" charset="0"/>
                      </a:endParaRPr>
                    </a:p>
                  </a:txBody>
                  <a:tcPr marL="53975" marR="539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sk-SK"/>
                    </a:p>
                  </a:txBody>
                  <a:tcPr/>
                </a:tc>
                <a:extLst>
                  <a:ext uri="{0D108BD9-81ED-4DB2-BD59-A6C34878D82A}">
                    <a16:rowId xmlns:a16="http://schemas.microsoft.com/office/drawing/2014/main" val="3426198295"/>
                  </a:ext>
                </a:extLst>
              </a:tr>
            </a:tbl>
          </a:graphicData>
        </a:graphic>
      </p:graphicFrame>
      <p:sp>
        <p:nvSpPr>
          <p:cNvPr id="7" name="Rectangle 2"/>
          <p:cNvSpPr>
            <a:spLocks noChangeArrowheads="1"/>
          </p:cNvSpPr>
          <p:nvPr/>
        </p:nvSpPr>
        <p:spPr bwMode="auto">
          <a:xfrm>
            <a:off x="4263746" y="2725271"/>
            <a:ext cx="1156969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sk-SK"/>
          </a:p>
        </p:txBody>
      </p:sp>
    </p:spTree>
    <p:extLst>
      <p:ext uri="{BB962C8B-B14F-4D97-AF65-F5344CB8AC3E}">
        <p14:creationId xmlns:p14="http://schemas.microsoft.com/office/powerpoint/2010/main" val="1240858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b="1" dirty="0"/>
              <a:t>3. La mondialisation dans les manuels </a:t>
            </a:r>
            <a:br>
              <a:rPr lang="fr-FR" b="1" dirty="0"/>
            </a:br>
            <a:r>
              <a:rPr lang="fr-FR" b="1" dirty="0"/>
              <a:t>    de FLE</a:t>
            </a:r>
            <a:endParaRPr lang="sk-SK" dirty="0"/>
          </a:p>
        </p:txBody>
      </p:sp>
      <p:sp>
        <p:nvSpPr>
          <p:cNvPr id="3" name="Zástupný objekt pre obsah 2"/>
          <p:cNvSpPr>
            <a:spLocks noGrp="1"/>
          </p:cNvSpPr>
          <p:nvPr>
            <p:ph idx="1"/>
          </p:nvPr>
        </p:nvSpPr>
        <p:spPr/>
        <p:txBody>
          <a:bodyPr/>
          <a:lstStyle/>
          <a:p>
            <a:pPr marL="0" indent="0">
              <a:buNone/>
            </a:pPr>
            <a:r>
              <a:rPr lang="fr-FR" b="1" dirty="0"/>
              <a:t>3.3 Les situations et les lieux étrangers</a:t>
            </a:r>
            <a:endParaRPr lang="sk-SK" dirty="0"/>
          </a:p>
          <a:p>
            <a:pPr marL="0" indent="0">
              <a:buNone/>
            </a:pPr>
            <a:endParaRPr lang="sk-SK" dirty="0"/>
          </a:p>
        </p:txBody>
      </p:sp>
      <p:graphicFrame>
        <p:nvGraphicFramePr>
          <p:cNvPr id="5" name="Tabuľka 4"/>
          <p:cNvGraphicFramePr>
            <a:graphicFrameLocks noGrp="1"/>
          </p:cNvGraphicFramePr>
          <p:nvPr>
            <p:extLst>
              <p:ext uri="{D42A27DB-BD31-4B8C-83A1-F6EECF244321}">
                <p14:modId xmlns:p14="http://schemas.microsoft.com/office/powerpoint/2010/main" val="3004583546"/>
              </p:ext>
            </p:extLst>
          </p:nvPr>
        </p:nvGraphicFramePr>
        <p:xfrm>
          <a:off x="2827283" y="2984937"/>
          <a:ext cx="6584742" cy="2738734"/>
        </p:xfrm>
        <a:graphic>
          <a:graphicData uri="http://schemas.openxmlformats.org/drawingml/2006/table">
            <a:tbl>
              <a:tblPr firstRow="1" firstCol="1" bandRow="1"/>
              <a:tblGrid>
                <a:gridCol w="1837904">
                  <a:extLst>
                    <a:ext uri="{9D8B030D-6E8A-4147-A177-3AD203B41FA5}">
                      <a16:colId xmlns:a16="http://schemas.microsoft.com/office/drawing/2014/main" val="303346009"/>
                    </a:ext>
                  </a:extLst>
                </a:gridCol>
                <a:gridCol w="4746838">
                  <a:extLst>
                    <a:ext uri="{9D8B030D-6E8A-4147-A177-3AD203B41FA5}">
                      <a16:colId xmlns:a16="http://schemas.microsoft.com/office/drawing/2014/main" val="3655566999"/>
                    </a:ext>
                  </a:extLst>
                </a:gridCol>
              </a:tblGrid>
              <a:tr h="248976">
                <a:tc>
                  <a:txBody>
                    <a:bodyPr/>
                    <a:lstStyle/>
                    <a:p>
                      <a:pPr>
                        <a:spcAft>
                          <a:spcPts val="0"/>
                        </a:spcAft>
                      </a:pPr>
                      <a:r>
                        <a:rPr lang="fr-FR" sz="1200" b="1">
                          <a:effectLst/>
                          <a:latin typeface="Times New Roman" panose="02020603050405020304" pitchFamily="18" charset="0"/>
                          <a:ea typeface="Times New Roman" panose="02020603050405020304" pitchFamily="18" charset="0"/>
                        </a:rPr>
                        <a:t> </a:t>
                      </a:r>
                      <a:endParaRPr lang="sk-SK" sz="1200">
                        <a:effectLst/>
                        <a:latin typeface="Times New Roman" panose="02020603050405020304" pitchFamily="18" charset="0"/>
                        <a:ea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spcAft>
                          <a:spcPts val="0"/>
                        </a:spcAft>
                      </a:pPr>
                      <a:r>
                        <a:rPr lang="fr-FR" sz="1200" b="1">
                          <a:effectLst/>
                          <a:latin typeface="Times New Roman" panose="02020603050405020304" pitchFamily="18" charset="0"/>
                          <a:ea typeface="Times New Roman" panose="02020603050405020304" pitchFamily="18" charset="0"/>
                        </a:rPr>
                        <a:t>Situations et lieux étrangers</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71193"/>
                  </a:ext>
                </a:extLst>
              </a:tr>
              <a:tr h="248976">
                <a:tc>
                  <a:txBody>
                    <a:bodyPr/>
                    <a:lstStyle/>
                    <a:p>
                      <a:pPr>
                        <a:spcAft>
                          <a:spcPts val="0"/>
                        </a:spcAft>
                      </a:pPr>
                      <a:r>
                        <a:rPr lang="fr-FR" sz="1200" b="1">
                          <a:effectLst/>
                          <a:latin typeface="Times New Roman" panose="02020603050405020304" pitchFamily="18" charset="0"/>
                          <a:ea typeface="Times New Roman" panose="02020603050405020304" pitchFamily="18" charset="0"/>
                        </a:rPr>
                        <a:t>NSF 1 (1988)</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a:effectLst/>
                          <a:latin typeface="Times New Roman" panose="02020603050405020304" pitchFamily="18" charset="0"/>
                          <a:ea typeface="Times New Roman" panose="02020603050405020304" pitchFamily="18" charset="0"/>
                        </a:rPr>
                        <a:t>Espagne, Allemagne, Japon, Maroc, Etats-Unis, Hong-Kong</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84742596"/>
                  </a:ext>
                </a:extLst>
              </a:tr>
              <a:tr h="248976">
                <a:tc>
                  <a:txBody>
                    <a:bodyPr/>
                    <a:lstStyle/>
                    <a:p>
                      <a:pPr>
                        <a:spcAft>
                          <a:spcPts val="0"/>
                        </a:spcAft>
                      </a:pPr>
                      <a:r>
                        <a:rPr lang="fr-FR" sz="1200" b="1">
                          <a:effectLst/>
                          <a:latin typeface="Times New Roman" panose="02020603050405020304" pitchFamily="18" charset="0"/>
                          <a:ea typeface="Times New Roman" panose="02020603050405020304" pitchFamily="18" charset="0"/>
                        </a:rPr>
                        <a:t>Espace 1 (1990)</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a:effectLst/>
                          <a:latin typeface="Times New Roman" panose="02020603050405020304" pitchFamily="18" charset="0"/>
                          <a:ea typeface="Times New Roman" panose="02020603050405020304" pitchFamily="18" charset="0"/>
                        </a:rPr>
                        <a:t>Argentine, Brésil, Etats-Unis, Italie, Rio, Rabat, Delhi, CEE</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1438948"/>
                  </a:ext>
                </a:extLst>
              </a:tr>
              <a:tr h="248976">
                <a:tc>
                  <a:txBody>
                    <a:bodyPr/>
                    <a:lstStyle/>
                    <a:p>
                      <a:pPr>
                        <a:spcAft>
                          <a:spcPts val="0"/>
                        </a:spcAft>
                      </a:pPr>
                      <a:r>
                        <a:rPr lang="fr-FR" sz="1200" b="1">
                          <a:effectLst/>
                          <a:latin typeface="Times New Roman" panose="02020603050405020304" pitchFamily="18" charset="0"/>
                          <a:ea typeface="Times New Roman" panose="02020603050405020304" pitchFamily="18" charset="0"/>
                        </a:rPr>
                        <a:t>Libre échange 1 (1991)</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a:effectLst/>
                          <a:latin typeface="Times New Roman" panose="02020603050405020304" pitchFamily="18" charset="0"/>
                          <a:ea typeface="Times New Roman" panose="02020603050405020304" pitchFamily="18" charset="0"/>
                        </a:rPr>
                        <a:t>Portugal, Espagne, Italie, Conseil de l’Europe, CEE, New York</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41848443"/>
                  </a:ext>
                </a:extLst>
              </a:tr>
              <a:tr h="248976">
                <a:tc>
                  <a:txBody>
                    <a:bodyPr/>
                    <a:lstStyle/>
                    <a:p>
                      <a:pPr>
                        <a:spcAft>
                          <a:spcPts val="0"/>
                        </a:spcAft>
                      </a:pPr>
                      <a:r>
                        <a:rPr lang="fr-FR" sz="1200" b="1">
                          <a:effectLst/>
                          <a:latin typeface="Times New Roman" panose="02020603050405020304" pitchFamily="18" charset="0"/>
                          <a:ea typeface="Times New Roman" panose="02020603050405020304" pitchFamily="18" charset="0"/>
                        </a:rPr>
                        <a:t>Total période1</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a:spcAft>
                          <a:spcPts val="0"/>
                        </a:spcAft>
                      </a:pPr>
                      <a:r>
                        <a:rPr lang="fr-FR" sz="1200" b="1">
                          <a:effectLst/>
                          <a:latin typeface="Times New Roman" panose="02020603050405020304" pitchFamily="18" charset="0"/>
                          <a:ea typeface="Times New Roman" panose="02020603050405020304" pitchFamily="18" charset="0"/>
                        </a:rPr>
                        <a:t>20</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677797023"/>
                  </a:ext>
                </a:extLst>
              </a:tr>
              <a:tr h="248976">
                <a:tc>
                  <a:txBody>
                    <a:bodyPr/>
                    <a:lstStyle/>
                    <a:p>
                      <a:pPr>
                        <a:spcAft>
                          <a:spcPts val="0"/>
                        </a:spcAft>
                      </a:pPr>
                      <a:r>
                        <a:rPr lang="fr-FR" sz="1200" b="1">
                          <a:effectLst/>
                          <a:latin typeface="Times New Roman" panose="02020603050405020304" pitchFamily="18" charset="0"/>
                          <a:ea typeface="Times New Roman" panose="02020603050405020304" pitchFamily="18" charset="0"/>
                        </a:rPr>
                        <a:t>Latitudes 1 (2008)</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a:effectLst/>
                          <a:latin typeface="Times New Roman" panose="02020603050405020304" pitchFamily="18" charset="0"/>
                          <a:ea typeface="Times New Roman" panose="02020603050405020304" pitchFamily="18" charset="0"/>
                        </a:rPr>
                        <a:t>Paris (réunion internationale), Milan, Budapest, Europe, UE, Prague</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75477710"/>
                  </a:ext>
                </a:extLst>
              </a:tr>
              <a:tr h="497951">
                <a:tc>
                  <a:txBody>
                    <a:bodyPr/>
                    <a:lstStyle/>
                    <a:p>
                      <a:pPr>
                        <a:spcAft>
                          <a:spcPts val="0"/>
                        </a:spcAft>
                      </a:pPr>
                      <a:r>
                        <a:rPr lang="fr-FR" sz="1200" b="1">
                          <a:effectLst/>
                          <a:latin typeface="Times New Roman" panose="02020603050405020304" pitchFamily="18" charset="0"/>
                          <a:ea typeface="Times New Roman" panose="02020603050405020304" pitchFamily="18" charset="0"/>
                        </a:rPr>
                        <a:t>Mobile A1 (2012)</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a:effectLst/>
                          <a:latin typeface="Times New Roman" panose="02020603050405020304" pitchFamily="18" charset="0"/>
                          <a:ea typeface="Times New Roman" panose="02020603050405020304" pitchFamily="18" charset="0"/>
                        </a:rPr>
                        <a:t>Community manager, cuisines du monde, paella, sushi, modes de vie dans le monde, Malaisie, Afrique du Sud, Barcelone, Lisbonne, Porto </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42575788"/>
                  </a:ext>
                </a:extLst>
              </a:tr>
              <a:tr h="497951">
                <a:tc>
                  <a:txBody>
                    <a:bodyPr/>
                    <a:lstStyle/>
                    <a:p>
                      <a:pPr>
                        <a:spcAft>
                          <a:spcPts val="0"/>
                        </a:spcAft>
                      </a:pPr>
                      <a:r>
                        <a:rPr lang="fr-FR" sz="1200" b="1">
                          <a:effectLst/>
                          <a:latin typeface="Times New Roman" panose="02020603050405020304" pitchFamily="18" charset="0"/>
                          <a:ea typeface="Times New Roman" panose="02020603050405020304" pitchFamily="18" charset="0"/>
                        </a:rPr>
                        <a:t>Echo A1 (2012)</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fr-FR" sz="1200">
                          <a:effectLst/>
                          <a:latin typeface="Times New Roman" panose="02020603050405020304" pitchFamily="18" charset="0"/>
                          <a:ea typeface="Times New Roman" panose="02020603050405020304" pitchFamily="18" charset="0"/>
                        </a:rPr>
                        <a:t>Mexique, Egypte, Australie, Maroc, Japon, Argentine, Etosha (Namibie), Kilimandjaro, Venise, cuisines du monde</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05819826"/>
                  </a:ext>
                </a:extLst>
              </a:tr>
              <a:tr h="248976">
                <a:tc>
                  <a:txBody>
                    <a:bodyPr/>
                    <a:lstStyle/>
                    <a:p>
                      <a:pPr>
                        <a:spcAft>
                          <a:spcPts val="0"/>
                        </a:spcAft>
                      </a:pPr>
                      <a:r>
                        <a:rPr lang="fr-FR" sz="1200" b="1">
                          <a:effectLst/>
                          <a:latin typeface="Times New Roman" panose="02020603050405020304" pitchFamily="18" charset="0"/>
                          <a:ea typeface="Times New Roman" panose="02020603050405020304" pitchFamily="18" charset="0"/>
                        </a:rPr>
                        <a:t>Total période 2</a:t>
                      </a:r>
                      <a:endParaRPr lang="sk-SK"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r">
                        <a:spcAft>
                          <a:spcPts val="0"/>
                        </a:spcAft>
                      </a:pPr>
                      <a:r>
                        <a:rPr lang="fr-FR" sz="1200" b="1" dirty="0">
                          <a:effectLst/>
                          <a:latin typeface="Times New Roman" panose="02020603050405020304" pitchFamily="18" charset="0"/>
                          <a:ea typeface="Times New Roman" panose="02020603050405020304" pitchFamily="18" charset="0"/>
                        </a:rPr>
                        <a:t>                                              26                                                                     </a:t>
                      </a:r>
                      <a:endParaRPr lang="sk-SK"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462487887"/>
                  </a:ext>
                </a:extLst>
              </a:tr>
            </a:tbl>
          </a:graphicData>
        </a:graphic>
      </p:graphicFrame>
    </p:spTree>
    <p:extLst>
      <p:ext uri="{BB962C8B-B14F-4D97-AF65-F5344CB8AC3E}">
        <p14:creationId xmlns:p14="http://schemas.microsoft.com/office/powerpoint/2010/main" val="3553159986"/>
      </p:ext>
    </p:extLst>
  </p:cSld>
  <p:clrMapOvr>
    <a:masterClrMapping/>
  </p:clrMapOvr>
</p:sld>
</file>

<file path=ppt/theme/theme1.xml><?xml version="1.0" encoding="utf-8"?>
<a:theme xmlns:a="http://schemas.openxmlformats.org/drawingml/2006/main" name="Dym">
  <a:themeElements>
    <a:clrScheme name="Dym">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y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ym">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
  <TotalTime>562</TotalTime>
  <Words>702</Words>
  <Application>Microsoft Office PowerPoint</Application>
  <PresentationFormat>Širokoúhlá obrazovka</PresentationFormat>
  <Paragraphs>163</Paragraphs>
  <Slides>12</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12</vt:i4>
      </vt:variant>
    </vt:vector>
  </HeadingPairs>
  <TitlesOfParts>
    <vt:vector size="17" baseType="lpstr">
      <vt:lpstr>Arial</vt:lpstr>
      <vt:lpstr>Century Gothic</vt:lpstr>
      <vt:lpstr>Times New Roman</vt:lpstr>
      <vt:lpstr>Wingdings 3</vt:lpstr>
      <vt:lpstr>Dym</vt:lpstr>
      <vt:lpstr>La mondialisation dans les manuels universels d’enseignement du FLE du début du 21e siècle  Communication présentée dans le cadre du projet de recherche KEGA  Inovatívne metódy vo výučbe kultúrnych štúdií č. 033UMB-4/2018 </vt:lpstr>
      <vt:lpstr>1. La mondialisation : redéfinition des notions et des paradigmes  </vt:lpstr>
      <vt:lpstr>1. La mondialisation : redéfinition des notions et des paradigmes  </vt:lpstr>
      <vt:lpstr>1. La mondialisation : redéfinition des notions et des paradigmes  </vt:lpstr>
      <vt:lpstr>2. La didactique du FLE à l’heure de la mondialisation </vt:lpstr>
      <vt:lpstr>2. La didactique du FLE à l’heure de la mondialisation</vt:lpstr>
      <vt:lpstr>3. La mondialisation dans les manuels      de FLE </vt:lpstr>
      <vt:lpstr>3. La mondialisation dans les manuels      de FLE</vt:lpstr>
      <vt:lpstr>3. La mondialisation dans les manuels      de FLE</vt:lpstr>
      <vt:lpstr>3. La mondialisation dans les manuels      de FLE</vt:lpstr>
      <vt:lpstr>Conclusion </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Schmitt Francois, Mgr., PhD.</dc:creator>
  <cp:lastModifiedBy>Alena Venušová</cp:lastModifiedBy>
  <cp:revision>15</cp:revision>
  <dcterms:created xsi:type="dcterms:W3CDTF">2018-11-12T09:45:37Z</dcterms:created>
  <dcterms:modified xsi:type="dcterms:W3CDTF">2018-11-28T19:49:29Z</dcterms:modified>
</cp:coreProperties>
</file>