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69978-FD30-4165-A8A0-13C49543298B}" type="datetimeFigureOut">
              <a:rPr lang="cs-CZ" smtClean="0"/>
              <a:t>6.4.2021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7204E-049C-4B43-BF2D-23904902BD9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Vrouwelijk</a:t>
            </a:r>
            <a:r>
              <a:rPr lang="cs-CZ" dirty="0" smtClean="0"/>
              <a:t> </a:t>
            </a:r>
            <a:r>
              <a:rPr lang="cs-CZ" dirty="0" err="1" smtClean="0"/>
              <a:t>auteurschap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Saskia</a:t>
            </a:r>
            <a:r>
              <a:rPr lang="cs-CZ" dirty="0" smtClean="0"/>
              <a:t> de </a:t>
            </a:r>
            <a:r>
              <a:rPr lang="cs-CZ" dirty="0" err="1" smtClean="0"/>
              <a:t>Coster</a:t>
            </a:r>
            <a:r>
              <a:rPr lang="cs-CZ" dirty="0" smtClean="0"/>
              <a:t> </a:t>
            </a:r>
            <a:r>
              <a:rPr lang="cs-CZ" dirty="0" err="1" smtClean="0"/>
              <a:t>en</a:t>
            </a:r>
            <a:r>
              <a:rPr lang="cs-CZ" dirty="0" smtClean="0"/>
              <a:t> </a:t>
            </a:r>
            <a:r>
              <a:rPr lang="cs-CZ" dirty="0" err="1" smtClean="0"/>
              <a:t>Connie</a:t>
            </a:r>
            <a:r>
              <a:rPr lang="cs-CZ" dirty="0" smtClean="0"/>
              <a:t> </a:t>
            </a:r>
            <a:r>
              <a:rPr lang="cs-CZ" dirty="0" err="1" smtClean="0"/>
              <a:t>Palmen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Inleiding</a:t>
            </a:r>
            <a:r>
              <a:rPr lang="cs-CZ" dirty="0" smtClean="0"/>
              <a:t> </a:t>
            </a:r>
            <a:r>
              <a:rPr lang="cs-CZ" dirty="0" err="1" smtClean="0"/>
              <a:t>tot</a:t>
            </a:r>
            <a:r>
              <a:rPr lang="cs-CZ" dirty="0" smtClean="0"/>
              <a:t> </a:t>
            </a:r>
            <a:r>
              <a:rPr lang="cs-CZ" i="1" dirty="0" smtClean="0"/>
              <a:t>De </a:t>
            </a:r>
            <a:r>
              <a:rPr lang="cs-CZ" i="1" dirty="0" err="1" smtClean="0"/>
              <a:t>wetten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 smtClean="0"/>
              <a:t>Gep</a:t>
            </a:r>
            <a:r>
              <a:rPr lang="cs-CZ" dirty="0" smtClean="0"/>
              <a:t>. in 1991 </a:t>
            </a:r>
          </a:p>
          <a:p>
            <a:r>
              <a:rPr lang="cs-CZ" dirty="0" smtClean="0"/>
              <a:t>7 </a:t>
            </a:r>
            <a:r>
              <a:rPr lang="cs-CZ" dirty="0" err="1" smtClean="0"/>
              <a:t>hoofdstukken</a:t>
            </a:r>
            <a:r>
              <a:rPr lang="cs-CZ" dirty="0" smtClean="0"/>
              <a:t>: </a:t>
            </a:r>
            <a:r>
              <a:rPr lang="cs-CZ" dirty="0" err="1" smtClean="0"/>
              <a:t>genoemd</a:t>
            </a:r>
            <a:r>
              <a:rPr lang="cs-CZ" dirty="0" smtClean="0"/>
              <a:t> </a:t>
            </a:r>
            <a:r>
              <a:rPr lang="cs-CZ" dirty="0" err="1" smtClean="0"/>
              <a:t>naar</a:t>
            </a:r>
            <a:r>
              <a:rPr lang="cs-CZ" dirty="0" smtClean="0"/>
              <a:t> </a:t>
            </a:r>
            <a:r>
              <a:rPr lang="cs-CZ" dirty="0" err="1" smtClean="0"/>
              <a:t>beroepen</a:t>
            </a:r>
            <a:endParaRPr lang="cs-CZ" dirty="0" smtClean="0"/>
          </a:p>
          <a:p>
            <a:pPr lvl="1"/>
            <a:r>
              <a:rPr lang="cs-CZ" dirty="0" err="1" smtClean="0"/>
              <a:t>Ontmoetingen</a:t>
            </a:r>
            <a:r>
              <a:rPr lang="cs-CZ" dirty="0" smtClean="0"/>
              <a:t> </a:t>
            </a:r>
            <a:r>
              <a:rPr lang="cs-CZ" dirty="0" err="1" smtClean="0"/>
              <a:t>tussen</a:t>
            </a:r>
            <a:r>
              <a:rPr lang="cs-CZ" dirty="0" smtClean="0"/>
              <a:t>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vrouw</a:t>
            </a:r>
            <a:r>
              <a:rPr lang="cs-CZ" dirty="0" smtClean="0"/>
              <a:t> </a:t>
            </a:r>
            <a:r>
              <a:rPr lang="cs-CZ" dirty="0" err="1" smtClean="0"/>
              <a:t>en</a:t>
            </a:r>
            <a:r>
              <a:rPr lang="cs-CZ" dirty="0" smtClean="0"/>
              <a:t> 7 </a:t>
            </a:r>
            <a:r>
              <a:rPr lang="cs-CZ" dirty="0" err="1" smtClean="0"/>
              <a:t>verschillende</a:t>
            </a:r>
            <a:r>
              <a:rPr lang="cs-CZ" dirty="0" smtClean="0"/>
              <a:t> </a:t>
            </a:r>
            <a:r>
              <a:rPr lang="cs-CZ" dirty="0" err="1" smtClean="0"/>
              <a:t>mannen</a:t>
            </a:r>
            <a:endParaRPr lang="cs-CZ" dirty="0" smtClean="0"/>
          </a:p>
          <a:p>
            <a:pPr lvl="1"/>
            <a:r>
              <a:rPr lang="cs-CZ" dirty="0" err="1" smtClean="0"/>
              <a:t>Chronologisch</a:t>
            </a:r>
            <a:r>
              <a:rPr lang="cs-CZ" dirty="0" smtClean="0"/>
              <a:t> </a:t>
            </a:r>
            <a:r>
              <a:rPr lang="cs-CZ" dirty="0" err="1" smtClean="0"/>
              <a:t>verteld</a:t>
            </a:r>
            <a:r>
              <a:rPr lang="cs-CZ" dirty="0" smtClean="0"/>
              <a:t> </a:t>
            </a:r>
            <a:r>
              <a:rPr lang="cs-CZ" dirty="0" err="1" smtClean="0"/>
              <a:t>verhaal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begint</a:t>
            </a:r>
            <a:r>
              <a:rPr lang="cs-CZ" dirty="0" smtClean="0"/>
              <a:t> in 1980, </a:t>
            </a:r>
            <a:r>
              <a:rPr lang="cs-CZ" dirty="0" err="1" smtClean="0"/>
              <a:t>eindigt</a:t>
            </a:r>
            <a:r>
              <a:rPr lang="cs-CZ" dirty="0" smtClean="0"/>
              <a:t> in 1986). </a:t>
            </a:r>
            <a:r>
              <a:rPr lang="cs-CZ" dirty="0" err="1" smtClean="0"/>
              <a:t>Tijd</a:t>
            </a:r>
            <a:r>
              <a:rPr lang="cs-CZ" dirty="0" smtClean="0"/>
              <a:t> </a:t>
            </a:r>
            <a:r>
              <a:rPr lang="cs-CZ" dirty="0" err="1" smtClean="0"/>
              <a:t>vermeldt</a:t>
            </a:r>
            <a:r>
              <a:rPr lang="cs-CZ" dirty="0" smtClean="0"/>
              <a:t> in </a:t>
            </a:r>
            <a:r>
              <a:rPr lang="cs-CZ" dirty="0" err="1" smtClean="0"/>
              <a:t>elk</a:t>
            </a:r>
            <a:r>
              <a:rPr lang="cs-CZ" dirty="0" smtClean="0"/>
              <a:t> </a:t>
            </a:r>
            <a:r>
              <a:rPr lang="cs-CZ" dirty="0" err="1" smtClean="0"/>
              <a:t>hoofdstuk</a:t>
            </a:r>
            <a:endParaRPr lang="cs-CZ" dirty="0"/>
          </a:p>
          <a:p>
            <a:pPr marL="285750" lvl="1">
              <a:buFont typeface="Arial" pitchFamily="34" charset="0"/>
              <a:buChar char="•"/>
            </a:pPr>
            <a:r>
              <a:rPr lang="cs-CZ" sz="3200" dirty="0" err="1" smtClean="0"/>
              <a:t>Dwangmatige</a:t>
            </a:r>
            <a:r>
              <a:rPr lang="cs-CZ" sz="3200" dirty="0" smtClean="0"/>
              <a:t> </a:t>
            </a:r>
            <a:r>
              <a:rPr lang="cs-CZ" sz="3200" dirty="0" err="1" smtClean="0"/>
              <a:t>fictionele</a:t>
            </a:r>
            <a:r>
              <a:rPr lang="cs-CZ" sz="3200" dirty="0" smtClean="0"/>
              <a:t> </a:t>
            </a:r>
            <a:r>
              <a:rPr lang="cs-CZ" sz="3200" dirty="0" err="1" smtClean="0"/>
              <a:t>wereld</a:t>
            </a:r>
            <a:endParaRPr lang="cs-CZ" sz="3200" dirty="0" smtClean="0"/>
          </a:p>
          <a:p>
            <a:pPr marL="685800" lvl="2"/>
            <a:r>
              <a:rPr lang="cs-CZ" sz="2800" dirty="0" err="1"/>
              <a:t>een</a:t>
            </a:r>
            <a:r>
              <a:rPr lang="cs-CZ" sz="2800" dirty="0"/>
              <a:t> </a:t>
            </a:r>
            <a:r>
              <a:rPr lang="cs-CZ" sz="2800" dirty="0" err="1"/>
              <a:t>aantal</a:t>
            </a:r>
            <a:r>
              <a:rPr lang="cs-CZ" sz="2800" dirty="0"/>
              <a:t> </a:t>
            </a:r>
            <a:r>
              <a:rPr lang="cs-CZ" sz="2800" dirty="0" err="1"/>
              <a:t>motieven</a:t>
            </a:r>
            <a:r>
              <a:rPr lang="cs-CZ" sz="2800" dirty="0"/>
              <a:t> </a:t>
            </a:r>
            <a:r>
              <a:rPr lang="cs-CZ" sz="2800" dirty="0" err="1"/>
              <a:t>en</a:t>
            </a:r>
            <a:r>
              <a:rPr lang="cs-CZ" sz="2800" dirty="0"/>
              <a:t> </a:t>
            </a:r>
            <a:r>
              <a:rPr lang="cs-CZ" sz="2800" dirty="0" err="1"/>
              <a:t>verhaallijnen</a:t>
            </a:r>
            <a:r>
              <a:rPr lang="cs-CZ" sz="2800" dirty="0"/>
              <a:t> </a:t>
            </a:r>
            <a:r>
              <a:rPr lang="cs-CZ" sz="2800" dirty="0" err="1"/>
              <a:t>worden</a:t>
            </a:r>
            <a:r>
              <a:rPr lang="cs-CZ" sz="2800" dirty="0"/>
              <a:t> </a:t>
            </a:r>
            <a:r>
              <a:rPr lang="cs-CZ" sz="2800" dirty="0" err="1"/>
              <a:t>vermeld</a:t>
            </a:r>
            <a:r>
              <a:rPr lang="cs-CZ" sz="2800" dirty="0"/>
              <a:t> </a:t>
            </a:r>
            <a:r>
              <a:rPr lang="cs-CZ" sz="2800" dirty="0" err="1"/>
              <a:t>en</a:t>
            </a:r>
            <a:r>
              <a:rPr lang="cs-CZ" sz="2800" dirty="0"/>
              <a:t> </a:t>
            </a:r>
            <a:r>
              <a:rPr lang="cs-CZ" sz="2800" dirty="0" err="1"/>
              <a:t>voorspeld</a:t>
            </a:r>
            <a:r>
              <a:rPr lang="cs-CZ" sz="2800" dirty="0"/>
              <a:t> </a:t>
            </a:r>
            <a:r>
              <a:rPr lang="cs-CZ" sz="2800" dirty="0" err="1"/>
              <a:t>al</a:t>
            </a:r>
            <a:r>
              <a:rPr lang="cs-CZ" sz="2800" dirty="0"/>
              <a:t> in </a:t>
            </a:r>
            <a:r>
              <a:rPr lang="cs-CZ" sz="2800" dirty="0" err="1"/>
              <a:t>het</a:t>
            </a:r>
            <a:r>
              <a:rPr lang="cs-CZ" sz="2800" dirty="0"/>
              <a:t> </a:t>
            </a:r>
            <a:r>
              <a:rPr lang="cs-CZ" sz="2800" dirty="0" err="1"/>
              <a:t>eerste</a:t>
            </a:r>
            <a:r>
              <a:rPr lang="cs-CZ" sz="2800" dirty="0"/>
              <a:t> </a:t>
            </a:r>
            <a:r>
              <a:rPr lang="cs-CZ" sz="2800" dirty="0" err="1"/>
              <a:t>hoofdstuk</a:t>
            </a:r>
            <a:r>
              <a:rPr lang="cs-CZ" sz="2800" dirty="0"/>
              <a:t> </a:t>
            </a:r>
          </a:p>
          <a:p>
            <a:pPr marL="285750" lvl="1">
              <a:buFont typeface="Arial" pitchFamily="34" charset="0"/>
              <a:buChar char="•"/>
            </a:pPr>
            <a:r>
              <a:rPr lang="cs-CZ" sz="3200" dirty="0" err="1" smtClean="0"/>
              <a:t>Hoofdpersonage</a:t>
            </a:r>
            <a:r>
              <a:rPr lang="cs-CZ" sz="3200" dirty="0" smtClean="0"/>
              <a:t> </a:t>
            </a:r>
            <a:r>
              <a:rPr lang="cs-CZ" sz="3200" dirty="0"/>
              <a:t>Marie </a:t>
            </a:r>
            <a:r>
              <a:rPr lang="cs-CZ" sz="3200" dirty="0" err="1"/>
              <a:t>Deniet</a:t>
            </a:r>
            <a:r>
              <a:rPr lang="cs-CZ" sz="3200" dirty="0"/>
              <a:t> </a:t>
            </a:r>
            <a:r>
              <a:rPr lang="cs-CZ" sz="3200" dirty="0" err="1"/>
              <a:t>studeert</a:t>
            </a:r>
            <a:r>
              <a:rPr lang="cs-CZ" sz="3200" dirty="0"/>
              <a:t> filosofie, </a:t>
            </a:r>
            <a:r>
              <a:rPr lang="cs-CZ" sz="3200" dirty="0" err="1"/>
              <a:t>wil</a:t>
            </a:r>
            <a:r>
              <a:rPr lang="cs-CZ" sz="3200" dirty="0"/>
              <a:t> </a:t>
            </a:r>
            <a:r>
              <a:rPr lang="cs-CZ" sz="3200" dirty="0" err="1"/>
              <a:t>schrijver</a:t>
            </a:r>
            <a:r>
              <a:rPr lang="cs-CZ" sz="3200" dirty="0"/>
              <a:t> </a:t>
            </a:r>
            <a:r>
              <a:rPr lang="cs-CZ" sz="3200" dirty="0" err="1" smtClean="0"/>
              <a:t>worden</a:t>
            </a:r>
            <a:endParaRPr lang="cs-CZ" sz="3200" dirty="0" smtClean="0"/>
          </a:p>
          <a:p>
            <a:pPr marL="685800" lvl="2"/>
            <a:r>
              <a:rPr lang="cs-CZ" sz="2800" dirty="0" err="1"/>
              <a:t>veel</a:t>
            </a:r>
            <a:r>
              <a:rPr lang="cs-CZ" sz="2800" dirty="0"/>
              <a:t> </a:t>
            </a:r>
            <a:r>
              <a:rPr lang="cs-CZ" sz="2800" dirty="0" err="1"/>
              <a:t>filosofische</a:t>
            </a:r>
            <a:r>
              <a:rPr lang="cs-CZ" sz="2800" dirty="0"/>
              <a:t> </a:t>
            </a:r>
            <a:r>
              <a:rPr lang="cs-CZ" sz="2800" dirty="0" err="1"/>
              <a:t>gedachten</a:t>
            </a:r>
            <a:r>
              <a:rPr lang="cs-CZ" sz="2800" dirty="0"/>
              <a:t> </a:t>
            </a:r>
            <a:r>
              <a:rPr lang="cs-CZ" sz="2800" dirty="0" err="1"/>
              <a:t>en</a:t>
            </a:r>
            <a:r>
              <a:rPr lang="cs-CZ" sz="2800" dirty="0"/>
              <a:t> </a:t>
            </a:r>
            <a:r>
              <a:rPr lang="cs-CZ" sz="2800" dirty="0" err="1"/>
              <a:t>nadenken</a:t>
            </a:r>
            <a:r>
              <a:rPr lang="cs-CZ" sz="2800" dirty="0"/>
              <a:t> </a:t>
            </a:r>
            <a:r>
              <a:rPr lang="cs-CZ" sz="2800" dirty="0" err="1"/>
              <a:t>over</a:t>
            </a:r>
            <a:r>
              <a:rPr lang="cs-CZ" sz="2800" dirty="0"/>
              <a:t> </a:t>
            </a:r>
            <a:r>
              <a:rPr lang="cs-CZ" sz="2800" dirty="0" err="1"/>
              <a:t>taal</a:t>
            </a:r>
            <a:r>
              <a:rPr lang="cs-CZ" sz="2800" dirty="0"/>
              <a:t> (</a:t>
            </a:r>
            <a:r>
              <a:rPr lang="cs-CZ" sz="2800" dirty="0" err="1"/>
              <a:t>verwerking van het gedachtegoed van Sartre maar ook Foucault en Derrida</a:t>
            </a:r>
            <a:r>
              <a:rPr lang="cs-CZ" sz="2800" dirty="0"/>
              <a:t>)</a:t>
            </a:r>
          </a:p>
          <a:p>
            <a:pPr marL="685800" lvl="2"/>
            <a:r>
              <a:rPr lang="cs-CZ" sz="2800" dirty="0" err="1"/>
              <a:t>Boek</a:t>
            </a:r>
            <a:r>
              <a:rPr lang="cs-CZ" sz="2800" dirty="0"/>
              <a:t> </a:t>
            </a:r>
            <a:r>
              <a:rPr lang="cs-CZ" sz="2800" dirty="0" err="1"/>
              <a:t>over</a:t>
            </a:r>
            <a:r>
              <a:rPr lang="cs-CZ" sz="2800" dirty="0"/>
              <a:t> </a:t>
            </a:r>
            <a:r>
              <a:rPr lang="cs-CZ" sz="2800" dirty="0" err="1"/>
              <a:t>het</a:t>
            </a:r>
            <a:r>
              <a:rPr lang="cs-CZ" sz="2800" dirty="0"/>
              <a:t> </a:t>
            </a:r>
            <a:r>
              <a:rPr lang="cs-CZ" sz="2800" dirty="0" err="1"/>
              <a:t>schrijven</a:t>
            </a:r>
            <a:r>
              <a:rPr lang="cs-CZ" sz="2800" dirty="0"/>
              <a:t> </a:t>
            </a:r>
            <a:r>
              <a:rPr lang="cs-CZ" sz="2800" dirty="0" err="1"/>
              <a:t>en</a:t>
            </a:r>
            <a:r>
              <a:rPr lang="cs-CZ" sz="2800" dirty="0"/>
              <a:t> </a:t>
            </a:r>
            <a:r>
              <a:rPr lang="cs-CZ" sz="2800" dirty="0" err="1" smtClean="0"/>
              <a:t>schrijver</a:t>
            </a:r>
            <a:r>
              <a:rPr lang="cs-CZ" sz="2800" dirty="0" smtClean="0"/>
              <a:t>-</a:t>
            </a:r>
            <a:r>
              <a:rPr lang="cs-CZ" sz="2800" dirty="0" err="1" smtClean="0"/>
              <a:t>zijn</a:t>
            </a:r>
            <a:endParaRPr lang="cs-CZ" sz="2800" dirty="0" smtClean="0"/>
          </a:p>
          <a:p>
            <a:pPr marL="685800" lvl="2">
              <a:buNone/>
            </a:pPr>
            <a:endParaRPr lang="cs-CZ" sz="2800" dirty="0"/>
          </a:p>
          <a:p>
            <a:pPr marL="685800" lvl="2"/>
            <a:endParaRPr lang="cs-CZ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Inleiding</a:t>
            </a:r>
            <a:r>
              <a:rPr lang="cs-CZ" dirty="0" smtClean="0"/>
              <a:t> </a:t>
            </a:r>
            <a:r>
              <a:rPr lang="cs-CZ" dirty="0" err="1" smtClean="0"/>
              <a:t>tot</a:t>
            </a:r>
            <a:r>
              <a:rPr lang="cs-CZ" dirty="0" smtClean="0"/>
              <a:t> </a:t>
            </a:r>
            <a:r>
              <a:rPr lang="cs-CZ" i="1" dirty="0" err="1" smtClean="0"/>
              <a:t>Wij</a:t>
            </a:r>
            <a:r>
              <a:rPr lang="cs-CZ" i="1" dirty="0" smtClean="0"/>
              <a:t> </a:t>
            </a:r>
            <a:r>
              <a:rPr lang="cs-CZ" i="1" dirty="0" err="1" smtClean="0"/>
              <a:t>en</a:t>
            </a:r>
            <a:r>
              <a:rPr lang="cs-CZ" i="1" dirty="0" smtClean="0"/>
              <a:t> </a:t>
            </a:r>
            <a:r>
              <a:rPr lang="cs-CZ" i="1" dirty="0" err="1" smtClean="0"/>
              <a:t>ik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 smtClean="0"/>
              <a:t>Gep</a:t>
            </a:r>
            <a:r>
              <a:rPr lang="cs-CZ" dirty="0" smtClean="0"/>
              <a:t>. in 2013</a:t>
            </a:r>
          </a:p>
          <a:p>
            <a:r>
              <a:rPr lang="cs-CZ" dirty="0" err="1" smtClean="0"/>
              <a:t>Familiekroniek</a:t>
            </a:r>
            <a:r>
              <a:rPr lang="cs-CZ" dirty="0" smtClean="0"/>
              <a:t>, </a:t>
            </a:r>
            <a:r>
              <a:rPr lang="cs-CZ" dirty="0" err="1" smtClean="0"/>
              <a:t>realistische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naturalistische</a:t>
            </a:r>
            <a:r>
              <a:rPr lang="cs-CZ" dirty="0" smtClean="0"/>
              <a:t>?) </a:t>
            </a:r>
            <a:r>
              <a:rPr lang="cs-CZ" dirty="0" err="1" smtClean="0"/>
              <a:t>roman</a:t>
            </a:r>
            <a:endParaRPr lang="cs-CZ" dirty="0" smtClean="0"/>
          </a:p>
          <a:p>
            <a:r>
              <a:rPr lang="cs-CZ" dirty="0" err="1" smtClean="0"/>
              <a:t>Geschiedenis</a:t>
            </a:r>
            <a:r>
              <a:rPr lang="cs-CZ" dirty="0" smtClean="0"/>
              <a:t> van de </a:t>
            </a:r>
            <a:r>
              <a:rPr lang="cs-CZ" dirty="0" err="1" smtClean="0"/>
              <a:t>familie</a:t>
            </a:r>
            <a:r>
              <a:rPr lang="cs-CZ" dirty="0" smtClean="0"/>
              <a:t> </a:t>
            </a:r>
            <a:r>
              <a:rPr lang="cs-CZ" dirty="0" err="1" smtClean="0"/>
              <a:t>Vandersanden</a:t>
            </a:r>
            <a:r>
              <a:rPr lang="cs-CZ" dirty="0" smtClean="0"/>
              <a:t>-</a:t>
            </a:r>
            <a:r>
              <a:rPr lang="cs-CZ" dirty="0" err="1" smtClean="0"/>
              <a:t>Kinder</a:t>
            </a:r>
            <a:r>
              <a:rPr lang="cs-CZ" dirty="0" smtClean="0"/>
              <a:t> </a:t>
            </a:r>
            <a:r>
              <a:rPr lang="cs-CZ" dirty="0" err="1" smtClean="0"/>
              <a:t>vanaf</a:t>
            </a:r>
            <a:r>
              <a:rPr lang="cs-CZ" dirty="0" smtClean="0"/>
              <a:t> 1980 </a:t>
            </a:r>
            <a:r>
              <a:rPr lang="cs-CZ" dirty="0" err="1" smtClean="0"/>
              <a:t>tot</a:t>
            </a:r>
            <a:r>
              <a:rPr lang="cs-CZ" dirty="0" smtClean="0"/>
              <a:t> 2013</a:t>
            </a:r>
          </a:p>
          <a:p>
            <a:r>
              <a:rPr lang="cs-CZ" dirty="0" err="1" smtClean="0"/>
              <a:t>Hoofdstukken</a:t>
            </a:r>
            <a:r>
              <a:rPr lang="cs-CZ" dirty="0" smtClean="0"/>
              <a:t> </a:t>
            </a:r>
            <a:r>
              <a:rPr lang="cs-CZ" dirty="0" err="1" smtClean="0"/>
              <a:t>genoemd</a:t>
            </a:r>
            <a:r>
              <a:rPr lang="cs-CZ" dirty="0" smtClean="0"/>
              <a:t> </a:t>
            </a:r>
            <a:r>
              <a:rPr lang="cs-CZ" dirty="0" err="1" smtClean="0"/>
              <a:t>naar</a:t>
            </a:r>
            <a:r>
              <a:rPr lang="cs-CZ" dirty="0" smtClean="0"/>
              <a:t> </a:t>
            </a:r>
            <a:r>
              <a:rPr lang="cs-CZ" dirty="0" err="1" smtClean="0"/>
              <a:t>Wij</a:t>
            </a:r>
            <a:r>
              <a:rPr lang="cs-CZ" dirty="0" smtClean="0"/>
              <a:t>, </a:t>
            </a:r>
            <a:r>
              <a:rPr lang="cs-CZ" dirty="0" err="1" smtClean="0"/>
              <a:t>Mieke</a:t>
            </a:r>
            <a:r>
              <a:rPr lang="cs-CZ" dirty="0" smtClean="0"/>
              <a:t>, </a:t>
            </a:r>
            <a:r>
              <a:rPr lang="cs-CZ" dirty="0" err="1" smtClean="0"/>
              <a:t>Sarah</a:t>
            </a:r>
            <a:r>
              <a:rPr lang="cs-CZ" dirty="0" smtClean="0"/>
              <a:t>, </a:t>
            </a:r>
            <a:r>
              <a:rPr lang="cs-CZ" dirty="0" err="1" smtClean="0"/>
              <a:t>Stefaan</a:t>
            </a:r>
            <a:r>
              <a:rPr lang="cs-CZ" dirty="0" smtClean="0"/>
              <a:t>, </a:t>
            </a:r>
            <a:r>
              <a:rPr lang="cs-CZ" dirty="0" err="1" smtClean="0"/>
              <a:t>Moemoe</a:t>
            </a:r>
            <a:endParaRPr lang="cs-CZ" dirty="0" smtClean="0"/>
          </a:p>
          <a:p>
            <a:r>
              <a:rPr lang="cs-CZ" dirty="0" err="1" smtClean="0"/>
              <a:t>Thema</a:t>
            </a:r>
            <a:r>
              <a:rPr lang="cs-CZ" dirty="0" smtClean="0"/>
              <a:t>‘s: </a:t>
            </a:r>
            <a:r>
              <a:rPr lang="cs-CZ" dirty="0" err="1" smtClean="0"/>
              <a:t>erfelijkheid</a:t>
            </a:r>
            <a:r>
              <a:rPr lang="cs-CZ" dirty="0" smtClean="0"/>
              <a:t>, trauma‘s </a:t>
            </a:r>
            <a:r>
              <a:rPr lang="cs-CZ" dirty="0" err="1" smtClean="0"/>
              <a:t>die</a:t>
            </a:r>
            <a:r>
              <a:rPr lang="cs-CZ" dirty="0" smtClean="0"/>
              <a:t> hun </a:t>
            </a:r>
            <a:r>
              <a:rPr lang="cs-CZ" dirty="0" err="1" smtClean="0"/>
              <a:t>invloed</a:t>
            </a:r>
            <a:r>
              <a:rPr lang="cs-CZ" dirty="0" smtClean="0"/>
              <a:t> </a:t>
            </a:r>
            <a:r>
              <a:rPr lang="cs-CZ" dirty="0" err="1" smtClean="0"/>
              <a:t>generaties</a:t>
            </a:r>
            <a:r>
              <a:rPr lang="cs-CZ" dirty="0" smtClean="0"/>
              <a:t> </a:t>
            </a:r>
            <a:r>
              <a:rPr lang="cs-CZ" dirty="0" err="1" smtClean="0"/>
              <a:t>later</a:t>
            </a:r>
            <a:r>
              <a:rPr lang="cs-CZ" dirty="0" smtClean="0"/>
              <a:t> </a:t>
            </a:r>
            <a:r>
              <a:rPr lang="cs-CZ" dirty="0" err="1" smtClean="0"/>
              <a:t>blijven</a:t>
            </a:r>
            <a:r>
              <a:rPr lang="cs-CZ" dirty="0" smtClean="0"/>
              <a:t> </a:t>
            </a:r>
            <a:r>
              <a:rPr lang="cs-CZ" dirty="0" err="1" smtClean="0"/>
              <a:t>uitoefenen</a:t>
            </a:r>
            <a:r>
              <a:rPr lang="cs-CZ" dirty="0" smtClean="0"/>
              <a:t>, </a:t>
            </a:r>
            <a:r>
              <a:rPr lang="cs-CZ" dirty="0" err="1" smtClean="0"/>
              <a:t>opvoeding</a:t>
            </a:r>
            <a:r>
              <a:rPr lang="cs-CZ" dirty="0" smtClean="0"/>
              <a:t>, </a:t>
            </a:r>
            <a:r>
              <a:rPr lang="cs-CZ" dirty="0" err="1" smtClean="0"/>
              <a:t>omgang</a:t>
            </a:r>
            <a:r>
              <a:rPr lang="cs-CZ" dirty="0" smtClean="0"/>
              <a:t> met </a:t>
            </a:r>
            <a:r>
              <a:rPr lang="cs-CZ" dirty="0" err="1" smtClean="0"/>
              <a:t>dood</a:t>
            </a:r>
            <a:r>
              <a:rPr lang="cs-CZ" dirty="0" smtClean="0"/>
              <a:t>, </a:t>
            </a:r>
            <a:r>
              <a:rPr lang="cs-CZ" dirty="0" err="1" smtClean="0"/>
              <a:t>familierelaties</a:t>
            </a:r>
            <a:r>
              <a:rPr lang="cs-CZ" dirty="0" smtClean="0"/>
              <a:t>, </a:t>
            </a:r>
            <a:r>
              <a:rPr lang="cs-CZ" dirty="0" err="1" smtClean="0"/>
              <a:t>klasse</a:t>
            </a:r>
            <a:endParaRPr lang="cs-CZ" dirty="0" smtClean="0"/>
          </a:p>
          <a:p>
            <a:pPr lvl="1"/>
            <a:r>
              <a:rPr lang="cs-CZ" dirty="0" err="1" smtClean="0"/>
              <a:t>Nature</a:t>
            </a:r>
            <a:r>
              <a:rPr lang="cs-CZ" dirty="0" smtClean="0"/>
              <a:t> vs. </a:t>
            </a:r>
            <a:r>
              <a:rPr lang="cs-CZ" dirty="0" err="1" smtClean="0"/>
              <a:t>Nurture</a:t>
            </a:r>
            <a:r>
              <a:rPr lang="cs-CZ" dirty="0" smtClean="0"/>
              <a:t> (</a:t>
            </a:r>
            <a:r>
              <a:rPr lang="cs-CZ" dirty="0" err="1" smtClean="0"/>
              <a:t>gedetermineerd</a:t>
            </a:r>
            <a:r>
              <a:rPr lang="cs-CZ" dirty="0" smtClean="0"/>
              <a:t> </a:t>
            </a:r>
            <a:r>
              <a:rPr lang="cs-CZ" dirty="0" err="1" smtClean="0"/>
              <a:t>door</a:t>
            </a:r>
            <a:r>
              <a:rPr lang="cs-CZ" dirty="0" smtClean="0"/>
              <a:t> </a:t>
            </a:r>
            <a:r>
              <a:rPr lang="cs-CZ" dirty="0" err="1" smtClean="0"/>
              <a:t>genen</a:t>
            </a:r>
            <a:r>
              <a:rPr lang="cs-CZ" dirty="0" smtClean="0"/>
              <a:t> vs. </a:t>
            </a:r>
            <a:r>
              <a:rPr lang="cs-CZ" dirty="0" err="1" smtClean="0"/>
              <a:t>omstandigheden</a:t>
            </a:r>
            <a:r>
              <a:rPr lang="cs-CZ" dirty="0" smtClean="0"/>
              <a:t>, </a:t>
            </a:r>
            <a:r>
              <a:rPr lang="cs-CZ" dirty="0" err="1" smtClean="0"/>
              <a:t>opvoeding</a:t>
            </a:r>
            <a:r>
              <a:rPr lang="cs-CZ" smtClean="0"/>
              <a:t>)</a:t>
            </a:r>
            <a:endParaRPr lang="cs-CZ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Inleiding</a:t>
            </a:r>
            <a:r>
              <a:rPr lang="cs-CZ" dirty="0" smtClean="0"/>
              <a:t> </a:t>
            </a:r>
            <a:r>
              <a:rPr lang="cs-CZ" dirty="0" err="1" smtClean="0"/>
              <a:t>tot</a:t>
            </a:r>
            <a:r>
              <a:rPr lang="cs-CZ" dirty="0" smtClean="0"/>
              <a:t> </a:t>
            </a:r>
            <a:r>
              <a:rPr lang="cs-CZ" i="1" dirty="0" err="1" smtClean="0"/>
              <a:t>Wij</a:t>
            </a:r>
            <a:r>
              <a:rPr lang="cs-CZ" i="1" dirty="0" smtClean="0"/>
              <a:t> </a:t>
            </a:r>
            <a:r>
              <a:rPr lang="cs-CZ" i="1" dirty="0" err="1" smtClean="0"/>
              <a:t>en</a:t>
            </a:r>
            <a:r>
              <a:rPr lang="cs-CZ" i="1" dirty="0" smtClean="0"/>
              <a:t> </a:t>
            </a:r>
            <a:r>
              <a:rPr lang="cs-CZ" i="1" dirty="0" err="1" smtClean="0"/>
              <a:t>ik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Stefaan</a:t>
            </a:r>
            <a:r>
              <a:rPr lang="cs-CZ" dirty="0" smtClean="0"/>
              <a:t>: </a:t>
            </a:r>
            <a:r>
              <a:rPr lang="cs-CZ" dirty="0" err="1" smtClean="0"/>
              <a:t>bedrijfsmilieu</a:t>
            </a:r>
            <a:r>
              <a:rPr lang="cs-CZ" dirty="0" smtClean="0"/>
              <a:t>, </a:t>
            </a:r>
            <a:r>
              <a:rPr lang="cs-CZ" dirty="0" err="1" smtClean="0"/>
              <a:t>economie</a:t>
            </a:r>
            <a:r>
              <a:rPr lang="cs-CZ" dirty="0" smtClean="0"/>
              <a:t>, </a:t>
            </a:r>
            <a:r>
              <a:rPr lang="cs-CZ" dirty="0" err="1" smtClean="0"/>
              <a:t>werksfeer</a:t>
            </a:r>
            <a:r>
              <a:rPr lang="cs-CZ" dirty="0" smtClean="0"/>
              <a:t>, </a:t>
            </a:r>
            <a:r>
              <a:rPr lang="cs-CZ" dirty="0" err="1" smtClean="0"/>
              <a:t>werkdruk</a:t>
            </a:r>
            <a:r>
              <a:rPr lang="cs-CZ" dirty="0" smtClean="0"/>
              <a:t>, stres, </a:t>
            </a:r>
            <a:r>
              <a:rPr lang="cs-CZ" dirty="0" err="1" smtClean="0"/>
              <a:t>werkreizen</a:t>
            </a:r>
            <a:endParaRPr lang="cs-CZ" dirty="0" smtClean="0"/>
          </a:p>
          <a:p>
            <a:r>
              <a:rPr lang="cs-CZ" dirty="0" err="1" smtClean="0"/>
              <a:t>Mieke</a:t>
            </a:r>
            <a:r>
              <a:rPr lang="cs-CZ" dirty="0" smtClean="0"/>
              <a:t>: </a:t>
            </a:r>
            <a:r>
              <a:rPr lang="cs-CZ" dirty="0" err="1" smtClean="0"/>
              <a:t>huisvrouw</a:t>
            </a:r>
            <a:r>
              <a:rPr lang="cs-CZ" dirty="0" smtClean="0"/>
              <a:t>, </a:t>
            </a:r>
            <a:r>
              <a:rPr lang="cs-CZ" dirty="0" err="1" smtClean="0"/>
              <a:t>gepriviligieerd</a:t>
            </a:r>
            <a:r>
              <a:rPr lang="cs-CZ" dirty="0" smtClean="0"/>
              <a:t>, </a:t>
            </a:r>
            <a:r>
              <a:rPr lang="cs-CZ" dirty="0" err="1" smtClean="0"/>
              <a:t>burgerlijk</a:t>
            </a:r>
            <a:r>
              <a:rPr lang="cs-CZ" dirty="0" smtClean="0"/>
              <a:t>, </a:t>
            </a:r>
            <a:r>
              <a:rPr lang="cs-CZ" dirty="0" err="1" smtClean="0"/>
              <a:t>streng</a:t>
            </a:r>
            <a:r>
              <a:rPr lang="cs-CZ" dirty="0" smtClean="0"/>
              <a:t>, </a:t>
            </a:r>
            <a:r>
              <a:rPr lang="cs-CZ" dirty="0" err="1" smtClean="0"/>
              <a:t>veroordelend</a:t>
            </a:r>
            <a:r>
              <a:rPr lang="cs-CZ" dirty="0" smtClean="0"/>
              <a:t>, </a:t>
            </a:r>
            <a:r>
              <a:rPr lang="cs-CZ" dirty="0" err="1" smtClean="0"/>
              <a:t>pedantisch</a:t>
            </a:r>
            <a:endParaRPr lang="cs-CZ" dirty="0" smtClean="0"/>
          </a:p>
          <a:p>
            <a:r>
              <a:rPr lang="cs-CZ" dirty="0" err="1" smtClean="0"/>
              <a:t>Sarah</a:t>
            </a:r>
            <a:r>
              <a:rPr lang="cs-CZ" dirty="0" smtClean="0"/>
              <a:t>: </a:t>
            </a:r>
            <a:r>
              <a:rPr lang="cs-CZ" dirty="0" err="1" smtClean="0"/>
              <a:t>enig</a:t>
            </a:r>
            <a:r>
              <a:rPr lang="cs-CZ" dirty="0" smtClean="0"/>
              <a:t> </a:t>
            </a:r>
            <a:r>
              <a:rPr lang="cs-CZ" dirty="0" err="1" smtClean="0"/>
              <a:t>kind</a:t>
            </a:r>
            <a:r>
              <a:rPr lang="cs-CZ" dirty="0" smtClean="0"/>
              <a:t>, </a:t>
            </a:r>
            <a:r>
              <a:rPr lang="cs-CZ" dirty="0" err="1" smtClean="0"/>
              <a:t>groeit</a:t>
            </a:r>
            <a:r>
              <a:rPr lang="cs-CZ" dirty="0" smtClean="0"/>
              <a:t> </a:t>
            </a:r>
            <a:r>
              <a:rPr lang="cs-CZ" dirty="0" err="1" smtClean="0"/>
              <a:t>op</a:t>
            </a:r>
            <a:r>
              <a:rPr lang="cs-CZ" dirty="0" smtClean="0"/>
              <a:t> in </a:t>
            </a:r>
            <a:r>
              <a:rPr lang="cs-CZ" dirty="0" err="1" smtClean="0"/>
              <a:t>gepriviligieerde</a:t>
            </a:r>
            <a:r>
              <a:rPr lang="cs-CZ" dirty="0" smtClean="0"/>
              <a:t> milieu, </a:t>
            </a:r>
            <a:r>
              <a:rPr lang="cs-CZ" dirty="0" err="1" smtClean="0"/>
              <a:t>probeert</a:t>
            </a:r>
            <a:r>
              <a:rPr lang="cs-CZ" dirty="0" smtClean="0"/>
              <a:t>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muziek</a:t>
            </a:r>
            <a:r>
              <a:rPr lang="cs-CZ" dirty="0" smtClean="0"/>
              <a:t> </a:t>
            </a:r>
            <a:r>
              <a:rPr lang="cs-CZ" dirty="0" err="1" smtClean="0"/>
              <a:t>carrière</a:t>
            </a:r>
            <a:r>
              <a:rPr lang="cs-CZ" dirty="0" smtClean="0"/>
              <a:t> </a:t>
            </a:r>
            <a:r>
              <a:rPr lang="cs-CZ" dirty="0" err="1" smtClean="0"/>
              <a:t>op</a:t>
            </a:r>
            <a:r>
              <a:rPr lang="cs-CZ" dirty="0" smtClean="0"/>
              <a:t>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bouwen</a:t>
            </a:r>
            <a:r>
              <a:rPr lang="cs-CZ" dirty="0" smtClean="0"/>
              <a:t>, </a:t>
            </a:r>
            <a:r>
              <a:rPr lang="cs-CZ" dirty="0" err="1" smtClean="0"/>
              <a:t>drugs</a:t>
            </a:r>
            <a:r>
              <a:rPr lang="cs-CZ" dirty="0" smtClean="0"/>
              <a:t>, </a:t>
            </a:r>
            <a:r>
              <a:rPr lang="cs-CZ" dirty="0" err="1" smtClean="0"/>
              <a:t>feestjes</a:t>
            </a:r>
            <a:r>
              <a:rPr lang="cs-CZ" dirty="0" smtClean="0"/>
              <a:t>, </a:t>
            </a:r>
            <a:r>
              <a:rPr lang="cs-CZ" dirty="0" err="1" smtClean="0"/>
              <a:t>verhuist</a:t>
            </a:r>
            <a:r>
              <a:rPr lang="cs-CZ" dirty="0" smtClean="0"/>
              <a:t> </a:t>
            </a:r>
            <a:r>
              <a:rPr lang="cs-CZ" dirty="0" err="1" smtClean="0"/>
              <a:t>naar</a:t>
            </a:r>
            <a:r>
              <a:rPr lang="cs-CZ" dirty="0" smtClean="0"/>
              <a:t> New York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230</Words>
  <Application>Microsoft Office PowerPoint</Application>
  <PresentationFormat>Předvádění na obrazovce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Vrouwelijk auteurschap</vt:lpstr>
      <vt:lpstr>Inleiding tot De wetten</vt:lpstr>
      <vt:lpstr>Inleiding tot Wij en ik</vt:lpstr>
      <vt:lpstr>Inleiding tot Wij en ik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Vrouwelijk auteurschap</dc:title>
  <dc:creator>Anna Krýsová</dc:creator>
  <cp:lastModifiedBy>Anna Krýsová</cp:lastModifiedBy>
  <cp:revision>2</cp:revision>
  <dcterms:created xsi:type="dcterms:W3CDTF">2021-04-06T07:57:18Z</dcterms:created>
  <dcterms:modified xsi:type="dcterms:W3CDTF">2021-04-06T08:42:58Z</dcterms:modified>
</cp:coreProperties>
</file>