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353"/>
  </p:normalViewPr>
  <p:slideViewPr>
    <p:cSldViewPr snapToGrid="0" snapToObjects="1">
      <p:cViewPr>
        <p:scale>
          <a:sx n="97" d="100"/>
          <a:sy n="97" d="100"/>
        </p:scale>
        <p:origin x="14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Microsoft_Excelu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Komunikace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E2-7E4B-9719-A99B1D61346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List1!$A$2:$A$4</c:f>
              <c:strCache>
                <c:ptCount val="3"/>
                <c:pt idx="0">
                  <c:v>Verbální</c:v>
                </c:pt>
                <c:pt idx="1">
                  <c:v>Paraverbální</c:v>
                </c:pt>
                <c:pt idx="2">
                  <c:v>Neverbální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</c:v>
                </c:pt>
                <c:pt idx="1">
                  <c:v>27</c:v>
                </c:pt>
                <c:pt idx="2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E2-7E4B-9719-A99B1D6134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682B4-78B8-C94E-979F-A21DCC3C9444}" type="doc">
      <dgm:prSet loTypeId="urn:microsoft.com/office/officeart/2005/8/layout/radial5" loCatId="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59A0108A-2B0C-074D-843F-8DB8A8B58A42}">
      <dgm:prSet phldrT="[Text]"/>
      <dgm:spPr/>
      <dgm:t>
        <a:bodyPr/>
        <a:lstStyle/>
        <a:p>
          <a:r>
            <a:rPr lang="cs-CZ" dirty="0"/>
            <a:t>roviny</a:t>
          </a:r>
        </a:p>
      </dgm:t>
    </dgm:pt>
    <dgm:pt modelId="{109F289F-9853-1247-AE28-64DEEBEAEFE0}" type="parTrans" cxnId="{D25D4079-4061-5D4B-9DF4-557295889EC9}">
      <dgm:prSet/>
      <dgm:spPr/>
      <dgm:t>
        <a:bodyPr/>
        <a:lstStyle/>
        <a:p>
          <a:endParaRPr lang="cs-CZ"/>
        </a:p>
      </dgm:t>
    </dgm:pt>
    <dgm:pt modelId="{75AFE0D0-AF55-C64D-9A6C-A814EF8EBB92}" type="sibTrans" cxnId="{D25D4079-4061-5D4B-9DF4-557295889EC9}">
      <dgm:prSet/>
      <dgm:spPr/>
      <dgm:t>
        <a:bodyPr/>
        <a:lstStyle/>
        <a:p>
          <a:endParaRPr lang="cs-CZ"/>
        </a:p>
      </dgm:t>
    </dgm:pt>
    <dgm:pt modelId="{43907275-1EE1-C145-B64C-5B7DE4C84A8C}">
      <dgm:prSet phldrT="[Text]" custT="1"/>
      <dgm:spPr/>
      <dgm:t>
        <a:bodyPr/>
        <a:lstStyle/>
        <a:p>
          <a:r>
            <a:rPr lang="cs-CZ" sz="2200"/>
            <a:t>mimika</a:t>
          </a:r>
          <a:endParaRPr lang="cs-CZ" sz="2200" dirty="0"/>
        </a:p>
      </dgm:t>
    </dgm:pt>
    <dgm:pt modelId="{25F379F6-9A46-5045-84FC-95605D853B62}" type="parTrans" cxnId="{C64BE95E-C19E-284D-8C14-571E3111353D}">
      <dgm:prSet/>
      <dgm:spPr/>
      <dgm:t>
        <a:bodyPr/>
        <a:lstStyle/>
        <a:p>
          <a:endParaRPr lang="cs-CZ"/>
        </a:p>
      </dgm:t>
    </dgm:pt>
    <dgm:pt modelId="{BA014441-F4D7-6942-8010-C46A6FEEDA05}" type="sibTrans" cxnId="{C64BE95E-C19E-284D-8C14-571E3111353D}">
      <dgm:prSet/>
      <dgm:spPr/>
      <dgm:t>
        <a:bodyPr/>
        <a:lstStyle/>
        <a:p>
          <a:endParaRPr lang="cs-CZ"/>
        </a:p>
      </dgm:t>
    </dgm:pt>
    <dgm:pt modelId="{FF853272-40FB-674C-8DDC-D160BCFD16E3}">
      <dgm:prSet phldrT="[Text]" custT="1"/>
      <dgm:spPr/>
      <dgm:t>
        <a:bodyPr/>
        <a:lstStyle/>
        <a:p>
          <a:r>
            <a:rPr lang="cs-CZ" sz="2200" dirty="0" err="1"/>
            <a:t>haptika</a:t>
          </a:r>
          <a:endParaRPr lang="cs-CZ" sz="2200" dirty="0"/>
        </a:p>
      </dgm:t>
    </dgm:pt>
    <dgm:pt modelId="{952E8837-A50B-F34B-9543-79E9F7D0B8B9}" type="parTrans" cxnId="{A9A79378-6059-DC49-99A0-7ADD03013364}">
      <dgm:prSet/>
      <dgm:spPr/>
      <dgm:t>
        <a:bodyPr/>
        <a:lstStyle/>
        <a:p>
          <a:endParaRPr lang="cs-CZ"/>
        </a:p>
      </dgm:t>
    </dgm:pt>
    <dgm:pt modelId="{BC684B25-E91E-9B44-976F-FFE40E6C5AAB}" type="sibTrans" cxnId="{A9A79378-6059-DC49-99A0-7ADD03013364}">
      <dgm:prSet/>
      <dgm:spPr/>
      <dgm:t>
        <a:bodyPr/>
        <a:lstStyle/>
        <a:p>
          <a:endParaRPr lang="cs-CZ"/>
        </a:p>
      </dgm:t>
    </dgm:pt>
    <dgm:pt modelId="{B054FAF3-3716-B144-9527-3393DAC6B080}">
      <dgm:prSet phldrT="[Text]" custT="1"/>
      <dgm:spPr/>
      <dgm:t>
        <a:bodyPr/>
        <a:lstStyle/>
        <a:p>
          <a:r>
            <a:rPr lang="cs-CZ" sz="2400"/>
            <a:t>gestika</a:t>
          </a:r>
          <a:endParaRPr lang="cs-CZ" sz="2400" dirty="0"/>
        </a:p>
      </dgm:t>
    </dgm:pt>
    <dgm:pt modelId="{8AB7D5E2-93D2-2341-AAD7-461A651A5A2E}" type="parTrans" cxnId="{AE115C55-7A9F-DD45-969A-5B1084ABACEA}">
      <dgm:prSet/>
      <dgm:spPr/>
      <dgm:t>
        <a:bodyPr/>
        <a:lstStyle/>
        <a:p>
          <a:endParaRPr lang="cs-CZ"/>
        </a:p>
      </dgm:t>
    </dgm:pt>
    <dgm:pt modelId="{9FCDF29C-E7DA-6D4D-87B5-B85C1DF3F75F}" type="sibTrans" cxnId="{AE115C55-7A9F-DD45-969A-5B1084ABACEA}">
      <dgm:prSet/>
      <dgm:spPr/>
      <dgm:t>
        <a:bodyPr/>
        <a:lstStyle/>
        <a:p>
          <a:endParaRPr lang="cs-CZ"/>
        </a:p>
      </dgm:t>
    </dgm:pt>
    <dgm:pt modelId="{838BC6D2-A546-3B4D-9213-EC51A7C8E119}">
      <dgm:prSet phldrT="[Text]" custT="1"/>
      <dgm:spPr/>
      <dgm:t>
        <a:bodyPr/>
        <a:lstStyle/>
        <a:p>
          <a:r>
            <a:rPr lang="cs-CZ" sz="2200" dirty="0" err="1"/>
            <a:t>kinezika</a:t>
          </a:r>
          <a:endParaRPr lang="cs-CZ" sz="2200" dirty="0"/>
        </a:p>
      </dgm:t>
    </dgm:pt>
    <dgm:pt modelId="{58B83547-042C-614C-80C7-73DD0359AA9E}" type="parTrans" cxnId="{2F83E362-1EFE-5541-949D-75A00F91F4C7}">
      <dgm:prSet/>
      <dgm:spPr/>
      <dgm:t>
        <a:bodyPr/>
        <a:lstStyle/>
        <a:p>
          <a:endParaRPr lang="cs-CZ"/>
        </a:p>
      </dgm:t>
    </dgm:pt>
    <dgm:pt modelId="{FC2AAE43-146D-A047-9538-B0F08B1E8E4C}" type="sibTrans" cxnId="{2F83E362-1EFE-5541-949D-75A00F91F4C7}">
      <dgm:prSet/>
      <dgm:spPr/>
      <dgm:t>
        <a:bodyPr/>
        <a:lstStyle/>
        <a:p>
          <a:endParaRPr lang="cs-CZ"/>
        </a:p>
      </dgm:t>
    </dgm:pt>
    <dgm:pt modelId="{5DBD15AA-7431-5540-92A4-A84842C885F7}">
      <dgm:prSet custT="1"/>
      <dgm:spPr/>
      <dgm:t>
        <a:bodyPr/>
        <a:lstStyle/>
        <a:p>
          <a:r>
            <a:rPr lang="cs-CZ" sz="2200" dirty="0" err="1"/>
            <a:t>proxemika</a:t>
          </a:r>
          <a:endParaRPr lang="cs-CZ" sz="2200" dirty="0"/>
        </a:p>
      </dgm:t>
    </dgm:pt>
    <dgm:pt modelId="{CBF7F445-5C26-2748-A0DE-BB565AE19730}" type="parTrans" cxnId="{C779AD9D-0F4B-FF4C-8AF1-445B5255FA45}">
      <dgm:prSet/>
      <dgm:spPr/>
      <dgm:t>
        <a:bodyPr/>
        <a:lstStyle/>
        <a:p>
          <a:endParaRPr lang="cs-CZ"/>
        </a:p>
      </dgm:t>
    </dgm:pt>
    <dgm:pt modelId="{74CAED57-DB4F-E640-9287-C8979CEE2E40}" type="sibTrans" cxnId="{C779AD9D-0F4B-FF4C-8AF1-445B5255FA45}">
      <dgm:prSet/>
      <dgm:spPr/>
      <dgm:t>
        <a:bodyPr/>
        <a:lstStyle/>
        <a:p>
          <a:endParaRPr lang="cs-CZ"/>
        </a:p>
      </dgm:t>
    </dgm:pt>
    <dgm:pt modelId="{B9F0A0FA-AD78-FC46-9FCE-E49C4359F254}">
      <dgm:prSet custT="1"/>
      <dgm:spPr/>
      <dgm:t>
        <a:bodyPr/>
        <a:lstStyle/>
        <a:p>
          <a:r>
            <a:rPr lang="cs-CZ" sz="1800" dirty="0" err="1"/>
            <a:t>posturologie</a:t>
          </a:r>
          <a:endParaRPr lang="cs-CZ" sz="1800" dirty="0"/>
        </a:p>
      </dgm:t>
    </dgm:pt>
    <dgm:pt modelId="{F30B8D05-9AD6-DE46-8DDF-968139624448}" type="parTrans" cxnId="{C890064F-FF5B-F24C-9BE9-25313CC000CA}">
      <dgm:prSet/>
      <dgm:spPr/>
      <dgm:t>
        <a:bodyPr/>
        <a:lstStyle/>
        <a:p>
          <a:endParaRPr lang="cs-CZ"/>
        </a:p>
      </dgm:t>
    </dgm:pt>
    <dgm:pt modelId="{2EBBDFFD-6626-824C-905D-2716EE004003}" type="sibTrans" cxnId="{C890064F-FF5B-F24C-9BE9-25313CC000CA}">
      <dgm:prSet/>
      <dgm:spPr/>
      <dgm:t>
        <a:bodyPr/>
        <a:lstStyle/>
        <a:p>
          <a:endParaRPr lang="cs-CZ"/>
        </a:p>
      </dgm:t>
    </dgm:pt>
    <dgm:pt modelId="{43020658-2345-F340-99B0-1DCDF892DB4D}">
      <dgm:prSet custT="1"/>
      <dgm:spPr/>
      <dgm:t>
        <a:bodyPr/>
        <a:lstStyle/>
        <a:p>
          <a:r>
            <a:rPr lang="cs-CZ" sz="2200" dirty="0"/>
            <a:t>oční kontakt</a:t>
          </a:r>
        </a:p>
      </dgm:t>
    </dgm:pt>
    <dgm:pt modelId="{4A3A336C-6783-214B-ABA4-F7308614A1F5}" type="parTrans" cxnId="{B48F2085-0C55-C546-9BD9-1F1AC42BEFB0}">
      <dgm:prSet/>
      <dgm:spPr/>
      <dgm:t>
        <a:bodyPr/>
        <a:lstStyle/>
        <a:p>
          <a:endParaRPr lang="cs-CZ"/>
        </a:p>
      </dgm:t>
    </dgm:pt>
    <dgm:pt modelId="{C1FB59BA-3140-824D-AB48-C46394BB4A90}" type="sibTrans" cxnId="{B48F2085-0C55-C546-9BD9-1F1AC42BEFB0}">
      <dgm:prSet/>
      <dgm:spPr/>
      <dgm:t>
        <a:bodyPr/>
        <a:lstStyle/>
        <a:p>
          <a:endParaRPr lang="cs-CZ"/>
        </a:p>
      </dgm:t>
    </dgm:pt>
    <dgm:pt modelId="{9AC52258-3864-7A4E-9D40-25C10FC335D7}" type="pres">
      <dgm:prSet presAssocID="{463682B4-78B8-C94E-979F-A21DCC3C944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5B4FA35-F1F9-F543-8239-41F72E9E8592}" type="pres">
      <dgm:prSet presAssocID="{59A0108A-2B0C-074D-843F-8DB8A8B58A42}" presName="centerShape" presStyleLbl="node0" presStyleIdx="0" presStyleCnt="1"/>
      <dgm:spPr/>
    </dgm:pt>
    <dgm:pt modelId="{1AD5A1F3-345B-BA4C-9E15-6FC19A150CF6}" type="pres">
      <dgm:prSet presAssocID="{25F379F6-9A46-5045-84FC-95605D853B62}" presName="parTrans" presStyleLbl="sibTrans2D1" presStyleIdx="0" presStyleCnt="7"/>
      <dgm:spPr/>
    </dgm:pt>
    <dgm:pt modelId="{4FBFD0CE-E570-4C44-B741-60CECD1B35B2}" type="pres">
      <dgm:prSet presAssocID="{25F379F6-9A46-5045-84FC-95605D853B62}" presName="connectorText" presStyleLbl="sibTrans2D1" presStyleIdx="0" presStyleCnt="7"/>
      <dgm:spPr/>
    </dgm:pt>
    <dgm:pt modelId="{4F33CB8E-F35F-CC40-9645-6A63E9A18E3C}" type="pres">
      <dgm:prSet presAssocID="{43907275-1EE1-C145-B64C-5B7DE4C84A8C}" presName="node" presStyleLbl="node1" presStyleIdx="0" presStyleCnt="7" custScaleX="101268" custScaleY="101268">
        <dgm:presLayoutVars>
          <dgm:bulletEnabled val="1"/>
        </dgm:presLayoutVars>
      </dgm:prSet>
      <dgm:spPr/>
    </dgm:pt>
    <dgm:pt modelId="{E265315B-0ABC-434F-AD5B-B5E9E86929A4}" type="pres">
      <dgm:prSet presAssocID="{952E8837-A50B-F34B-9543-79E9F7D0B8B9}" presName="parTrans" presStyleLbl="sibTrans2D1" presStyleIdx="1" presStyleCnt="7"/>
      <dgm:spPr/>
    </dgm:pt>
    <dgm:pt modelId="{EE67FED3-E177-A645-B302-4270C64A2E8B}" type="pres">
      <dgm:prSet presAssocID="{952E8837-A50B-F34B-9543-79E9F7D0B8B9}" presName="connectorText" presStyleLbl="sibTrans2D1" presStyleIdx="1" presStyleCnt="7"/>
      <dgm:spPr/>
    </dgm:pt>
    <dgm:pt modelId="{3DD771B9-E1B7-4244-A150-ED0E73CF7593}" type="pres">
      <dgm:prSet presAssocID="{FF853272-40FB-674C-8DDC-D160BCFD16E3}" presName="node" presStyleLbl="node1" presStyleIdx="1" presStyleCnt="7" custScaleX="101268" custScaleY="101268">
        <dgm:presLayoutVars>
          <dgm:bulletEnabled val="1"/>
        </dgm:presLayoutVars>
      </dgm:prSet>
      <dgm:spPr/>
    </dgm:pt>
    <dgm:pt modelId="{DE3EBFE3-B960-8A4C-AA06-88BDFAC008D7}" type="pres">
      <dgm:prSet presAssocID="{8AB7D5E2-93D2-2341-AAD7-461A651A5A2E}" presName="parTrans" presStyleLbl="sibTrans2D1" presStyleIdx="2" presStyleCnt="7"/>
      <dgm:spPr/>
    </dgm:pt>
    <dgm:pt modelId="{91F00F00-92E2-644D-8DAF-092D14B4531C}" type="pres">
      <dgm:prSet presAssocID="{8AB7D5E2-93D2-2341-AAD7-461A651A5A2E}" presName="connectorText" presStyleLbl="sibTrans2D1" presStyleIdx="2" presStyleCnt="7"/>
      <dgm:spPr/>
    </dgm:pt>
    <dgm:pt modelId="{F6412717-6350-E645-B9B6-EEC764A5DDF0}" type="pres">
      <dgm:prSet presAssocID="{B054FAF3-3716-B144-9527-3393DAC6B080}" presName="node" presStyleLbl="node1" presStyleIdx="2" presStyleCnt="7" custScaleX="101268" custScaleY="101268">
        <dgm:presLayoutVars>
          <dgm:bulletEnabled val="1"/>
        </dgm:presLayoutVars>
      </dgm:prSet>
      <dgm:spPr/>
    </dgm:pt>
    <dgm:pt modelId="{2F95BE7C-42E3-9D4B-98D6-6DBD400ECAF1}" type="pres">
      <dgm:prSet presAssocID="{CBF7F445-5C26-2748-A0DE-BB565AE19730}" presName="parTrans" presStyleLbl="sibTrans2D1" presStyleIdx="3" presStyleCnt="7"/>
      <dgm:spPr/>
    </dgm:pt>
    <dgm:pt modelId="{44A1319D-2832-614E-8D15-A76B68DCE5E2}" type="pres">
      <dgm:prSet presAssocID="{CBF7F445-5C26-2748-A0DE-BB565AE19730}" presName="connectorText" presStyleLbl="sibTrans2D1" presStyleIdx="3" presStyleCnt="7"/>
      <dgm:spPr/>
    </dgm:pt>
    <dgm:pt modelId="{0CC88769-BC40-094B-A42E-1D66D6A6A1E5}" type="pres">
      <dgm:prSet presAssocID="{5DBD15AA-7431-5540-92A4-A84842C885F7}" presName="node" presStyleLbl="node1" presStyleIdx="3" presStyleCnt="7" custScaleX="101268" custScaleY="101268">
        <dgm:presLayoutVars>
          <dgm:bulletEnabled val="1"/>
        </dgm:presLayoutVars>
      </dgm:prSet>
      <dgm:spPr/>
    </dgm:pt>
    <dgm:pt modelId="{D63260B1-CE9A-964B-8061-0B3FA9AB57E5}" type="pres">
      <dgm:prSet presAssocID="{F30B8D05-9AD6-DE46-8DDF-968139624448}" presName="parTrans" presStyleLbl="sibTrans2D1" presStyleIdx="4" presStyleCnt="7"/>
      <dgm:spPr/>
    </dgm:pt>
    <dgm:pt modelId="{67C6F42D-8A0D-0A47-9598-87B73D4BEEC5}" type="pres">
      <dgm:prSet presAssocID="{F30B8D05-9AD6-DE46-8DDF-968139624448}" presName="connectorText" presStyleLbl="sibTrans2D1" presStyleIdx="4" presStyleCnt="7"/>
      <dgm:spPr/>
    </dgm:pt>
    <dgm:pt modelId="{C40A34CB-9ED8-D046-AB79-F3E32A02B338}" type="pres">
      <dgm:prSet presAssocID="{B9F0A0FA-AD78-FC46-9FCE-E49C4359F254}" presName="node" presStyleLbl="node1" presStyleIdx="4" presStyleCnt="7" custScaleX="101268" custScaleY="101268">
        <dgm:presLayoutVars>
          <dgm:bulletEnabled val="1"/>
        </dgm:presLayoutVars>
      </dgm:prSet>
      <dgm:spPr/>
    </dgm:pt>
    <dgm:pt modelId="{4572DA55-3748-124F-9898-9E9E6A9075DE}" type="pres">
      <dgm:prSet presAssocID="{58B83547-042C-614C-80C7-73DD0359AA9E}" presName="parTrans" presStyleLbl="sibTrans2D1" presStyleIdx="5" presStyleCnt="7"/>
      <dgm:spPr/>
    </dgm:pt>
    <dgm:pt modelId="{A50C8D9D-0EB6-EF42-8E31-EAE6258D0E8E}" type="pres">
      <dgm:prSet presAssocID="{58B83547-042C-614C-80C7-73DD0359AA9E}" presName="connectorText" presStyleLbl="sibTrans2D1" presStyleIdx="5" presStyleCnt="7"/>
      <dgm:spPr/>
    </dgm:pt>
    <dgm:pt modelId="{C8535A1F-698B-3D45-8A45-51D22C496F36}" type="pres">
      <dgm:prSet presAssocID="{838BC6D2-A546-3B4D-9213-EC51A7C8E119}" presName="node" presStyleLbl="node1" presStyleIdx="5" presStyleCnt="7" custScaleX="101268" custScaleY="101268">
        <dgm:presLayoutVars>
          <dgm:bulletEnabled val="1"/>
        </dgm:presLayoutVars>
      </dgm:prSet>
      <dgm:spPr/>
    </dgm:pt>
    <dgm:pt modelId="{1763CE9D-F756-5C4D-85B3-98830B1524F2}" type="pres">
      <dgm:prSet presAssocID="{4A3A336C-6783-214B-ABA4-F7308614A1F5}" presName="parTrans" presStyleLbl="sibTrans2D1" presStyleIdx="6" presStyleCnt="7"/>
      <dgm:spPr/>
    </dgm:pt>
    <dgm:pt modelId="{FE87AA30-8AD9-4E47-A11D-117F57051DC8}" type="pres">
      <dgm:prSet presAssocID="{4A3A336C-6783-214B-ABA4-F7308614A1F5}" presName="connectorText" presStyleLbl="sibTrans2D1" presStyleIdx="6" presStyleCnt="7"/>
      <dgm:spPr/>
    </dgm:pt>
    <dgm:pt modelId="{17BEA731-37D8-D44D-91BD-A23F73523B8A}" type="pres">
      <dgm:prSet presAssocID="{43020658-2345-F340-99B0-1DCDF892DB4D}" presName="node" presStyleLbl="node1" presStyleIdx="6" presStyleCnt="7" custScaleX="101268" custScaleY="101268">
        <dgm:presLayoutVars>
          <dgm:bulletEnabled val="1"/>
        </dgm:presLayoutVars>
      </dgm:prSet>
      <dgm:spPr/>
    </dgm:pt>
  </dgm:ptLst>
  <dgm:cxnLst>
    <dgm:cxn modelId="{679EC002-F3A2-9547-8AD7-B2D4E9ACB23A}" type="presOf" srcId="{B9F0A0FA-AD78-FC46-9FCE-E49C4359F254}" destId="{C40A34CB-9ED8-D046-AB79-F3E32A02B338}" srcOrd="0" destOrd="0" presId="urn:microsoft.com/office/officeart/2005/8/layout/radial5"/>
    <dgm:cxn modelId="{8BB5961B-07EB-8946-B346-2798D641D7B0}" type="presOf" srcId="{58B83547-042C-614C-80C7-73DD0359AA9E}" destId="{A50C8D9D-0EB6-EF42-8E31-EAE6258D0E8E}" srcOrd="1" destOrd="0" presId="urn:microsoft.com/office/officeart/2005/8/layout/radial5"/>
    <dgm:cxn modelId="{1D0C6E20-88E4-2542-9D09-452625FFC28B}" type="presOf" srcId="{4A3A336C-6783-214B-ABA4-F7308614A1F5}" destId="{1763CE9D-F756-5C4D-85B3-98830B1524F2}" srcOrd="0" destOrd="0" presId="urn:microsoft.com/office/officeart/2005/8/layout/radial5"/>
    <dgm:cxn modelId="{CFD35F24-B4E9-834A-86BC-D7649F9C66D6}" type="presOf" srcId="{8AB7D5E2-93D2-2341-AAD7-461A651A5A2E}" destId="{91F00F00-92E2-644D-8DAF-092D14B4531C}" srcOrd="1" destOrd="0" presId="urn:microsoft.com/office/officeart/2005/8/layout/radial5"/>
    <dgm:cxn modelId="{EC1A572A-3F56-4647-A57D-421E2F67CECD}" type="presOf" srcId="{25F379F6-9A46-5045-84FC-95605D853B62}" destId="{1AD5A1F3-345B-BA4C-9E15-6FC19A150CF6}" srcOrd="0" destOrd="0" presId="urn:microsoft.com/office/officeart/2005/8/layout/radial5"/>
    <dgm:cxn modelId="{F3EB4733-98A9-2943-8A9B-AD034F425FBE}" type="presOf" srcId="{43020658-2345-F340-99B0-1DCDF892DB4D}" destId="{17BEA731-37D8-D44D-91BD-A23F73523B8A}" srcOrd="0" destOrd="0" presId="urn:microsoft.com/office/officeart/2005/8/layout/radial5"/>
    <dgm:cxn modelId="{8DB98833-1FB1-4642-B8C0-4F2DBECC59BD}" type="presOf" srcId="{25F379F6-9A46-5045-84FC-95605D853B62}" destId="{4FBFD0CE-E570-4C44-B741-60CECD1B35B2}" srcOrd="1" destOrd="0" presId="urn:microsoft.com/office/officeart/2005/8/layout/radial5"/>
    <dgm:cxn modelId="{BA34F73D-AC7C-3345-B623-393C598DBC87}" type="presOf" srcId="{59A0108A-2B0C-074D-843F-8DB8A8B58A42}" destId="{C5B4FA35-F1F9-F543-8239-41F72E9E8592}" srcOrd="0" destOrd="0" presId="urn:microsoft.com/office/officeart/2005/8/layout/radial5"/>
    <dgm:cxn modelId="{E2A75944-4F92-7848-BD10-53210967BC72}" type="presOf" srcId="{F30B8D05-9AD6-DE46-8DDF-968139624448}" destId="{67C6F42D-8A0D-0A47-9598-87B73D4BEEC5}" srcOrd="1" destOrd="0" presId="urn:microsoft.com/office/officeart/2005/8/layout/radial5"/>
    <dgm:cxn modelId="{C890064F-FF5B-F24C-9BE9-25313CC000CA}" srcId="{59A0108A-2B0C-074D-843F-8DB8A8B58A42}" destId="{B9F0A0FA-AD78-FC46-9FCE-E49C4359F254}" srcOrd="4" destOrd="0" parTransId="{F30B8D05-9AD6-DE46-8DDF-968139624448}" sibTransId="{2EBBDFFD-6626-824C-905D-2716EE004003}"/>
    <dgm:cxn modelId="{738A2D52-8EF7-1344-A189-AB7EA262EB42}" type="presOf" srcId="{58B83547-042C-614C-80C7-73DD0359AA9E}" destId="{4572DA55-3748-124F-9898-9E9E6A9075DE}" srcOrd="0" destOrd="0" presId="urn:microsoft.com/office/officeart/2005/8/layout/radial5"/>
    <dgm:cxn modelId="{AE115C55-7A9F-DD45-969A-5B1084ABACEA}" srcId="{59A0108A-2B0C-074D-843F-8DB8A8B58A42}" destId="{B054FAF3-3716-B144-9527-3393DAC6B080}" srcOrd="2" destOrd="0" parTransId="{8AB7D5E2-93D2-2341-AAD7-461A651A5A2E}" sibTransId="{9FCDF29C-E7DA-6D4D-87B5-B85C1DF3F75F}"/>
    <dgm:cxn modelId="{63F00B59-9BDF-854A-8238-C953B161958F}" type="presOf" srcId="{952E8837-A50B-F34B-9543-79E9F7D0B8B9}" destId="{E265315B-0ABC-434F-AD5B-B5E9E86929A4}" srcOrd="0" destOrd="0" presId="urn:microsoft.com/office/officeart/2005/8/layout/radial5"/>
    <dgm:cxn modelId="{C64BE95E-C19E-284D-8C14-571E3111353D}" srcId="{59A0108A-2B0C-074D-843F-8DB8A8B58A42}" destId="{43907275-1EE1-C145-B64C-5B7DE4C84A8C}" srcOrd="0" destOrd="0" parTransId="{25F379F6-9A46-5045-84FC-95605D853B62}" sibTransId="{BA014441-F4D7-6942-8010-C46A6FEEDA05}"/>
    <dgm:cxn modelId="{2F83E362-1EFE-5541-949D-75A00F91F4C7}" srcId="{59A0108A-2B0C-074D-843F-8DB8A8B58A42}" destId="{838BC6D2-A546-3B4D-9213-EC51A7C8E119}" srcOrd="5" destOrd="0" parTransId="{58B83547-042C-614C-80C7-73DD0359AA9E}" sibTransId="{FC2AAE43-146D-A047-9538-B0F08B1E8E4C}"/>
    <dgm:cxn modelId="{A1715D76-E98A-DB44-974A-E5EAC1DFC916}" type="presOf" srcId="{8AB7D5E2-93D2-2341-AAD7-461A651A5A2E}" destId="{DE3EBFE3-B960-8A4C-AA06-88BDFAC008D7}" srcOrd="0" destOrd="0" presId="urn:microsoft.com/office/officeart/2005/8/layout/radial5"/>
    <dgm:cxn modelId="{A9A79378-6059-DC49-99A0-7ADD03013364}" srcId="{59A0108A-2B0C-074D-843F-8DB8A8B58A42}" destId="{FF853272-40FB-674C-8DDC-D160BCFD16E3}" srcOrd="1" destOrd="0" parTransId="{952E8837-A50B-F34B-9543-79E9F7D0B8B9}" sibTransId="{BC684B25-E91E-9B44-976F-FFE40E6C5AAB}"/>
    <dgm:cxn modelId="{EBE40079-8D27-C840-8876-BFF7EED905B9}" type="presOf" srcId="{952E8837-A50B-F34B-9543-79E9F7D0B8B9}" destId="{EE67FED3-E177-A645-B302-4270C64A2E8B}" srcOrd="1" destOrd="0" presId="urn:microsoft.com/office/officeart/2005/8/layout/radial5"/>
    <dgm:cxn modelId="{D25D4079-4061-5D4B-9DF4-557295889EC9}" srcId="{463682B4-78B8-C94E-979F-A21DCC3C9444}" destId="{59A0108A-2B0C-074D-843F-8DB8A8B58A42}" srcOrd="0" destOrd="0" parTransId="{109F289F-9853-1247-AE28-64DEEBEAEFE0}" sibTransId="{75AFE0D0-AF55-C64D-9A6C-A814EF8EBB92}"/>
    <dgm:cxn modelId="{B48F2085-0C55-C546-9BD9-1F1AC42BEFB0}" srcId="{59A0108A-2B0C-074D-843F-8DB8A8B58A42}" destId="{43020658-2345-F340-99B0-1DCDF892DB4D}" srcOrd="6" destOrd="0" parTransId="{4A3A336C-6783-214B-ABA4-F7308614A1F5}" sibTransId="{C1FB59BA-3140-824D-AB48-C46394BB4A90}"/>
    <dgm:cxn modelId="{C2062B8C-5E38-1347-8E04-6E6144D6D276}" type="presOf" srcId="{5DBD15AA-7431-5540-92A4-A84842C885F7}" destId="{0CC88769-BC40-094B-A42E-1D66D6A6A1E5}" srcOrd="0" destOrd="0" presId="urn:microsoft.com/office/officeart/2005/8/layout/radial5"/>
    <dgm:cxn modelId="{C779AD9D-0F4B-FF4C-8AF1-445B5255FA45}" srcId="{59A0108A-2B0C-074D-843F-8DB8A8B58A42}" destId="{5DBD15AA-7431-5540-92A4-A84842C885F7}" srcOrd="3" destOrd="0" parTransId="{CBF7F445-5C26-2748-A0DE-BB565AE19730}" sibTransId="{74CAED57-DB4F-E640-9287-C8979CEE2E40}"/>
    <dgm:cxn modelId="{C4F1F79D-7126-164C-95DB-E119C17869FC}" type="presOf" srcId="{463682B4-78B8-C94E-979F-A21DCC3C9444}" destId="{9AC52258-3864-7A4E-9D40-25C10FC335D7}" srcOrd="0" destOrd="0" presId="urn:microsoft.com/office/officeart/2005/8/layout/radial5"/>
    <dgm:cxn modelId="{F15C52AA-06DC-EE41-84B4-8DBA29AC5990}" type="presOf" srcId="{F30B8D05-9AD6-DE46-8DDF-968139624448}" destId="{D63260B1-CE9A-964B-8061-0B3FA9AB57E5}" srcOrd="0" destOrd="0" presId="urn:microsoft.com/office/officeart/2005/8/layout/radial5"/>
    <dgm:cxn modelId="{BCBE53B0-E8BE-E648-AD34-2928123AB3F0}" type="presOf" srcId="{838BC6D2-A546-3B4D-9213-EC51A7C8E119}" destId="{C8535A1F-698B-3D45-8A45-51D22C496F36}" srcOrd="0" destOrd="0" presId="urn:microsoft.com/office/officeart/2005/8/layout/radial5"/>
    <dgm:cxn modelId="{371770B1-DF3B-644A-A325-196ABAC65249}" type="presOf" srcId="{43907275-1EE1-C145-B64C-5B7DE4C84A8C}" destId="{4F33CB8E-F35F-CC40-9645-6A63E9A18E3C}" srcOrd="0" destOrd="0" presId="urn:microsoft.com/office/officeart/2005/8/layout/radial5"/>
    <dgm:cxn modelId="{FEA418BE-4538-2649-B851-2BB7142FF3DF}" type="presOf" srcId="{CBF7F445-5C26-2748-A0DE-BB565AE19730}" destId="{2F95BE7C-42E3-9D4B-98D6-6DBD400ECAF1}" srcOrd="0" destOrd="0" presId="urn:microsoft.com/office/officeart/2005/8/layout/radial5"/>
    <dgm:cxn modelId="{6063B8CF-79BC-2E4F-9810-A2DE4A95820C}" type="presOf" srcId="{FF853272-40FB-674C-8DDC-D160BCFD16E3}" destId="{3DD771B9-E1B7-4244-A150-ED0E73CF7593}" srcOrd="0" destOrd="0" presId="urn:microsoft.com/office/officeart/2005/8/layout/radial5"/>
    <dgm:cxn modelId="{33DD3DD6-5E4C-3243-852E-2269FA465497}" type="presOf" srcId="{CBF7F445-5C26-2748-A0DE-BB565AE19730}" destId="{44A1319D-2832-614E-8D15-A76B68DCE5E2}" srcOrd="1" destOrd="0" presId="urn:microsoft.com/office/officeart/2005/8/layout/radial5"/>
    <dgm:cxn modelId="{A0414AEB-E1EC-4F4C-854A-B69FD7A18F9E}" type="presOf" srcId="{4A3A336C-6783-214B-ABA4-F7308614A1F5}" destId="{FE87AA30-8AD9-4E47-A11D-117F57051DC8}" srcOrd="1" destOrd="0" presId="urn:microsoft.com/office/officeart/2005/8/layout/radial5"/>
    <dgm:cxn modelId="{D4FD0AF0-5078-AB47-B44C-10C3FD528356}" type="presOf" srcId="{B054FAF3-3716-B144-9527-3393DAC6B080}" destId="{F6412717-6350-E645-B9B6-EEC764A5DDF0}" srcOrd="0" destOrd="0" presId="urn:microsoft.com/office/officeart/2005/8/layout/radial5"/>
    <dgm:cxn modelId="{B3EAACE4-2397-FA48-86B8-888D8618C392}" type="presParOf" srcId="{9AC52258-3864-7A4E-9D40-25C10FC335D7}" destId="{C5B4FA35-F1F9-F543-8239-41F72E9E8592}" srcOrd="0" destOrd="0" presId="urn:microsoft.com/office/officeart/2005/8/layout/radial5"/>
    <dgm:cxn modelId="{912477DA-8C46-A844-BE73-CAF1C7318754}" type="presParOf" srcId="{9AC52258-3864-7A4E-9D40-25C10FC335D7}" destId="{1AD5A1F3-345B-BA4C-9E15-6FC19A150CF6}" srcOrd="1" destOrd="0" presId="urn:microsoft.com/office/officeart/2005/8/layout/radial5"/>
    <dgm:cxn modelId="{E8559C8F-C28F-3348-8CFA-A1671919B617}" type="presParOf" srcId="{1AD5A1F3-345B-BA4C-9E15-6FC19A150CF6}" destId="{4FBFD0CE-E570-4C44-B741-60CECD1B35B2}" srcOrd="0" destOrd="0" presId="urn:microsoft.com/office/officeart/2005/8/layout/radial5"/>
    <dgm:cxn modelId="{60C7898D-FB0B-954F-B2DB-5262F00B356F}" type="presParOf" srcId="{9AC52258-3864-7A4E-9D40-25C10FC335D7}" destId="{4F33CB8E-F35F-CC40-9645-6A63E9A18E3C}" srcOrd="2" destOrd="0" presId="urn:microsoft.com/office/officeart/2005/8/layout/radial5"/>
    <dgm:cxn modelId="{D2961AA1-1020-F84A-A375-D2C46C53BC26}" type="presParOf" srcId="{9AC52258-3864-7A4E-9D40-25C10FC335D7}" destId="{E265315B-0ABC-434F-AD5B-B5E9E86929A4}" srcOrd="3" destOrd="0" presId="urn:microsoft.com/office/officeart/2005/8/layout/radial5"/>
    <dgm:cxn modelId="{3DD0C634-CE22-3E46-A777-440A23BDB3F9}" type="presParOf" srcId="{E265315B-0ABC-434F-AD5B-B5E9E86929A4}" destId="{EE67FED3-E177-A645-B302-4270C64A2E8B}" srcOrd="0" destOrd="0" presId="urn:microsoft.com/office/officeart/2005/8/layout/radial5"/>
    <dgm:cxn modelId="{7945A867-B019-F148-8FD0-EC36244D4D09}" type="presParOf" srcId="{9AC52258-3864-7A4E-9D40-25C10FC335D7}" destId="{3DD771B9-E1B7-4244-A150-ED0E73CF7593}" srcOrd="4" destOrd="0" presId="urn:microsoft.com/office/officeart/2005/8/layout/radial5"/>
    <dgm:cxn modelId="{3F3A087C-20F1-7F45-8E16-3DC4B38F8A4F}" type="presParOf" srcId="{9AC52258-3864-7A4E-9D40-25C10FC335D7}" destId="{DE3EBFE3-B960-8A4C-AA06-88BDFAC008D7}" srcOrd="5" destOrd="0" presId="urn:microsoft.com/office/officeart/2005/8/layout/radial5"/>
    <dgm:cxn modelId="{810583C8-40A5-8346-8532-2EAC6CF39C6D}" type="presParOf" srcId="{DE3EBFE3-B960-8A4C-AA06-88BDFAC008D7}" destId="{91F00F00-92E2-644D-8DAF-092D14B4531C}" srcOrd="0" destOrd="0" presId="urn:microsoft.com/office/officeart/2005/8/layout/radial5"/>
    <dgm:cxn modelId="{D7E1A736-8BCD-4D4E-BEC3-6A33E7CB864B}" type="presParOf" srcId="{9AC52258-3864-7A4E-9D40-25C10FC335D7}" destId="{F6412717-6350-E645-B9B6-EEC764A5DDF0}" srcOrd="6" destOrd="0" presId="urn:microsoft.com/office/officeart/2005/8/layout/radial5"/>
    <dgm:cxn modelId="{00D4CD1C-EFD9-814C-B0ED-3FCB791AE2B6}" type="presParOf" srcId="{9AC52258-3864-7A4E-9D40-25C10FC335D7}" destId="{2F95BE7C-42E3-9D4B-98D6-6DBD400ECAF1}" srcOrd="7" destOrd="0" presId="urn:microsoft.com/office/officeart/2005/8/layout/radial5"/>
    <dgm:cxn modelId="{31874F39-D595-4041-8ADD-2CEB374326DD}" type="presParOf" srcId="{2F95BE7C-42E3-9D4B-98D6-6DBD400ECAF1}" destId="{44A1319D-2832-614E-8D15-A76B68DCE5E2}" srcOrd="0" destOrd="0" presId="urn:microsoft.com/office/officeart/2005/8/layout/radial5"/>
    <dgm:cxn modelId="{75528374-AB43-5942-9C79-689F77CA15E7}" type="presParOf" srcId="{9AC52258-3864-7A4E-9D40-25C10FC335D7}" destId="{0CC88769-BC40-094B-A42E-1D66D6A6A1E5}" srcOrd="8" destOrd="0" presId="urn:microsoft.com/office/officeart/2005/8/layout/radial5"/>
    <dgm:cxn modelId="{A357FA4D-DC0C-1A4D-A1E5-2EFB18C1CA47}" type="presParOf" srcId="{9AC52258-3864-7A4E-9D40-25C10FC335D7}" destId="{D63260B1-CE9A-964B-8061-0B3FA9AB57E5}" srcOrd="9" destOrd="0" presId="urn:microsoft.com/office/officeart/2005/8/layout/radial5"/>
    <dgm:cxn modelId="{36318471-9BCD-F048-ACD2-A3C2CACED0B2}" type="presParOf" srcId="{D63260B1-CE9A-964B-8061-0B3FA9AB57E5}" destId="{67C6F42D-8A0D-0A47-9598-87B73D4BEEC5}" srcOrd="0" destOrd="0" presId="urn:microsoft.com/office/officeart/2005/8/layout/radial5"/>
    <dgm:cxn modelId="{417D5232-960D-8D44-B076-4B855E367379}" type="presParOf" srcId="{9AC52258-3864-7A4E-9D40-25C10FC335D7}" destId="{C40A34CB-9ED8-D046-AB79-F3E32A02B338}" srcOrd="10" destOrd="0" presId="urn:microsoft.com/office/officeart/2005/8/layout/radial5"/>
    <dgm:cxn modelId="{996AFD2E-3BD6-4241-B72B-CC5B40996B54}" type="presParOf" srcId="{9AC52258-3864-7A4E-9D40-25C10FC335D7}" destId="{4572DA55-3748-124F-9898-9E9E6A9075DE}" srcOrd="11" destOrd="0" presId="urn:microsoft.com/office/officeart/2005/8/layout/radial5"/>
    <dgm:cxn modelId="{AF9B4DFE-33F9-6848-A1E8-0A1D652A7C84}" type="presParOf" srcId="{4572DA55-3748-124F-9898-9E9E6A9075DE}" destId="{A50C8D9D-0EB6-EF42-8E31-EAE6258D0E8E}" srcOrd="0" destOrd="0" presId="urn:microsoft.com/office/officeart/2005/8/layout/radial5"/>
    <dgm:cxn modelId="{F943F98C-E7FB-344F-BDCA-40A8E653929E}" type="presParOf" srcId="{9AC52258-3864-7A4E-9D40-25C10FC335D7}" destId="{C8535A1F-698B-3D45-8A45-51D22C496F36}" srcOrd="12" destOrd="0" presId="urn:microsoft.com/office/officeart/2005/8/layout/radial5"/>
    <dgm:cxn modelId="{4BC07B7E-8CDD-AA43-B7CD-E74444336050}" type="presParOf" srcId="{9AC52258-3864-7A4E-9D40-25C10FC335D7}" destId="{1763CE9D-F756-5C4D-85B3-98830B1524F2}" srcOrd="13" destOrd="0" presId="urn:microsoft.com/office/officeart/2005/8/layout/radial5"/>
    <dgm:cxn modelId="{4E332117-2F34-9B41-AFAE-B75B824E95A7}" type="presParOf" srcId="{1763CE9D-F756-5C4D-85B3-98830B1524F2}" destId="{FE87AA30-8AD9-4E47-A11D-117F57051DC8}" srcOrd="0" destOrd="0" presId="urn:microsoft.com/office/officeart/2005/8/layout/radial5"/>
    <dgm:cxn modelId="{06E9D420-DD74-9C4D-9720-F83B3FD42634}" type="presParOf" srcId="{9AC52258-3864-7A4E-9D40-25C10FC335D7}" destId="{17BEA731-37D8-D44D-91BD-A23F73523B8A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4FA35-F1F9-F543-8239-41F72E9E8592}">
      <dsp:nvSpPr>
        <dsp:cNvPr id="0" name=""/>
        <dsp:cNvSpPr/>
      </dsp:nvSpPr>
      <dsp:spPr>
        <a:xfrm>
          <a:off x="4630159" y="2573669"/>
          <a:ext cx="1974949" cy="197494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roviny</a:t>
          </a:r>
        </a:p>
      </dsp:txBody>
      <dsp:txXfrm>
        <a:off x="4919384" y="2862894"/>
        <a:ext cx="1396499" cy="1396499"/>
      </dsp:txXfrm>
    </dsp:sp>
    <dsp:sp modelId="{1AD5A1F3-345B-BA4C-9E15-6FC19A150CF6}">
      <dsp:nvSpPr>
        <dsp:cNvPr id="0" name=""/>
        <dsp:cNvSpPr/>
      </dsp:nvSpPr>
      <dsp:spPr>
        <a:xfrm rot="16200000">
          <a:off x="5410596" y="1859009"/>
          <a:ext cx="414075" cy="6714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>
        <a:off x="5472707" y="2055416"/>
        <a:ext cx="289853" cy="402890"/>
      </dsp:txXfrm>
    </dsp:sp>
    <dsp:sp modelId="{4F33CB8E-F35F-CC40-9645-6A63E9A18E3C}">
      <dsp:nvSpPr>
        <dsp:cNvPr id="0" name=""/>
        <dsp:cNvSpPr/>
      </dsp:nvSpPr>
      <dsp:spPr>
        <a:xfrm>
          <a:off x="4717637" y="-7598"/>
          <a:ext cx="1799992" cy="179999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mimika</a:t>
          </a:r>
          <a:endParaRPr lang="cs-CZ" sz="2200" kern="1200" dirty="0"/>
        </a:p>
      </dsp:txBody>
      <dsp:txXfrm>
        <a:off x="4981240" y="256005"/>
        <a:ext cx="1272786" cy="1272786"/>
      </dsp:txXfrm>
    </dsp:sp>
    <dsp:sp modelId="{E265315B-0ABC-434F-AD5B-B5E9E86929A4}">
      <dsp:nvSpPr>
        <dsp:cNvPr id="0" name=""/>
        <dsp:cNvSpPr/>
      </dsp:nvSpPr>
      <dsp:spPr>
        <a:xfrm rot="19285714">
          <a:off x="6478885" y="2373470"/>
          <a:ext cx="414075" cy="6714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451767"/>
                <a:satOff val="16667"/>
                <a:lumOff val="-24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451767"/>
                <a:satOff val="16667"/>
                <a:lumOff val="-24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451767"/>
                <a:satOff val="16667"/>
                <a:lumOff val="-24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>
        <a:off x="6492436" y="2546492"/>
        <a:ext cx="289853" cy="402890"/>
      </dsp:txXfrm>
    </dsp:sp>
    <dsp:sp modelId="{3DD771B9-E1B7-4244-A150-ED0E73CF7593}">
      <dsp:nvSpPr>
        <dsp:cNvPr id="0" name=""/>
        <dsp:cNvSpPr/>
      </dsp:nvSpPr>
      <dsp:spPr>
        <a:xfrm>
          <a:off x="6804147" y="997212"/>
          <a:ext cx="1799992" cy="1799992"/>
        </a:xfrm>
        <a:prstGeom prst="ellipse">
          <a:avLst/>
        </a:prstGeom>
        <a:gradFill rotWithShape="0">
          <a:gsLst>
            <a:gs pos="0">
              <a:schemeClr val="accent3">
                <a:hueOff val="451767"/>
                <a:satOff val="16667"/>
                <a:lumOff val="-24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451767"/>
                <a:satOff val="16667"/>
                <a:lumOff val="-24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451767"/>
                <a:satOff val="16667"/>
                <a:lumOff val="-24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 err="1"/>
            <a:t>haptika</a:t>
          </a:r>
          <a:endParaRPr lang="cs-CZ" sz="2200" kern="1200" dirty="0"/>
        </a:p>
      </dsp:txBody>
      <dsp:txXfrm>
        <a:off x="7067750" y="1260815"/>
        <a:ext cx="1272786" cy="1272786"/>
      </dsp:txXfrm>
    </dsp:sp>
    <dsp:sp modelId="{DE3EBFE3-B960-8A4C-AA06-88BDFAC008D7}">
      <dsp:nvSpPr>
        <dsp:cNvPr id="0" name=""/>
        <dsp:cNvSpPr/>
      </dsp:nvSpPr>
      <dsp:spPr>
        <a:xfrm rot="771429">
          <a:off x="6742730" y="3529454"/>
          <a:ext cx="414075" cy="6714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>
        <a:off x="6744287" y="3649929"/>
        <a:ext cx="289853" cy="402890"/>
      </dsp:txXfrm>
    </dsp:sp>
    <dsp:sp modelId="{F6412717-6350-E645-B9B6-EEC764A5DDF0}">
      <dsp:nvSpPr>
        <dsp:cNvPr id="0" name=""/>
        <dsp:cNvSpPr/>
      </dsp:nvSpPr>
      <dsp:spPr>
        <a:xfrm>
          <a:off x="7319472" y="3255000"/>
          <a:ext cx="1799992" cy="1799992"/>
        </a:xfrm>
        <a:prstGeom prst="ellipse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gestika</a:t>
          </a:r>
          <a:endParaRPr lang="cs-CZ" sz="2400" kern="1200" dirty="0"/>
        </a:p>
      </dsp:txBody>
      <dsp:txXfrm>
        <a:off x="7583075" y="3518603"/>
        <a:ext cx="1272786" cy="1272786"/>
      </dsp:txXfrm>
    </dsp:sp>
    <dsp:sp modelId="{2F95BE7C-42E3-9D4B-98D6-6DBD400ECAF1}">
      <dsp:nvSpPr>
        <dsp:cNvPr id="0" name=""/>
        <dsp:cNvSpPr/>
      </dsp:nvSpPr>
      <dsp:spPr>
        <a:xfrm rot="3857143">
          <a:off x="6003451" y="4456480"/>
          <a:ext cx="414075" cy="6714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>
        <a:off x="6038613" y="4534816"/>
        <a:ext cx="289853" cy="402890"/>
      </dsp:txXfrm>
    </dsp:sp>
    <dsp:sp modelId="{0CC88769-BC40-094B-A42E-1D66D6A6A1E5}">
      <dsp:nvSpPr>
        <dsp:cNvPr id="0" name=""/>
        <dsp:cNvSpPr/>
      </dsp:nvSpPr>
      <dsp:spPr>
        <a:xfrm>
          <a:off x="5875563" y="5065605"/>
          <a:ext cx="1799992" cy="1799992"/>
        </a:xfrm>
        <a:prstGeom prst="ellipse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 err="1"/>
            <a:t>proxemika</a:t>
          </a:r>
          <a:endParaRPr lang="cs-CZ" sz="2200" kern="1200" dirty="0"/>
        </a:p>
      </dsp:txBody>
      <dsp:txXfrm>
        <a:off x="6139166" y="5329208"/>
        <a:ext cx="1272786" cy="1272786"/>
      </dsp:txXfrm>
    </dsp:sp>
    <dsp:sp modelId="{D63260B1-CE9A-964B-8061-0B3FA9AB57E5}">
      <dsp:nvSpPr>
        <dsp:cNvPr id="0" name=""/>
        <dsp:cNvSpPr/>
      </dsp:nvSpPr>
      <dsp:spPr>
        <a:xfrm rot="6942857">
          <a:off x="4817740" y="4456480"/>
          <a:ext cx="414075" cy="6714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 rot="10800000">
        <a:off x="4906800" y="4534816"/>
        <a:ext cx="289853" cy="402890"/>
      </dsp:txXfrm>
    </dsp:sp>
    <dsp:sp modelId="{C40A34CB-9ED8-D046-AB79-F3E32A02B338}">
      <dsp:nvSpPr>
        <dsp:cNvPr id="0" name=""/>
        <dsp:cNvSpPr/>
      </dsp:nvSpPr>
      <dsp:spPr>
        <a:xfrm>
          <a:off x="3559712" y="5065605"/>
          <a:ext cx="1799992" cy="1799992"/>
        </a:xfrm>
        <a:prstGeom prst="ellipse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posturologie</a:t>
          </a:r>
          <a:endParaRPr lang="cs-CZ" sz="1800" kern="1200" dirty="0"/>
        </a:p>
      </dsp:txBody>
      <dsp:txXfrm>
        <a:off x="3823315" y="5329208"/>
        <a:ext cx="1272786" cy="1272786"/>
      </dsp:txXfrm>
    </dsp:sp>
    <dsp:sp modelId="{4572DA55-3748-124F-9898-9E9E6A9075DE}">
      <dsp:nvSpPr>
        <dsp:cNvPr id="0" name=""/>
        <dsp:cNvSpPr/>
      </dsp:nvSpPr>
      <dsp:spPr>
        <a:xfrm rot="10028571">
          <a:off x="4078461" y="3529454"/>
          <a:ext cx="414075" cy="6714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258833"/>
                <a:satOff val="83333"/>
                <a:lumOff val="-1225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258833"/>
                <a:satOff val="83333"/>
                <a:lumOff val="-1225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258833"/>
                <a:satOff val="83333"/>
                <a:lumOff val="-1225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 rot="10800000">
        <a:off x="4201126" y="3649929"/>
        <a:ext cx="289853" cy="402890"/>
      </dsp:txXfrm>
    </dsp:sp>
    <dsp:sp modelId="{C8535A1F-698B-3D45-8A45-51D22C496F36}">
      <dsp:nvSpPr>
        <dsp:cNvPr id="0" name=""/>
        <dsp:cNvSpPr/>
      </dsp:nvSpPr>
      <dsp:spPr>
        <a:xfrm>
          <a:off x="2115802" y="3255000"/>
          <a:ext cx="1799992" cy="1799992"/>
        </a:xfrm>
        <a:prstGeom prst="ellipse">
          <a:avLst/>
        </a:prstGeom>
        <a:gradFill rotWithShape="0">
          <a:gsLst>
            <a:gs pos="0">
              <a:schemeClr val="accent3">
                <a:hueOff val="2258833"/>
                <a:satOff val="83333"/>
                <a:lumOff val="-1225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258833"/>
                <a:satOff val="83333"/>
                <a:lumOff val="-1225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258833"/>
                <a:satOff val="83333"/>
                <a:lumOff val="-1225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 err="1"/>
            <a:t>kinezika</a:t>
          </a:r>
          <a:endParaRPr lang="cs-CZ" sz="2200" kern="1200" dirty="0"/>
        </a:p>
      </dsp:txBody>
      <dsp:txXfrm>
        <a:off x="2379405" y="3518603"/>
        <a:ext cx="1272786" cy="1272786"/>
      </dsp:txXfrm>
    </dsp:sp>
    <dsp:sp modelId="{1763CE9D-F756-5C4D-85B3-98830B1524F2}">
      <dsp:nvSpPr>
        <dsp:cNvPr id="0" name=""/>
        <dsp:cNvSpPr/>
      </dsp:nvSpPr>
      <dsp:spPr>
        <a:xfrm rot="13114286">
          <a:off x="4342306" y="2373470"/>
          <a:ext cx="414075" cy="6714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 rot="10800000">
        <a:off x="4452977" y="2546492"/>
        <a:ext cx="289853" cy="402890"/>
      </dsp:txXfrm>
    </dsp:sp>
    <dsp:sp modelId="{17BEA731-37D8-D44D-91BD-A23F73523B8A}">
      <dsp:nvSpPr>
        <dsp:cNvPr id="0" name=""/>
        <dsp:cNvSpPr/>
      </dsp:nvSpPr>
      <dsp:spPr>
        <a:xfrm>
          <a:off x="2631127" y="997212"/>
          <a:ext cx="1799992" cy="1799992"/>
        </a:xfrm>
        <a:prstGeom prst="ellips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oční kontakt</a:t>
          </a:r>
        </a:p>
      </dsp:txBody>
      <dsp:txXfrm>
        <a:off x="2894730" y="1260815"/>
        <a:ext cx="1272786" cy="1272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FBAEA-DD35-394C-BEEB-F32FCD10E0C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26CCE-3025-4F49-BB82-3264A8A2E4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385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26CCE-3025-4F49-BB82-3264A8A2E41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94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40B44-AF48-3D4F-9A73-B3D27FBA0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1E734B-694E-3D4B-8F56-F08440EB7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6879A2-AA2C-7D47-8375-49438176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BDF-FDC0-0742-BFA8-96CA931CD68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C96F9A-BFD7-A04D-802A-C03F1E27F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AC5047-40E7-F44B-B89F-FC0D0FF96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486B-994B-BB40-B82C-B2115FBE0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25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7399E-A267-7C40-878A-D0829469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6B61EC3-993B-3247-A4B5-88623DDF2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3240A-99FB-9D44-8C88-4A663B52F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BDF-FDC0-0742-BFA8-96CA931CD68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18BA74-222B-FB4A-9334-0B8895B9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1D7020-BA21-EA4B-8A3F-FADF6BCD5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486B-994B-BB40-B82C-B2115FBE0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79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DD7297C-3CF2-1942-95EE-F04F62B649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3DCF61-0A73-6F4D-B6F7-7A4CE0694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B02E4F-9846-0045-BB46-7BE14001C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BDF-FDC0-0742-BFA8-96CA931CD68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558F14-1E73-0C48-8B93-F9667E3B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C66703-C543-774B-86D9-CCED66982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486B-994B-BB40-B82C-B2115FBE0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97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DD2F6-07D8-9240-AB3B-1F9076B92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74B540-ED15-F94A-A953-2047A7E7B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6B0F3F-0564-5049-9DD3-D29D41DF6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BDF-FDC0-0742-BFA8-96CA931CD68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BA8769-49B9-604F-BD2F-52C6A44EA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20B200-6DA5-2540-B89B-679BCBBD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486B-994B-BB40-B82C-B2115FBE0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08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BAA61B-FE35-5A40-8B41-95CCD9C72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E27EFD-3A37-DD46-AE22-F44798601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A10440-BC4E-F94B-AB96-525235964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BDF-FDC0-0742-BFA8-96CA931CD68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5F548A-9B34-4346-97C0-2491B9DD8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FA2D77-A69F-FC47-9FC9-0CEE06883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486B-994B-BB40-B82C-B2115FBE0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57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7A99C-E678-EB45-82A7-A720B5181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CE4CA4-97B8-8046-B49D-6675B3EA8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0937FA-16DC-9144-B3E8-5C3443CEA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6D543A-CA49-3043-A855-190561078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BDF-FDC0-0742-BFA8-96CA931CD68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F1AE02-8E52-BA47-88ED-1EC9DB24C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6EF8E43-ACB0-D141-AAA2-FB1702511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486B-994B-BB40-B82C-B2115FBE0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387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8AADB-AD50-AA47-93D8-397F18653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B3E5CB-1096-4D4A-AF29-48496E0AC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0C14FC-5CB8-1844-BAC5-654E7B37E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A36401E-912A-A148-8101-826E8DF28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02ED806-D017-454C-BDFB-3BFD0EB7E5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32E45C9-3266-0D4B-9F81-36E5E543B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BDF-FDC0-0742-BFA8-96CA931CD68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5187FB1-60AB-694F-9C74-3BEF6186A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892D3EC-827C-9144-913B-4A321BE57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486B-994B-BB40-B82C-B2115FBE0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03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D7710-A9E7-DD4D-A793-384FDCF7C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DF2928D-1EF8-144D-9D19-6C5CD671F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BDF-FDC0-0742-BFA8-96CA931CD68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E3CCA8-8E2E-4A4D-AB91-A7FB661EC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E2FC2E-2053-0D4C-ADF9-8273FB3BA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486B-994B-BB40-B82C-B2115FBE0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48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3E25909-8FC4-0B4F-813A-3EC4D7373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BDF-FDC0-0742-BFA8-96CA931CD68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DF19BC0-C534-3B4A-8FE1-84B668852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214B46-F07B-4F49-B94F-53FFCEA30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486B-994B-BB40-B82C-B2115FBE0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69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243E8-E2E1-1448-B4C4-208394E7D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373536-C3FE-AA43-96BA-D27A02291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9DB8AF-D79D-914B-A269-4BE7CA17E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AF5B43-EDA6-8240-8C0A-7311B272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BDF-FDC0-0742-BFA8-96CA931CD68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4CC2FD-3925-5A41-B11E-9F4AFEBE2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C08D92-3F78-074E-9195-E527289DE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486B-994B-BB40-B82C-B2115FBE0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55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C1623-4192-8C46-8C6C-B353EDFD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19B7AB2-9B54-6345-BFEB-4F5FD72EF5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B0C993-D2CC-EC4A-B918-EA264EAC0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ACB944-085C-D04E-A92B-DFB61B86A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BDF-FDC0-0742-BFA8-96CA931CD68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59F35A-13D8-C44F-AB73-AF05ADE03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AE8EC09-9394-574A-A027-84A28BCE7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486B-994B-BB40-B82C-B2115FBE0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42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3B1B222-47D1-C543-811B-72CC26A5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C2C090-38DE-F544-9A8A-677C3BEB4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DACCA0-23E1-FC4B-95BB-8F540C89B9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8EBDF-FDC0-0742-BFA8-96CA931CD68A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97BFB0-738C-4E46-BBD7-1A880D9457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481E08-6881-164F-A7B7-8606519E94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E486B-994B-BB40-B82C-B2115FBE0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64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10D165-6F7A-054D-9812-DC0D96BA5D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1482" y="2560649"/>
            <a:ext cx="5448730" cy="1736701"/>
          </a:xfrm>
        </p:spPr>
        <p:txBody>
          <a:bodyPr anchor="b">
            <a:normAutofit/>
          </a:bodyPr>
          <a:lstStyle/>
          <a:p>
            <a:r>
              <a:rPr lang="cs-CZ" sz="5200" b="1" dirty="0">
                <a:solidFill>
                  <a:schemeClr val="tx2"/>
                </a:solidFill>
              </a:rPr>
              <a:t>NEVERBÁLNÍ KOMUNIKACE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2983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C6AEEC0-CE52-7449-AE69-6870499A83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259825"/>
              </p:ext>
            </p:extLst>
          </p:nvPr>
        </p:nvGraphicFramePr>
        <p:xfrm>
          <a:off x="2646907" y="972094"/>
          <a:ext cx="6898186" cy="4913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807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89D1A-4C9D-B840-8BDC-F0CD9C422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623" y="405450"/>
            <a:ext cx="11409634" cy="60470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000" i="1" dirty="0">
                <a:solidFill>
                  <a:schemeClr val="tx2"/>
                </a:solidFill>
              </a:rPr>
              <a:t>Rozdíl oproti verbální komunikaci?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Neverbální (NK) je těžší ovládat (emoce lze obtížně skrýt)</a:t>
            </a:r>
          </a:p>
          <a:p>
            <a:r>
              <a:rPr lang="cs-CZ" sz="2000" dirty="0">
                <a:solidFill>
                  <a:schemeClr val="tx2"/>
                </a:solidFill>
              </a:rPr>
              <a:t>NK je nezávislá na jazykovém prostředí (ale na kulturní ano!)</a:t>
            </a:r>
          </a:p>
          <a:p>
            <a:r>
              <a:rPr lang="cs-CZ" sz="2000" dirty="0">
                <a:solidFill>
                  <a:schemeClr val="tx2"/>
                </a:solidFill>
              </a:rPr>
              <a:t>NK je vývojově starší, je „přesvědčivější“</a:t>
            </a:r>
          </a:p>
          <a:p>
            <a:r>
              <a:rPr lang="cs-CZ" sz="2000" dirty="0">
                <a:solidFill>
                  <a:schemeClr val="tx2"/>
                </a:solidFill>
              </a:rPr>
              <a:t>NK lze obtížněji interpretovat, je mnohoznačná</a:t>
            </a: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2000" i="1" dirty="0">
                <a:solidFill>
                  <a:schemeClr val="tx2"/>
                </a:solidFill>
              </a:rPr>
              <a:t>Funkce</a:t>
            </a:r>
            <a:r>
              <a:rPr lang="cs-CZ" sz="2000" dirty="0">
                <a:solidFill>
                  <a:schemeClr val="tx2"/>
                </a:solidFill>
              </a:rPr>
              <a:t>?</a:t>
            </a:r>
          </a:p>
          <a:p>
            <a:r>
              <a:rPr lang="cs-CZ" sz="2000" dirty="0">
                <a:solidFill>
                  <a:schemeClr val="tx2"/>
                </a:solidFill>
              </a:rPr>
              <a:t>Informační (vč. informace o postojích, emocích druhého)</a:t>
            </a:r>
          </a:p>
          <a:p>
            <a:r>
              <a:rPr lang="cs-CZ" sz="2000" dirty="0">
                <a:solidFill>
                  <a:schemeClr val="tx2"/>
                </a:solidFill>
              </a:rPr>
              <a:t>Dokresluje verbální sdělení</a:t>
            </a:r>
          </a:p>
          <a:p>
            <a:r>
              <a:rPr lang="cs-CZ" sz="2000" dirty="0">
                <a:solidFill>
                  <a:schemeClr val="tx2"/>
                </a:solidFill>
              </a:rPr>
              <a:t>Poskytuje zpětnou vazbu (co „vyvoláváme“ ve druhých)</a:t>
            </a:r>
          </a:p>
          <a:p>
            <a:r>
              <a:rPr lang="cs-CZ" sz="2000" dirty="0">
                <a:solidFill>
                  <a:schemeClr val="tx2"/>
                </a:solidFill>
              </a:rPr>
              <a:t>Řídící a dominanční, povzbuzující, hodnotící</a:t>
            </a:r>
          </a:p>
          <a:p>
            <a:r>
              <a:rPr lang="cs-CZ" sz="2000" dirty="0">
                <a:solidFill>
                  <a:schemeClr val="tx2"/>
                </a:solidFill>
              </a:rPr>
              <a:t>….</a:t>
            </a:r>
          </a:p>
          <a:p>
            <a:pPr marL="0" indent="0">
              <a:buNone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2"/>
                </a:solidFill>
              </a:rPr>
              <a:t>Kontext?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2"/>
                </a:solidFill>
              </a:rPr>
              <a:t>Kontext!!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8063CBE-E3BF-BA45-8986-040B5521B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05" b="99762" l="10000" r="90000">
                        <a14:foregroundMark x1="53929" y1="8571" x2="53929" y2="8571"/>
                        <a14:foregroundMark x1="35714" y1="55238" x2="35714" y2="55238"/>
                        <a14:foregroundMark x1="48571" y1="65952" x2="48571" y2="65952"/>
                        <a14:foregroundMark x1="48571" y1="65952" x2="48571" y2="65952"/>
                        <a14:foregroundMark x1="51071" y1="32619" x2="51071" y2="32619"/>
                        <a14:foregroundMark x1="51071" y1="34286" x2="53571" y2="40238"/>
                        <a14:foregroundMark x1="54286" y1="33333" x2="45000" y2="37619"/>
                        <a14:foregroundMark x1="66786" y1="95238" x2="66786" y2="89048"/>
                        <a14:foregroundMark x1="70357" y1="89762" x2="70714" y2="99762"/>
                        <a14:foregroundMark x1="42857" y1="98571" x2="30714" y2="99286"/>
                        <a14:foregroundMark x1="52143" y1="6905" x2="52143" y2="6905"/>
                        <a14:foregroundMark x1="48214" y1="66667" x2="48214" y2="66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77458" y="826318"/>
            <a:ext cx="3262086" cy="4893129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99624A0A-50EA-2A43-A740-63099AE6BCC4}"/>
              </a:ext>
            </a:extLst>
          </p:cNvPr>
          <p:cNvSpPr/>
          <p:nvPr/>
        </p:nvSpPr>
        <p:spPr>
          <a:xfrm>
            <a:off x="2623928" y="1142155"/>
            <a:ext cx="6340083" cy="3784630"/>
          </a:xfrm>
          <a:prstGeom prst="rect">
            <a:avLst/>
          </a:prstGeom>
          <a:blipFill dpi="0" rotWithShape="1">
            <a:blip r:embed="rId4">
              <a:alphaModFix amt="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41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7CD0AB0-4F29-E140-A719-3DE172D6BC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119134"/>
              </p:ext>
            </p:extLst>
          </p:nvPr>
        </p:nvGraphicFramePr>
        <p:xfrm>
          <a:off x="838199" y="0"/>
          <a:ext cx="1123526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444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A913C-85CA-6B4B-A39D-95066F0CB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0776" y="265750"/>
            <a:ext cx="5870448" cy="1454051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2"/>
                </a:solidFill>
              </a:rPr>
              <a:t>PROBLEMATICKÉ MOMENTY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477D2F-1A34-1C47-8784-50DE0EEEE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940" y="1609353"/>
            <a:ext cx="5635317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</a:rPr>
              <a:t>Nesoulad verbální a neverbální komunikace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</a:rPr>
              <a:t>Narušení osobní zóny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</a:rPr>
              <a:t>Nevhodný dotek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</a:rPr>
              <a:t>Nevhodný oční kontakt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</a:rPr>
              <a:t>Nevhodná gesta, postoje…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4DD80C87-8E11-EA40-B699-2A44F21283FC}"/>
              </a:ext>
            </a:extLst>
          </p:cNvPr>
          <p:cNvSpPr/>
          <p:nvPr/>
        </p:nvSpPr>
        <p:spPr>
          <a:xfrm>
            <a:off x="1749910" y="992776"/>
            <a:ext cx="8473060" cy="4872445"/>
          </a:xfrm>
          <a:prstGeom prst="rect">
            <a:avLst/>
          </a:prstGeom>
          <a:blipFill dpi="0" rotWithShape="1">
            <a:blip r:embed="rId2">
              <a:alphaModFix amt="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69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118</Words>
  <Application>Microsoft Macintosh PowerPoint</Application>
  <PresentationFormat>Širokoúhlá obrazovka</PresentationFormat>
  <Paragraphs>32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NEVERBÁLNÍ KOMUNIKACE</vt:lpstr>
      <vt:lpstr>Prezentace aplikace PowerPoint</vt:lpstr>
      <vt:lpstr>Prezentace aplikace PowerPoint</vt:lpstr>
      <vt:lpstr>Prezentace aplikace PowerPoint</vt:lpstr>
      <vt:lpstr>PROBLEMATICKÉ MOMENTY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NEVERBÁLNÍ KOMUNIKACE</dc:title>
  <dc:creator>e r</dc:creator>
  <cp:lastModifiedBy>e r</cp:lastModifiedBy>
  <cp:revision>12</cp:revision>
  <dcterms:created xsi:type="dcterms:W3CDTF">2020-11-02T20:03:26Z</dcterms:created>
  <dcterms:modified xsi:type="dcterms:W3CDTF">2020-11-03T10:59:35Z</dcterms:modified>
</cp:coreProperties>
</file>