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300" r:id="rId4"/>
    <p:sldId id="269" r:id="rId5"/>
    <p:sldId id="301" r:id="rId6"/>
    <p:sldId id="272" r:id="rId7"/>
    <p:sldId id="302" r:id="rId8"/>
    <p:sldId id="257" r:id="rId9"/>
    <p:sldId id="258" r:id="rId10"/>
    <p:sldId id="259" r:id="rId11"/>
    <p:sldId id="260" r:id="rId12"/>
    <p:sldId id="273" r:id="rId13"/>
    <p:sldId id="274" r:id="rId14"/>
    <p:sldId id="261" r:id="rId15"/>
    <p:sldId id="262" r:id="rId16"/>
    <p:sldId id="270" r:id="rId17"/>
    <p:sldId id="305" r:id="rId18"/>
    <p:sldId id="303" r:id="rId19"/>
    <p:sldId id="304" r:id="rId20"/>
    <p:sldId id="263" r:id="rId21"/>
    <p:sldId id="264" r:id="rId22"/>
    <p:sldId id="265" r:id="rId23"/>
    <p:sldId id="271" r:id="rId24"/>
    <p:sldId id="306" r:id="rId25"/>
    <p:sldId id="307" r:id="rId2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F3E731-3DBF-461A-919B-D68FA8C117B0}" v="51" dt="2026-03-13T14:23:11.3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38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romír Soukup" userId="17917fa7-362a-4daa-a72c-1a6b3cad42e6" providerId="ADAL" clId="{4C47E0D4-7F59-4082-9B1F-31A242C66FBA}"/>
    <pc:docChg chg="undo custSel addSld modSld sldOrd">
      <pc:chgData name="Jaromír Soukup" userId="17917fa7-362a-4daa-a72c-1a6b3cad42e6" providerId="ADAL" clId="{4C47E0D4-7F59-4082-9B1F-31A242C66FBA}" dt="2026-03-13T14:24:01.138" v="373" actId="113"/>
      <pc:docMkLst>
        <pc:docMk/>
      </pc:docMkLst>
      <pc:sldChg chg="addSp delSp modSp mod setBg">
        <pc:chgData name="Jaromír Soukup" userId="17917fa7-362a-4daa-a72c-1a6b3cad42e6" providerId="ADAL" clId="{4C47E0D4-7F59-4082-9B1F-31A242C66FBA}" dt="2026-03-06T12:39:24.701" v="109"/>
        <pc:sldMkLst>
          <pc:docMk/>
          <pc:sldMk cId="1147678751" sldId="257"/>
        </pc:sldMkLst>
        <pc:spChg chg="mod">
          <ac:chgData name="Jaromír Soukup" userId="17917fa7-362a-4daa-a72c-1a6b3cad42e6" providerId="ADAL" clId="{4C47E0D4-7F59-4082-9B1F-31A242C66FBA}" dt="2026-03-06T12:39:21.139" v="107" actId="26606"/>
          <ac:spMkLst>
            <pc:docMk/>
            <pc:sldMk cId="1147678751" sldId="257"/>
            <ac:spMk id="2" creationId="{00000000-0000-0000-0000-000000000000}"/>
          </ac:spMkLst>
        </pc:spChg>
        <pc:spChg chg="mod ord">
          <ac:chgData name="Jaromír Soukup" userId="17917fa7-362a-4daa-a72c-1a6b3cad42e6" providerId="ADAL" clId="{4C47E0D4-7F59-4082-9B1F-31A242C66FBA}" dt="2026-03-06T12:39:21.139" v="107" actId="26606"/>
          <ac:spMkLst>
            <pc:docMk/>
            <pc:sldMk cId="1147678751" sldId="257"/>
            <ac:spMk id="3" creationId="{00000000-0000-0000-0000-000000000000}"/>
          </ac:spMkLst>
        </pc:spChg>
        <pc:spChg chg="add">
          <ac:chgData name="Jaromír Soukup" userId="17917fa7-362a-4daa-a72c-1a6b3cad42e6" providerId="ADAL" clId="{4C47E0D4-7F59-4082-9B1F-31A242C66FBA}" dt="2026-03-06T12:39:21.139" v="107" actId="26606"/>
          <ac:spMkLst>
            <pc:docMk/>
            <pc:sldMk cId="1147678751" sldId="257"/>
            <ac:spMk id="11" creationId="{7B831B6F-405A-4B47-B9BB-5CA88F285844}"/>
          </ac:spMkLst>
        </pc:spChg>
        <pc:spChg chg="add">
          <ac:chgData name="Jaromír Soukup" userId="17917fa7-362a-4daa-a72c-1a6b3cad42e6" providerId="ADAL" clId="{4C47E0D4-7F59-4082-9B1F-31A242C66FBA}" dt="2026-03-06T12:39:21.139" v="107" actId="26606"/>
          <ac:spMkLst>
            <pc:docMk/>
            <pc:sldMk cId="1147678751" sldId="257"/>
            <ac:spMk id="13" creationId="{953EE71A-6488-4203-A7C4-77102FD0DCCA}"/>
          </ac:spMkLst>
        </pc:spChg>
        <pc:picChg chg="add mod">
          <ac:chgData name="Jaromír Soukup" userId="17917fa7-362a-4daa-a72c-1a6b3cad42e6" providerId="ADAL" clId="{4C47E0D4-7F59-4082-9B1F-31A242C66FBA}" dt="2026-03-06T12:39:21.139" v="107" actId="26606"/>
          <ac:picMkLst>
            <pc:docMk/>
            <pc:sldMk cId="1147678751" sldId="257"/>
            <ac:picMk id="5" creationId="{D79679E6-4761-8202-2830-EB0A216F24D6}"/>
          </ac:picMkLst>
        </pc:picChg>
      </pc:sldChg>
      <pc:sldChg chg="addSp delSp modSp mod setBg">
        <pc:chgData name="Jaromír Soukup" userId="17917fa7-362a-4daa-a72c-1a6b3cad42e6" providerId="ADAL" clId="{4C47E0D4-7F59-4082-9B1F-31A242C66FBA}" dt="2026-03-06T12:44:19.217" v="250" actId="20577"/>
        <pc:sldMkLst>
          <pc:docMk/>
          <pc:sldMk cId="3454003313" sldId="258"/>
        </pc:sldMkLst>
        <pc:spChg chg="mod">
          <ac:chgData name="Jaromír Soukup" userId="17917fa7-362a-4daa-a72c-1a6b3cad42e6" providerId="ADAL" clId="{4C47E0D4-7F59-4082-9B1F-31A242C66FBA}" dt="2026-03-06T12:41:48.122" v="124" actId="113"/>
          <ac:spMkLst>
            <pc:docMk/>
            <pc:sldMk cId="3454003313" sldId="258"/>
            <ac:spMk id="2" creationId="{00000000-0000-0000-0000-000000000000}"/>
          </ac:spMkLst>
        </pc:spChg>
        <pc:spChg chg="mod">
          <ac:chgData name="Jaromír Soukup" userId="17917fa7-362a-4daa-a72c-1a6b3cad42e6" providerId="ADAL" clId="{4C47E0D4-7F59-4082-9B1F-31A242C66FBA}" dt="2026-03-06T12:44:19.217" v="250" actId="20577"/>
          <ac:spMkLst>
            <pc:docMk/>
            <pc:sldMk cId="3454003313" sldId="258"/>
            <ac:spMk id="3" creationId="{00000000-0000-0000-0000-000000000000}"/>
          </ac:spMkLst>
        </pc:spChg>
        <pc:spChg chg="add">
          <ac:chgData name="Jaromír Soukup" userId="17917fa7-362a-4daa-a72c-1a6b3cad42e6" providerId="ADAL" clId="{4C47E0D4-7F59-4082-9B1F-31A242C66FBA}" dt="2026-03-06T12:41:17.325" v="118" actId="26606"/>
          <ac:spMkLst>
            <pc:docMk/>
            <pc:sldMk cId="3454003313" sldId="258"/>
            <ac:spMk id="11" creationId="{D009D6D5-DAC2-4A8B-A17A-E206B9012D09}"/>
          </ac:spMkLst>
        </pc:spChg>
        <pc:picChg chg="add mod">
          <ac:chgData name="Jaromír Soukup" userId="17917fa7-362a-4daa-a72c-1a6b3cad42e6" providerId="ADAL" clId="{4C47E0D4-7F59-4082-9B1F-31A242C66FBA}" dt="2026-03-06T12:41:17.325" v="118" actId="26606"/>
          <ac:picMkLst>
            <pc:docMk/>
            <pc:sldMk cId="3454003313" sldId="258"/>
            <ac:picMk id="5" creationId="{9759D0B2-654A-B0A3-EF9D-C4AEDCE2E162}"/>
          </ac:picMkLst>
        </pc:picChg>
      </pc:sldChg>
      <pc:sldChg chg="addSp delSp modSp mod setBg">
        <pc:chgData name="Jaromír Soukup" userId="17917fa7-362a-4daa-a72c-1a6b3cad42e6" providerId="ADAL" clId="{4C47E0D4-7F59-4082-9B1F-31A242C66FBA}" dt="2026-03-06T12:46:18.370" v="267" actId="113"/>
        <pc:sldMkLst>
          <pc:docMk/>
          <pc:sldMk cId="3395362512" sldId="259"/>
        </pc:sldMkLst>
        <pc:spChg chg="mod">
          <ac:chgData name="Jaromír Soukup" userId="17917fa7-362a-4daa-a72c-1a6b3cad42e6" providerId="ADAL" clId="{4C47E0D4-7F59-4082-9B1F-31A242C66FBA}" dt="2026-03-06T12:46:18.370" v="267" actId="113"/>
          <ac:spMkLst>
            <pc:docMk/>
            <pc:sldMk cId="3395362512" sldId="259"/>
            <ac:spMk id="2" creationId="{00000000-0000-0000-0000-000000000000}"/>
          </ac:spMkLst>
        </pc:spChg>
        <pc:spChg chg="mod ord">
          <ac:chgData name="Jaromír Soukup" userId="17917fa7-362a-4daa-a72c-1a6b3cad42e6" providerId="ADAL" clId="{4C47E0D4-7F59-4082-9B1F-31A242C66FBA}" dt="2026-03-06T12:46:13.931" v="266" actId="1076"/>
          <ac:spMkLst>
            <pc:docMk/>
            <pc:sldMk cId="3395362512" sldId="259"/>
            <ac:spMk id="3" creationId="{00000000-0000-0000-0000-000000000000}"/>
          </ac:spMkLst>
        </pc:spChg>
        <pc:spChg chg="add">
          <ac:chgData name="Jaromír Soukup" userId="17917fa7-362a-4daa-a72c-1a6b3cad42e6" providerId="ADAL" clId="{4C47E0D4-7F59-4082-9B1F-31A242C66FBA}" dt="2026-03-06T12:45:50.547" v="261" actId="26606"/>
          <ac:spMkLst>
            <pc:docMk/>
            <pc:sldMk cId="3395362512" sldId="259"/>
            <ac:spMk id="2055" creationId="{79BB35BC-D5C2-4C8B-A22A-A71E6191913B}"/>
          </ac:spMkLst>
        </pc:spChg>
        <pc:picChg chg="add mod">
          <ac:chgData name="Jaromír Soukup" userId="17917fa7-362a-4daa-a72c-1a6b3cad42e6" providerId="ADAL" clId="{4C47E0D4-7F59-4082-9B1F-31A242C66FBA}" dt="2026-03-06T12:45:53.729" v="262" actId="14100"/>
          <ac:picMkLst>
            <pc:docMk/>
            <pc:sldMk cId="3395362512" sldId="259"/>
            <ac:picMk id="2050" creationId="{9C9EE026-95AC-E0E5-4DC5-06413ACDD8F7}"/>
          </ac:picMkLst>
        </pc:picChg>
      </pc:sldChg>
      <pc:sldChg chg="addSp modSp mod setBg">
        <pc:chgData name="Jaromír Soukup" userId="17917fa7-362a-4daa-a72c-1a6b3cad42e6" providerId="ADAL" clId="{4C47E0D4-7F59-4082-9B1F-31A242C66FBA}" dt="2026-03-06T12:47:21.509" v="271" actId="113"/>
        <pc:sldMkLst>
          <pc:docMk/>
          <pc:sldMk cId="419484170" sldId="260"/>
        </pc:sldMkLst>
        <pc:spChg chg="mod">
          <ac:chgData name="Jaromír Soukup" userId="17917fa7-362a-4daa-a72c-1a6b3cad42e6" providerId="ADAL" clId="{4C47E0D4-7F59-4082-9B1F-31A242C66FBA}" dt="2026-03-06T12:47:21.509" v="271" actId="113"/>
          <ac:spMkLst>
            <pc:docMk/>
            <pc:sldMk cId="419484170" sldId="260"/>
            <ac:spMk id="2" creationId="{00000000-0000-0000-0000-000000000000}"/>
          </ac:spMkLst>
        </pc:spChg>
        <pc:spChg chg="mod">
          <ac:chgData name="Jaromír Soukup" userId="17917fa7-362a-4daa-a72c-1a6b3cad42e6" providerId="ADAL" clId="{4C47E0D4-7F59-4082-9B1F-31A242C66FBA}" dt="2026-03-06T12:47:17.420" v="270" actId="14100"/>
          <ac:spMkLst>
            <pc:docMk/>
            <pc:sldMk cId="419484170" sldId="260"/>
            <ac:spMk id="3" creationId="{00000000-0000-0000-0000-000000000000}"/>
          </ac:spMkLst>
        </pc:spChg>
        <pc:spChg chg="add">
          <ac:chgData name="Jaromír Soukup" userId="17917fa7-362a-4daa-a72c-1a6b3cad42e6" providerId="ADAL" clId="{4C47E0D4-7F59-4082-9B1F-31A242C66FBA}" dt="2026-03-06T12:47:12.383" v="269" actId="26606"/>
          <ac:spMkLst>
            <pc:docMk/>
            <pc:sldMk cId="419484170" sldId="260"/>
            <ac:spMk id="3079" creationId="{D009D6D5-DAC2-4A8B-A17A-E206B9012D09}"/>
          </ac:spMkLst>
        </pc:spChg>
        <pc:picChg chg="add mod">
          <ac:chgData name="Jaromír Soukup" userId="17917fa7-362a-4daa-a72c-1a6b3cad42e6" providerId="ADAL" clId="{4C47E0D4-7F59-4082-9B1F-31A242C66FBA}" dt="2026-03-06T12:47:12.383" v="269" actId="26606"/>
          <ac:picMkLst>
            <pc:docMk/>
            <pc:sldMk cId="419484170" sldId="260"/>
            <ac:picMk id="3074" creationId="{DD4DE705-6C73-2E3A-DF3E-BB13B1C1A26A}"/>
          </ac:picMkLst>
        </pc:picChg>
      </pc:sldChg>
      <pc:sldChg chg="addSp modSp mod setBg">
        <pc:chgData name="Jaromír Soukup" userId="17917fa7-362a-4daa-a72c-1a6b3cad42e6" providerId="ADAL" clId="{4C47E0D4-7F59-4082-9B1F-31A242C66FBA}" dt="2026-03-06T12:57:28.019" v="277" actId="255"/>
        <pc:sldMkLst>
          <pc:docMk/>
          <pc:sldMk cId="1371937764" sldId="261"/>
        </pc:sldMkLst>
        <pc:spChg chg="mod">
          <ac:chgData name="Jaromír Soukup" userId="17917fa7-362a-4daa-a72c-1a6b3cad42e6" providerId="ADAL" clId="{4C47E0D4-7F59-4082-9B1F-31A242C66FBA}" dt="2026-03-06T12:57:15.762" v="275" actId="26606"/>
          <ac:spMkLst>
            <pc:docMk/>
            <pc:sldMk cId="1371937764" sldId="261"/>
            <ac:spMk id="2" creationId="{00000000-0000-0000-0000-000000000000}"/>
          </ac:spMkLst>
        </pc:spChg>
        <pc:spChg chg="mod">
          <ac:chgData name="Jaromír Soukup" userId="17917fa7-362a-4daa-a72c-1a6b3cad42e6" providerId="ADAL" clId="{4C47E0D4-7F59-4082-9B1F-31A242C66FBA}" dt="2026-03-06T12:57:28.019" v="277" actId="255"/>
          <ac:spMkLst>
            <pc:docMk/>
            <pc:sldMk cId="1371937764" sldId="261"/>
            <ac:spMk id="3" creationId="{00000000-0000-0000-0000-000000000000}"/>
          </ac:spMkLst>
        </pc:spChg>
        <pc:spChg chg="add">
          <ac:chgData name="Jaromír Soukup" userId="17917fa7-362a-4daa-a72c-1a6b3cad42e6" providerId="ADAL" clId="{4C47E0D4-7F59-4082-9B1F-31A242C66FBA}" dt="2026-03-06T12:57:15.762" v="275" actId="26606"/>
          <ac:spMkLst>
            <pc:docMk/>
            <pc:sldMk cId="1371937764" sldId="261"/>
            <ac:spMk id="4103" creationId="{D009D6D5-DAC2-4A8B-A17A-E206B9012D09}"/>
          </ac:spMkLst>
        </pc:spChg>
        <pc:picChg chg="add mod">
          <ac:chgData name="Jaromír Soukup" userId="17917fa7-362a-4daa-a72c-1a6b3cad42e6" providerId="ADAL" clId="{4C47E0D4-7F59-4082-9B1F-31A242C66FBA}" dt="2026-03-06T12:57:15.762" v="275" actId="26606"/>
          <ac:picMkLst>
            <pc:docMk/>
            <pc:sldMk cId="1371937764" sldId="261"/>
            <ac:picMk id="4098" creationId="{800BF512-BCC7-FD45-0951-1F6F26F26419}"/>
          </ac:picMkLst>
        </pc:picChg>
      </pc:sldChg>
      <pc:sldChg chg="addSp modSp mod setBg">
        <pc:chgData name="Jaromír Soukup" userId="17917fa7-362a-4daa-a72c-1a6b3cad42e6" providerId="ADAL" clId="{4C47E0D4-7F59-4082-9B1F-31A242C66FBA}" dt="2026-03-06T12:40:21.003" v="114" actId="26606"/>
        <pc:sldMkLst>
          <pc:docMk/>
          <pc:sldMk cId="249928823" sldId="262"/>
        </pc:sldMkLst>
        <pc:spChg chg="add">
          <ac:chgData name="Jaromír Soukup" userId="17917fa7-362a-4daa-a72c-1a6b3cad42e6" providerId="ADAL" clId="{4C47E0D4-7F59-4082-9B1F-31A242C66FBA}" dt="2026-03-06T12:40:21.003" v="114" actId="26606"/>
          <ac:spMkLst>
            <pc:docMk/>
            <pc:sldMk cId="249928823" sldId="262"/>
            <ac:spMk id="1031" creationId="{AB8C311F-7253-4AED-9701-7FC0708C41C7}"/>
          </ac:spMkLst>
        </pc:spChg>
        <pc:spChg chg="add">
          <ac:chgData name="Jaromír Soukup" userId="17917fa7-362a-4daa-a72c-1a6b3cad42e6" providerId="ADAL" clId="{4C47E0D4-7F59-4082-9B1F-31A242C66FBA}" dt="2026-03-06T12:40:21.003" v="114" actId="26606"/>
          <ac:spMkLst>
            <pc:docMk/>
            <pc:sldMk cId="249928823" sldId="262"/>
            <ac:spMk id="1033" creationId="{E2384209-CB15-4CDF-9D31-C44FD9A3F20D}"/>
          </ac:spMkLst>
        </pc:spChg>
        <pc:spChg chg="add">
          <ac:chgData name="Jaromír Soukup" userId="17917fa7-362a-4daa-a72c-1a6b3cad42e6" providerId="ADAL" clId="{4C47E0D4-7F59-4082-9B1F-31A242C66FBA}" dt="2026-03-06T12:40:21.003" v="114" actId="26606"/>
          <ac:spMkLst>
            <pc:docMk/>
            <pc:sldMk cId="249928823" sldId="262"/>
            <ac:spMk id="1035" creationId="{2633B3B5-CC90-43F0-8714-D31D1F3F0209}"/>
          </ac:spMkLst>
        </pc:spChg>
        <pc:spChg chg="add">
          <ac:chgData name="Jaromír Soukup" userId="17917fa7-362a-4daa-a72c-1a6b3cad42e6" providerId="ADAL" clId="{4C47E0D4-7F59-4082-9B1F-31A242C66FBA}" dt="2026-03-06T12:40:21.003" v="114" actId="26606"/>
          <ac:spMkLst>
            <pc:docMk/>
            <pc:sldMk cId="249928823" sldId="262"/>
            <ac:spMk id="1037" creationId="{A8D57A06-A426-446D-B02C-A2DC6B62E45E}"/>
          </ac:spMkLst>
        </pc:spChg>
        <pc:picChg chg="mod">
          <ac:chgData name="Jaromír Soukup" userId="17917fa7-362a-4daa-a72c-1a6b3cad42e6" providerId="ADAL" clId="{4C47E0D4-7F59-4082-9B1F-31A242C66FBA}" dt="2026-03-06T12:40:21.003" v="114" actId="26606"/>
          <ac:picMkLst>
            <pc:docMk/>
            <pc:sldMk cId="249928823" sldId="262"/>
            <ac:picMk id="1026" creationId="{00000000-0000-0000-0000-000000000000}"/>
          </ac:picMkLst>
        </pc:picChg>
      </pc:sldChg>
      <pc:sldChg chg="addSp modSp mod setBg">
        <pc:chgData name="Jaromír Soukup" userId="17917fa7-362a-4daa-a72c-1a6b3cad42e6" providerId="ADAL" clId="{4C47E0D4-7F59-4082-9B1F-31A242C66FBA}" dt="2026-03-06T13:05:53.548" v="299" actId="255"/>
        <pc:sldMkLst>
          <pc:docMk/>
          <pc:sldMk cId="3033510063" sldId="263"/>
        </pc:sldMkLst>
        <pc:spChg chg="mod">
          <ac:chgData name="Jaromír Soukup" userId="17917fa7-362a-4daa-a72c-1a6b3cad42e6" providerId="ADAL" clId="{4C47E0D4-7F59-4082-9B1F-31A242C66FBA}" dt="2026-03-06T13:05:35.415" v="295" actId="26606"/>
          <ac:spMkLst>
            <pc:docMk/>
            <pc:sldMk cId="3033510063" sldId="263"/>
            <ac:spMk id="2" creationId="{00000000-0000-0000-0000-000000000000}"/>
          </ac:spMkLst>
        </pc:spChg>
        <pc:spChg chg="mod">
          <ac:chgData name="Jaromír Soukup" userId="17917fa7-362a-4daa-a72c-1a6b3cad42e6" providerId="ADAL" clId="{4C47E0D4-7F59-4082-9B1F-31A242C66FBA}" dt="2026-03-06T13:05:53.548" v="299" actId="255"/>
          <ac:spMkLst>
            <pc:docMk/>
            <pc:sldMk cId="3033510063" sldId="263"/>
            <ac:spMk id="3" creationId="{00000000-0000-0000-0000-000000000000}"/>
          </ac:spMkLst>
        </pc:spChg>
        <pc:spChg chg="add">
          <ac:chgData name="Jaromír Soukup" userId="17917fa7-362a-4daa-a72c-1a6b3cad42e6" providerId="ADAL" clId="{4C47E0D4-7F59-4082-9B1F-31A242C66FBA}" dt="2026-03-06T13:05:35.415" v="295" actId="26606"/>
          <ac:spMkLst>
            <pc:docMk/>
            <pc:sldMk cId="3033510063" sldId="263"/>
            <ac:spMk id="7175" creationId="{F13C74B1-5B17-4795-BED0-7140497B445A}"/>
          </ac:spMkLst>
        </pc:spChg>
        <pc:spChg chg="add">
          <ac:chgData name="Jaromír Soukup" userId="17917fa7-362a-4daa-a72c-1a6b3cad42e6" providerId="ADAL" clId="{4C47E0D4-7F59-4082-9B1F-31A242C66FBA}" dt="2026-03-06T13:05:35.415" v="295" actId="26606"/>
          <ac:spMkLst>
            <pc:docMk/>
            <pc:sldMk cId="3033510063" sldId="263"/>
            <ac:spMk id="7177" creationId="{D4974D33-8DC5-464E-8C6D-BE58F0669C17}"/>
          </ac:spMkLst>
        </pc:spChg>
        <pc:picChg chg="add mod">
          <ac:chgData name="Jaromír Soukup" userId="17917fa7-362a-4daa-a72c-1a6b3cad42e6" providerId="ADAL" clId="{4C47E0D4-7F59-4082-9B1F-31A242C66FBA}" dt="2026-03-06T13:05:35.415" v="295" actId="26606"/>
          <ac:picMkLst>
            <pc:docMk/>
            <pc:sldMk cId="3033510063" sldId="263"/>
            <ac:picMk id="7170" creationId="{A639C6B7-C1E4-DA07-883C-35DBFF6F32AD}"/>
          </ac:picMkLst>
        </pc:picChg>
      </pc:sldChg>
      <pc:sldChg chg="addSp modSp mod setBg">
        <pc:chgData name="Jaromír Soukup" userId="17917fa7-362a-4daa-a72c-1a6b3cad42e6" providerId="ADAL" clId="{4C47E0D4-7F59-4082-9B1F-31A242C66FBA}" dt="2026-03-06T13:01:17.344" v="293" actId="255"/>
        <pc:sldMkLst>
          <pc:docMk/>
          <pc:sldMk cId="971571804" sldId="264"/>
        </pc:sldMkLst>
        <pc:spChg chg="mod">
          <ac:chgData name="Jaromír Soukup" userId="17917fa7-362a-4daa-a72c-1a6b3cad42e6" providerId="ADAL" clId="{4C47E0D4-7F59-4082-9B1F-31A242C66FBA}" dt="2026-03-06T13:01:10.645" v="292" actId="113"/>
          <ac:spMkLst>
            <pc:docMk/>
            <pc:sldMk cId="971571804" sldId="264"/>
            <ac:spMk id="2" creationId="{00000000-0000-0000-0000-000000000000}"/>
          </ac:spMkLst>
        </pc:spChg>
        <pc:spChg chg="mod ord">
          <ac:chgData name="Jaromír Soukup" userId="17917fa7-362a-4daa-a72c-1a6b3cad42e6" providerId="ADAL" clId="{4C47E0D4-7F59-4082-9B1F-31A242C66FBA}" dt="2026-03-06T13:01:17.344" v="293" actId="255"/>
          <ac:spMkLst>
            <pc:docMk/>
            <pc:sldMk cId="971571804" sldId="264"/>
            <ac:spMk id="3" creationId="{00000000-0000-0000-0000-000000000000}"/>
          </ac:spMkLst>
        </pc:spChg>
        <pc:spChg chg="add">
          <ac:chgData name="Jaromír Soukup" userId="17917fa7-362a-4daa-a72c-1a6b3cad42e6" providerId="ADAL" clId="{4C47E0D4-7F59-4082-9B1F-31A242C66FBA}" dt="2026-03-06T13:00:59.471" v="288" actId="26606"/>
          <ac:spMkLst>
            <pc:docMk/>
            <pc:sldMk cId="971571804" sldId="264"/>
            <ac:spMk id="6151" creationId="{79BB35BC-D5C2-4C8B-A22A-A71E6191913B}"/>
          </ac:spMkLst>
        </pc:spChg>
        <pc:picChg chg="add mod">
          <ac:chgData name="Jaromír Soukup" userId="17917fa7-362a-4daa-a72c-1a6b3cad42e6" providerId="ADAL" clId="{4C47E0D4-7F59-4082-9B1F-31A242C66FBA}" dt="2026-03-06T13:01:02.956" v="289" actId="14100"/>
          <ac:picMkLst>
            <pc:docMk/>
            <pc:sldMk cId="971571804" sldId="264"/>
            <ac:picMk id="6146" creationId="{ED0EA1BE-7658-24A1-5F9A-AEA0E433CB16}"/>
          </ac:picMkLst>
        </pc:picChg>
      </pc:sldChg>
      <pc:sldChg chg="addSp modSp mod setBg">
        <pc:chgData name="Jaromír Soukup" userId="17917fa7-362a-4daa-a72c-1a6b3cad42e6" providerId="ADAL" clId="{4C47E0D4-7F59-4082-9B1F-31A242C66FBA}" dt="2026-03-06T13:00:07.364" v="286" actId="1076"/>
        <pc:sldMkLst>
          <pc:docMk/>
          <pc:sldMk cId="848201741" sldId="265"/>
        </pc:sldMkLst>
        <pc:spChg chg="mod">
          <ac:chgData name="Jaromír Soukup" userId="17917fa7-362a-4daa-a72c-1a6b3cad42e6" providerId="ADAL" clId="{4C47E0D4-7F59-4082-9B1F-31A242C66FBA}" dt="2026-03-06T12:59:16.084" v="284" actId="113"/>
          <ac:spMkLst>
            <pc:docMk/>
            <pc:sldMk cId="848201741" sldId="265"/>
            <ac:spMk id="2" creationId="{00000000-0000-0000-0000-000000000000}"/>
          </ac:spMkLst>
        </pc:spChg>
        <pc:spChg chg="mod">
          <ac:chgData name="Jaromír Soukup" userId="17917fa7-362a-4daa-a72c-1a6b3cad42e6" providerId="ADAL" clId="{4C47E0D4-7F59-4082-9B1F-31A242C66FBA}" dt="2026-03-06T12:59:10.360" v="283" actId="255"/>
          <ac:spMkLst>
            <pc:docMk/>
            <pc:sldMk cId="848201741" sldId="265"/>
            <ac:spMk id="3" creationId="{00000000-0000-0000-0000-000000000000}"/>
          </ac:spMkLst>
        </pc:spChg>
        <pc:spChg chg="add">
          <ac:chgData name="Jaromír Soukup" userId="17917fa7-362a-4daa-a72c-1a6b3cad42e6" providerId="ADAL" clId="{4C47E0D4-7F59-4082-9B1F-31A242C66FBA}" dt="2026-03-06T12:58:56.924" v="279" actId="26606"/>
          <ac:spMkLst>
            <pc:docMk/>
            <pc:sldMk cId="848201741" sldId="265"/>
            <ac:spMk id="5127" creationId="{D009D6D5-DAC2-4A8B-A17A-E206B9012D09}"/>
          </ac:spMkLst>
        </pc:spChg>
        <pc:picChg chg="add mod">
          <ac:chgData name="Jaromír Soukup" userId="17917fa7-362a-4daa-a72c-1a6b3cad42e6" providerId="ADAL" clId="{4C47E0D4-7F59-4082-9B1F-31A242C66FBA}" dt="2026-03-06T13:00:07.364" v="286" actId="1076"/>
          <ac:picMkLst>
            <pc:docMk/>
            <pc:sldMk cId="848201741" sldId="265"/>
            <ac:picMk id="5122" creationId="{7E954D6E-DDDE-7E21-09AE-46D0E8411E70}"/>
          </ac:picMkLst>
        </pc:picChg>
      </pc:sldChg>
      <pc:sldChg chg="addSp modSp mod setBg">
        <pc:chgData name="Jaromír Soukup" userId="17917fa7-362a-4daa-a72c-1a6b3cad42e6" providerId="ADAL" clId="{4C47E0D4-7F59-4082-9B1F-31A242C66FBA}" dt="2026-03-05T10:27:17.436" v="21" actId="1076"/>
        <pc:sldMkLst>
          <pc:docMk/>
          <pc:sldMk cId="2500160639" sldId="269"/>
        </pc:sldMkLst>
        <pc:spChg chg="mod">
          <ac:chgData name="Jaromír Soukup" userId="17917fa7-362a-4daa-a72c-1a6b3cad42e6" providerId="ADAL" clId="{4C47E0D4-7F59-4082-9B1F-31A242C66FBA}" dt="2026-03-05T10:27:12.506" v="20" actId="1076"/>
          <ac:spMkLst>
            <pc:docMk/>
            <pc:sldMk cId="2500160639" sldId="269"/>
            <ac:spMk id="2" creationId="{00000000-0000-0000-0000-000000000000}"/>
          </ac:spMkLst>
        </pc:spChg>
        <pc:spChg chg="mod">
          <ac:chgData name="Jaromír Soukup" userId="17917fa7-362a-4daa-a72c-1a6b3cad42e6" providerId="ADAL" clId="{4C47E0D4-7F59-4082-9B1F-31A242C66FBA}" dt="2026-03-05T10:27:17.436" v="21" actId="1076"/>
          <ac:spMkLst>
            <pc:docMk/>
            <pc:sldMk cId="2500160639" sldId="269"/>
            <ac:spMk id="3" creationId="{00000000-0000-0000-0000-000000000000}"/>
          </ac:spMkLst>
        </pc:spChg>
        <pc:spChg chg="add">
          <ac:chgData name="Jaromír Soukup" userId="17917fa7-362a-4daa-a72c-1a6b3cad42e6" providerId="ADAL" clId="{4C47E0D4-7F59-4082-9B1F-31A242C66FBA}" dt="2026-03-05T10:26:44.215" v="13" actId="26606"/>
          <ac:spMkLst>
            <pc:docMk/>
            <pc:sldMk cId="2500160639" sldId="269"/>
            <ac:spMk id="9" creationId="{04812C46-200A-4DEB-A05E-3ED6C68C2387}"/>
          </ac:spMkLst>
        </pc:spChg>
        <pc:spChg chg="add">
          <ac:chgData name="Jaromír Soukup" userId="17917fa7-362a-4daa-a72c-1a6b3cad42e6" providerId="ADAL" clId="{4C47E0D4-7F59-4082-9B1F-31A242C66FBA}" dt="2026-03-05T10:26:44.215" v="13" actId="26606"/>
          <ac:spMkLst>
            <pc:docMk/>
            <pc:sldMk cId="2500160639" sldId="269"/>
            <ac:spMk id="11" creationId="{D1EA859B-E555-4109-94F3-6700E046E008}"/>
          </ac:spMkLst>
        </pc:spChg>
        <pc:picChg chg="add mod ord">
          <ac:chgData name="Jaromír Soukup" userId="17917fa7-362a-4daa-a72c-1a6b3cad42e6" providerId="ADAL" clId="{4C47E0D4-7F59-4082-9B1F-31A242C66FBA}" dt="2026-03-05T10:27:02.964" v="18" actId="1076"/>
          <ac:picMkLst>
            <pc:docMk/>
            <pc:sldMk cId="2500160639" sldId="269"/>
            <ac:picMk id="4" creationId="{8E2B0E5A-6B74-132B-3277-F76B6F8AE6CB}"/>
          </ac:picMkLst>
        </pc:picChg>
      </pc:sldChg>
      <pc:sldChg chg="addSp modSp mod setBg">
        <pc:chgData name="Jaromír Soukup" userId="17917fa7-362a-4daa-a72c-1a6b3cad42e6" providerId="ADAL" clId="{4C47E0D4-7F59-4082-9B1F-31A242C66FBA}" dt="2026-03-06T12:40:16.935" v="113" actId="26606"/>
        <pc:sldMkLst>
          <pc:docMk/>
          <pc:sldMk cId="2850845944" sldId="270"/>
        </pc:sldMkLst>
        <pc:spChg chg="add">
          <ac:chgData name="Jaromír Soukup" userId="17917fa7-362a-4daa-a72c-1a6b3cad42e6" providerId="ADAL" clId="{4C47E0D4-7F59-4082-9B1F-31A242C66FBA}" dt="2026-03-06T12:40:16.935" v="113" actId="26606"/>
          <ac:spMkLst>
            <pc:docMk/>
            <pc:sldMk cId="2850845944" sldId="270"/>
            <ac:spMk id="8" creationId="{AB8C311F-7253-4AED-9701-7FC0708C41C7}"/>
          </ac:spMkLst>
        </pc:spChg>
        <pc:spChg chg="add">
          <ac:chgData name="Jaromír Soukup" userId="17917fa7-362a-4daa-a72c-1a6b3cad42e6" providerId="ADAL" clId="{4C47E0D4-7F59-4082-9B1F-31A242C66FBA}" dt="2026-03-06T12:40:16.935" v="113" actId="26606"/>
          <ac:spMkLst>
            <pc:docMk/>
            <pc:sldMk cId="2850845944" sldId="270"/>
            <ac:spMk id="10" creationId="{E2384209-CB15-4CDF-9D31-C44FD9A3F20D}"/>
          </ac:spMkLst>
        </pc:spChg>
        <pc:spChg chg="add">
          <ac:chgData name="Jaromír Soukup" userId="17917fa7-362a-4daa-a72c-1a6b3cad42e6" providerId="ADAL" clId="{4C47E0D4-7F59-4082-9B1F-31A242C66FBA}" dt="2026-03-06T12:40:16.935" v="113" actId="26606"/>
          <ac:spMkLst>
            <pc:docMk/>
            <pc:sldMk cId="2850845944" sldId="270"/>
            <ac:spMk id="12" creationId="{2633B3B5-CC90-43F0-8714-D31D1F3F0209}"/>
          </ac:spMkLst>
        </pc:spChg>
        <pc:spChg chg="add">
          <ac:chgData name="Jaromír Soukup" userId="17917fa7-362a-4daa-a72c-1a6b3cad42e6" providerId="ADAL" clId="{4C47E0D4-7F59-4082-9B1F-31A242C66FBA}" dt="2026-03-06T12:40:16.935" v="113" actId="26606"/>
          <ac:spMkLst>
            <pc:docMk/>
            <pc:sldMk cId="2850845944" sldId="270"/>
            <ac:spMk id="14" creationId="{A8D57A06-A426-446D-B02C-A2DC6B62E45E}"/>
          </ac:spMkLst>
        </pc:spChg>
        <pc:picChg chg="mod">
          <ac:chgData name="Jaromír Soukup" userId="17917fa7-362a-4daa-a72c-1a6b3cad42e6" providerId="ADAL" clId="{4C47E0D4-7F59-4082-9B1F-31A242C66FBA}" dt="2026-03-06T12:40:16.935" v="113" actId="26606"/>
          <ac:picMkLst>
            <pc:docMk/>
            <pc:sldMk cId="2850845944" sldId="270"/>
            <ac:picMk id="3" creationId="{00000000-0000-0000-0000-000000000000}"/>
          </ac:picMkLst>
        </pc:picChg>
      </pc:sldChg>
      <pc:sldChg chg="addSp modSp mod setBg">
        <pc:chgData name="Jaromír Soukup" userId="17917fa7-362a-4daa-a72c-1a6b3cad42e6" providerId="ADAL" clId="{4C47E0D4-7F59-4082-9B1F-31A242C66FBA}" dt="2026-03-06T12:47:57.107" v="272" actId="26606"/>
        <pc:sldMkLst>
          <pc:docMk/>
          <pc:sldMk cId="1061740044" sldId="271"/>
        </pc:sldMkLst>
        <pc:spChg chg="add">
          <ac:chgData name="Jaromír Soukup" userId="17917fa7-362a-4daa-a72c-1a6b3cad42e6" providerId="ADAL" clId="{4C47E0D4-7F59-4082-9B1F-31A242C66FBA}" dt="2026-03-06T12:47:57.107" v="272" actId="26606"/>
          <ac:spMkLst>
            <pc:docMk/>
            <pc:sldMk cId="1061740044" sldId="271"/>
            <ac:spMk id="7" creationId="{AB8C311F-7253-4AED-9701-7FC0708C41C7}"/>
          </ac:spMkLst>
        </pc:spChg>
        <pc:spChg chg="add">
          <ac:chgData name="Jaromír Soukup" userId="17917fa7-362a-4daa-a72c-1a6b3cad42e6" providerId="ADAL" clId="{4C47E0D4-7F59-4082-9B1F-31A242C66FBA}" dt="2026-03-06T12:47:57.107" v="272" actId="26606"/>
          <ac:spMkLst>
            <pc:docMk/>
            <pc:sldMk cId="1061740044" sldId="271"/>
            <ac:spMk id="9" creationId="{E2384209-CB15-4CDF-9D31-C44FD9A3F20D}"/>
          </ac:spMkLst>
        </pc:spChg>
        <pc:spChg chg="add">
          <ac:chgData name="Jaromír Soukup" userId="17917fa7-362a-4daa-a72c-1a6b3cad42e6" providerId="ADAL" clId="{4C47E0D4-7F59-4082-9B1F-31A242C66FBA}" dt="2026-03-06T12:47:57.107" v="272" actId="26606"/>
          <ac:spMkLst>
            <pc:docMk/>
            <pc:sldMk cId="1061740044" sldId="271"/>
            <ac:spMk id="11" creationId="{2633B3B5-CC90-43F0-8714-D31D1F3F0209}"/>
          </ac:spMkLst>
        </pc:spChg>
        <pc:spChg chg="add">
          <ac:chgData name="Jaromír Soukup" userId="17917fa7-362a-4daa-a72c-1a6b3cad42e6" providerId="ADAL" clId="{4C47E0D4-7F59-4082-9B1F-31A242C66FBA}" dt="2026-03-06T12:47:57.107" v="272" actId="26606"/>
          <ac:spMkLst>
            <pc:docMk/>
            <pc:sldMk cId="1061740044" sldId="271"/>
            <ac:spMk id="13" creationId="{A8D57A06-A426-446D-B02C-A2DC6B62E45E}"/>
          </ac:spMkLst>
        </pc:spChg>
        <pc:picChg chg="mod">
          <ac:chgData name="Jaromír Soukup" userId="17917fa7-362a-4daa-a72c-1a6b3cad42e6" providerId="ADAL" clId="{4C47E0D4-7F59-4082-9B1F-31A242C66FBA}" dt="2026-03-06T12:47:57.107" v="272" actId="26606"/>
          <ac:picMkLst>
            <pc:docMk/>
            <pc:sldMk cId="1061740044" sldId="271"/>
            <ac:picMk id="2" creationId="{00000000-0000-0000-0000-000000000000}"/>
          </ac:picMkLst>
        </pc:picChg>
      </pc:sldChg>
      <pc:sldChg chg="addSp modSp mod setBg">
        <pc:chgData name="Jaromír Soukup" userId="17917fa7-362a-4daa-a72c-1a6b3cad42e6" providerId="ADAL" clId="{4C47E0D4-7F59-4082-9B1F-31A242C66FBA}" dt="2026-03-06T12:40:08.029" v="112" actId="26606"/>
        <pc:sldMkLst>
          <pc:docMk/>
          <pc:sldMk cId="444926610" sldId="274"/>
        </pc:sldMkLst>
        <pc:spChg chg="add">
          <ac:chgData name="Jaromír Soukup" userId="17917fa7-362a-4daa-a72c-1a6b3cad42e6" providerId="ADAL" clId="{4C47E0D4-7F59-4082-9B1F-31A242C66FBA}" dt="2026-03-06T12:40:08.029" v="112" actId="26606"/>
          <ac:spMkLst>
            <pc:docMk/>
            <pc:sldMk cId="444926610" sldId="274"/>
            <ac:spMk id="8" creationId="{0205D939-00C4-4F2E-9797-3170DD040D90}"/>
          </ac:spMkLst>
        </pc:spChg>
        <pc:spChg chg="add">
          <ac:chgData name="Jaromír Soukup" userId="17917fa7-362a-4daa-a72c-1a6b3cad42e6" providerId="ADAL" clId="{4C47E0D4-7F59-4082-9B1F-31A242C66FBA}" dt="2026-03-06T12:40:08.029" v="112" actId="26606"/>
          <ac:spMkLst>
            <pc:docMk/>
            <pc:sldMk cId="444926610" sldId="274"/>
            <ac:spMk id="10" creationId="{38EE4E44-1403-472B-8C01-D354CB8F5AE7}"/>
          </ac:spMkLst>
        </pc:spChg>
        <pc:spChg chg="add">
          <ac:chgData name="Jaromír Soukup" userId="17917fa7-362a-4daa-a72c-1a6b3cad42e6" providerId="ADAL" clId="{4C47E0D4-7F59-4082-9B1F-31A242C66FBA}" dt="2026-03-06T12:40:08.029" v="112" actId="26606"/>
          <ac:spMkLst>
            <pc:docMk/>
            <pc:sldMk cId="444926610" sldId="274"/>
            <ac:spMk id="12" creationId="{583CCE40-4C5F-42D3-86D9-7892AD1E98E3}"/>
          </ac:spMkLst>
        </pc:spChg>
        <pc:picChg chg="mod">
          <ac:chgData name="Jaromír Soukup" userId="17917fa7-362a-4daa-a72c-1a6b3cad42e6" providerId="ADAL" clId="{4C47E0D4-7F59-4082-9B1F-31A242C66FBA}" dt="2026-03-06T12:40:08.029" v="112" actId="26606"/>
          <ac:picMkLst>
            <pc:docMk/>
            <pc:sldMk cId="444926610" sldId="274"/>
            <ac:picMk id="2" creationId="{00000000-0000-0000-0000-000000000000}"/>
          </ac:picMkLst>
        </pc:picChg>
        <pc:picChg chg="mod">
          <ac:chgData name="Jaromír Soukup" userId="17917fa7-362a-4daa-a72c-1a6b3cad42e6" providerId="ADAL" clId="{4C47E0D4-7F59-4082-9B1F-31A242C66FBA}" dt="2026-03-06T12:40:08.029" v="112" actId="26606"/>
          <ac:picMkLst>
            <pc:docMk/>
            <pc:sldMk cId="444926610" sldId="274"/>
            <ac:picMk id="3" creationId="{00000000-0000-0000-0000-000000000000}"/>
          </ac:picMkLst>
        </pc:picChg>
      </pc:sldChg>
      <pc:sldChg chg="addSp modSp mod setBg">
        <pc:chgData name="Jaromír Soukup" userId="17917fa7-362a-4daa-a72c-1a6b3cad42e6" providerId="ADAL" clId="{4C47E0D4-7F59-4082-9B1F-31A242C66FBA}" dt="2026-03-05T10:18:35.079" v="7" actId="255"/>
        <pc:sldMkLst>
          <pc:docMk/>
          <pc:sldMk cId="3182516153" sldId="300"/>
        </pc:sldMkLst>
        <pc:spChg chg="mod">
          <ac:chgData name="Jaromír Soukup" userId="17917fa7-362a-4daa-a72c-1a6b3cad42e6" providerId="ADAL" clId="{4C47E0D4-7F59-4082-9B1F-31A242C66FBA}" dt="2026-03-05T10:18:15.269" v="1" actId="26606"/>
          <ac:spMkLst>
            <pc:docMk/>
            <pc:sldMk cId="3182516153" sldId="300"/>
            <ac:spMk id="2" creationId="{00000000-0000-0000-0000-000000000000}"/>
          </ac:spMkLst>
        </pc:spChg>
        <pc:spChg chg="mod">
          <ac:chgData name="Jaromír Soukup" userId="17917fa7-362a-4daa-a72c-1a6b3cad42e6" providerId="ADAL" clId="{4C47E0D4-7F59-4082-9B1F-31A242C66FBA}" dt="2026-03-05T10:18:35.079" v="7" actId="255"/>
          <ac:spMkLst>
            <pc:docMk/>
            <pc:sldMk cId="3182516153" sldId="300"/>
            <ac:spMk id="3" creationId="{00000000-0000-0000-0000-000000000000}"/>
          </ac:spMkLst>
        </pc:spChg>
        <pc:spChg chg="add">
          <ac:chgData name="Jaromír Soukup" userId="17917fa7-362a-4daa-a72c-1a6b3cad42e6" providerId="ADAL" clId="{4C47E0D4-7F59-4082-9B1F-31A242C66FBA}" dt="2026-03-05T10:18:15.269" v="1" actId="26606"/>
          <ac:spMkLst>
            <pc:docMk/>
            <pc:sldMk cId="3182516153" sldId="300"/>
            <ac:spMk id="3079" creationId="{8FC9BE17-9A7B-462D-AE50-3D8777387304}"/>
          </ac:spMkLst>
        </pc:spChg>
        <pc:spChg chg="add">
          <ac:chgData name="Jaromír Soukup" userId="17917fa7-362a-4daa-a72c-1a6b3cad42e6" providerId="ADAL" clId="{4C47E0D4-7F59-4082-9B1F-31A242C66FBA}" dt="2026-03-05T10:18:15.269" v="1" actId="26606"/>
          <ac:spMkLst>
            <pc:docMk/>
            <pc:sldMk cId="3182516153" sldId="300"/>
            <ac:spMk id="3081" creationId="{3EBE8569-6AEC-4B8C-8D53-2DE337CDBA65}"/>
          </ac:spMkLst>
        </pc:spChg>
        <pc:spChg chg="add">
          <ac:chgData name="Jaromír Soukup" userId="17917fa7-362a-4daa-a72c-1a6b3cad42e6" providerId="ADAL" clId="{4C47E0D4-7F59-4082-9B1F-31A242C66FBA}" dt="2026-03-05T10:18:15.269" v="1" actId="26606"/>
          <ac:spMkLst>
            <pc:docMk/>
            <pc:sldMk cId="3182516153" sldId="300"/>
            <ac:spMk id="3083" creationId="{55D4142C-5077-457F-A6AD-3FECFDB39685}"/>
          </ac:spMkLst>
        </pc:spChg>
        <pc:spChg chg="add">
          <ac:chgData name="Jaromír Soukup" userId="17917fa7-362a-4daa-a72c-1a6b3cad42e6" providerId="ADAL" clId="{4C47E0D4-7F59-4082-9B1F-31A242C66FBA}" dt="2026-03-05T10:18:15.269" v="1" actId="26606"/>
          <ac:spMkLst>
            <pc:docMk/>
            <pc:sldMk cId="3182516153" sldId="300"/>
            <ac:spMk id="3085" creationId="{7A5F0580-5EE9-419F-96EE-B6529EF6E7D0}"/>
          </ac:spMkLst>
        </pc:spChg>
        <pc:picChg chg="add mod ord">
          <ac:chgData name="Jaromír Soukup" userId="17917fa7-362a-4daa-a72c-1a6b3cad42e6" providerId="ADAL" clId="{4C47E0D4-7F59-4082-9B1F-31A242C66FBA}" dt="2026-03-05T10:18:24.140" v="5" actId="1076"/>
          <ac:picMkLst>
            <pc:docMk/>
            <pc:sldMk cId="3182516153" sldId="300"/>
            <ac:picMk id="3074" creationId="{7FC58D20-BE66-438E-6271-C251CA2D4398}"/>
          </ac:picMkLst>
        </pc:picChg>
      </pc:sldChg>
      <pc:sldChg chg="addSp delSp new mod">
        <pc:chgData name="Jaromír Soukup" userId="17917fa7-362a-4daa-a72c-1a6b3cad42e6" providerId="ADAL" clId="{4C47E0D4-7F59-4082-9B1F-31A242C66FBA}" dt="2026-03-05T10:21:40.418" v="11" actId="22"/>
        <pc:sldMkLst>
          <pc:docMk/>
          <pc:sldMk cId="3535497967" sldId="301"/>
        </pc:sldMkLst>
        <pc:picChg chg="add">
          <ac:chgData name="Jaromír Soukup" userId="17917fa7-362a-4daa-a72c-1a6b3cad42e6" providerId="ADAL" clId="{4C47E0D4-7F59-4082-9B1F-31A242C66FBA}" dt="2026-03-05T10:21:40.418" v="11" actId="22"/>
          <ac:picMkLst>
            <pc:docMk/>
            <pc:sldMk cId="3535497967" sldId="301"/>
            <ac:picMk id="3" creationId="{087428F8-0461-2895-4643-DCA779407A96}"/>
          </ac:picMkLst>
        </pc:picChg>
      </pc:sldChg>
      <pc:sldChg chg="addSp delSp modSp new mod setBg">
        <pc:chgData name="Jaromír Soukup" userId="17917fa7-362a-4daa-a72c-1a6b3cad42e6" providerId="ADAL" clId="{4C47E0D4-7F59-4082-9B1F-31A242C66FBA}" dt="2026-03-06T12:38:17.632" v="100" actId="26606"/>
        <pc:sldMkLst>
          <pc:docMk/>
          <pc:sldMk cId="4207730283" sldId="302"/>
        </pc:sldMkLst>
        <pc:spChg chg="mod">
          <ac:chgData name="Jaromír Soukup" userId="17917fa7-362a-4daa-a72c-1a6b3cad42e6" providerId="ADAL" clId="{4C47E0D4-7F59-4082-9B1F-31A242C66FBA}" dt="2026-03-06T12:38:17.632" v="100" actId="26606"/>
          <ac:spMkLst>
            <pc:docMk/>
            <pc:sldMk cId="4207730283" sldId="302"/>
            <ac:spMk id="2" creationId="{EFEBC27D-F8D0-0E73-27C4-2EE6B26E0473}"/>
          </ac:spMkLst>
        </pc:spChg>
        <pc:spChg chg="add del mod">
          <ac:chgData name="Jaromír Soukup" userId="17917fa7-362a-4daa-a72c-1a6b3cad42e6" providerId="ADAL" clId="{4C47E0D4-7F59-4082-9B1F-31A242C66FBA}" dt="2026-03-06T12:38:17.632" v="100" actId="26606"/>
          <ac:spMkLst>
            <pc:docMk/>
            <pc:sldMk cId="4207730283" sldId="302"/>
            <ac:spMk id="3" creationId="{5555B3BC-FBC2-A665-FF62-7ED600EEB0F5}"/>
          </ac:spMkLst>
        </pc:spChg>
        <pc:spChg chg="add">
          <ac:chgData name="Jaromír Soukup" userId="17917fa7-362a-4daa-a72c-1a6b3cad42e6" providerId="ADAL" clId="{4C47E0D4-7F59-4082-9B1F-31A242C66FBA}" dt="2026-03-06T12:38:17.632" v="100" actId="26606"/>
          <ac:spMkLst>
            <pc:docMk/>
            <pc:sldMk cId="4207730283" sldId="302"/>
            <ac:spMk id="1036" creationId="{45D37F4E-DDB4-456B-97E0-9937730A039F}"/>
          </ac:spMkLst>
        </pc:spChg>
        <pc:spChg chg="add">
          <ac:chgData name="Jaromír Soukup" userId="17917fa7-362a-4daa-a72c-1a6b3cad42e6" providerId="ADAL" clId="{4C47E0D4-7F59-4082-9B1F-31A242C66FBA}" dt="2026-03-06T12:38:17.632" v="100" actId="26606"/>
          <ac:spMkLst>
            <pc:docMk/>
            <pc:sldMk cId="4207730283" sldId="302"/>
            <ac:spMk id="1038" creationId="{B2DD41CD-8F47-4F56-AD12-4E2FF7696987}"/>
          </ac:spMkLst>
        </pc:spChg>
        <pc:picChg chg="add mod">
          <ac:chgData name="Jaromír Soukup" userId="17917fa7-362a-4daa-a72c-1a6b3cad42e6" providerId="ADAL" clId="{4C47E0D4-7F59-4082-9B1F-31A242C66FBA}" dt="2026-03-06T12:38:17.632" v="100" actId="26606"/>
          <ac:picMkLst>
            <pc:docMk/>
            <pc:sldMk cId="4207730283" sldId="302"/>
            <ac:picMk id="1031" creationId="{CB1CE479-AFAB-899E-5763-99B43D9501C9}"/>
          </ac:picMkLst>
        </pc:picChg>
      </pc:sldChg>
      <pc:sldChg chg="modSp new mod ord">
        <pc:chgData name="Jaromír Soukup" userId="17917fa7-362a-4daa-a72c-1a6b3cad42e6" providerId="ADAL" clId="{4C47E0D4-7F59-4082-9B1F-31A242C66FBA}" dt="2026-03-13T14:09:06.658" v="310"/>
        <pc:sldMkLst>
          <pc:docMk/>
          <pc:sldMk cId="298624929" sldId="303"/>
        </pc:sldMkLst>
        <pc:spChg chg="mod">
          <ac:chgData name="Jaromír Soukup" userId="17917fa7-362a-4daa-a72c-1a6b3cad42e6" providerId="ADAL" clId="{4C47E0D4-7F59-4082-9B1F-31A242C66FBA}" dt="2026-03-13T14:08:08.136" v="302" actId="113"/>
          <ac:spMkLst>
            <pc:docMk/>
            <pc:sldMk cId="298624929" sldId="303"/>
            <ac:spMk id="2" creationId="{C35E24A4-361C-4DC2-8EDF-7399AC2CBB27}"/>
          </ac:spMkLst>
        </pc:spChg>
        <pc:spChg chg="mod">
          <ac:chgData name="Jaromír Soukup" userId="17917fa7-362a-4daa-a72c-1a6b3cad42e6" providerId="ADAL" clId="{4C47E0D4-7F59-4082-9B1F-31A242C66FBA}" dt="2026-03-13T14:08:40.722" v="308" actId="15"/>
          <ac:spMkLst>
            <pc:docMk/>
            <pc:sldMk cId="298624929" sldId="303"/>
            <ac:spMk id="3" creationId="{C65DC7AF-DF0B-4133-E5B5-ED3C0B268424}"/>
          </ac:spMkLst>
        </pc:spChg>
      </pc:sldChg>
      <pc:sldChg chg="modSp new mod">
        <pc:chgData name="Jaromír Soukup" userId="17917fa7-362a-4daa-a72c-1a6b3cad42e6" providerId="ADAL" clId="{4C47E0D4-7F59-4082-9B1F-31A242C66FBA}" dt="2026-03-13T14:13:27.408" v="318" actId="27636"/>
        <pc:sldMkLst>
          <pc:docMk/>
          <pc:sldMk cId="2348813878" sldId="304"/>
        </pc:sldMkLst>
        <pc:spChg chg="mod">
          <ac:chgData name="Jaromír Soukup" userId="17917fa7-362a-4daa-a72c-1a6b3cad42e6" providerId="ADAL" clId="{4C47E0D4-7F59-4082-9B1F-31A242C66FBA}" dt="2026-03-13T14:12:58.758" v="313" actId="113"/>
          <ac:spMkLst>
            <pc:docMk/>
            <pc:sldMk cId="2348813878" sldId="304"/>
            <ac:spMk id="2" creationId="{9F93C643-0DB2-EA58-CBC2-6D44B11E27CD}"/>
          </ac:spMkLst>
        </pc:spChg>
        <pc:spChg chg="mod">
          <ac:chgData name="Jaromír Soukup" userId="17917fa7-362a-4daa-a72c-1a6b3cad42e6" providerId="ADAL" clId="{4C47E0D4-7F59-4082-9B1F-31A242C66FBA}" dt="2026-03-13T14:13:27.408" v="318" actId="27636"/>
          <ac:spMkLst>
            <pc:docMk/>
            <pc:sldMk cId="2348813878" sldId="304"/>
            <ac:spMk id="3" creationId="{98011685-4952-B23B-292A-6394645C5315}"/>
          </ac:spMkLst>
        </pc:spChg>
      </pc:sldChg>
      <pc:sldChg chg="modSp new mod ord">
        <pc:chgData name="Jaromír Soukup" userId="17917fa7-362a-4daa-a72c-1a6b3cad42e6" providerId="ADAL" clId="{4C47E0D4-7F59-4082-9B1F-31A242C66FBA}" dt="2026-03-13T14:19:54.471" v="331" actId="255"/>
        <pc:sldMkLst>
          <pc:docMk/>
          <pc:sldMk cId="2898679208" sldId="305"/>
        </pc:sldMkLst>
        <pc:spChg chg="mod">
          <ac:chgData name="Jaromír Soukup" userId="17917fa7-362a-4daa-a72c-1a6b3cad42e6" providerId="ADAL" clId="{4C47E0D4-7F59-4082-9B1F-31A242C66FBA}" dt="2026-03-13T14:19:54.471" v="331" actId="255"/>
          <ac:spMkLst>
            <pc:docMk/>
            <pc:sldMk cId="2898679208" sldId="305"/>
            <ac:spMk id="2" creationId="{CD747726-6A52-AA1A-CB5F-65BC46A3E977}"/>
          </ac:spMkLst>
        </pc:spChg>
        <pc:spChg chg="mod">
          <ac:chgData name="Jaromír Soukup" userId="17917fa7-362a-4daa-a72c-1a6b3cad42e6" providerId="ADAL" clId="{4C47E0D4-7F59-4082-9B1F-31A242C66FBA}" dt="2026-03-13T14:19:42.999" v="330" actId="6549"/>
          <ac:spMkLst>
            <pc:docMk/>
            <pc:sldMk cId="2898679208" sldId="305"/>
            <ac:spMk id="3" creationId="{E7A52B15-FE02-8E73-47C6-69186F8FCE52}"/>
          </ac:spMkLst>
        </pc:spChg>
      </pc:sldChg>
      <pc:sldChg chg="modSp new mod ord">
        <pc:chgData name="Jaromír Soukup" userId="17917fa7-362a-4daa-a72c-1a6b3cad42e6" providerId="ADAL" clId="{4C47E0D4-7F59-4082-9B1F-31A242C66FBA}" dt="2026-03-13T14:22:18.452" v="356" actId="27636"/>
        <pc:sldMkLst>
          <pc:docMk/>
          <pc:sldMk cId="1043665748" sldId="306"/>
        </pc:sldMkLst>
        <pc:spChg chg="mod">
          <ac:chgData name="Jaromír Soukup" userId="17917fa7-362a-4daa-a72c-1a6b3cad42e6" providerId="ADAL" clId="{4C47E0D4-7F59-4082-9B1F-31A242C66FBA}" dt="2026-03-13T14:21:40.086" v="336" actId="113"/>
          <ac:spMkLst>
            <pc:docMk/>
            <pc:sldMk cId="1043665748" sldId="306"/>
            <ac:spMk id="2" creationId="{327A51AB-BCF8-BD57-464E-B251E1072083}"/>
          </ac:spMkLst>
        </pc:spChg>
        <pc:spChg chg="mod">
          <ac:chgData name="Jaromír Soukup" userId="17917fa7-362a-4daa-a72c-1a6b3cad42e6" providerId="ADAL" clId="{4C47E0D4-7F59-4082-9B1F-31A242C66FBA}" dt="2026-03-13T14:22:18.452" v="356" actId="27636"/>
          <ac:spMkLst>
            <pc:docMk/>
            <pc:sldMk cId="1043665748" sldId="306"/>
            <ac:spMk id="3" creationId="{D1468BE0-368F-6FCF-A3FD-336627745DB3}"/>
          </ac:spMkLst>
        </pc:spChg>
      </pc:sldChg>
      <pc:sldChg chg="modSp new mod">
        <pc:chgData name="Jaromír Soukup" userId="17917fa7-362a-4daa-a72c-1a6b3cad42e6" providerId="ADAL" clId="{4C47E0D4-7F59-4082-9B1F-31A242C66FBA}" dt="2026-03-13T14:24:01.138" v="373" actId="113"/>
        <pc:sldMkLst>
          <pc:docMk/>
          <pc:sldMk cId="2525656772" sldId="307"/>
        </pc:sldMkLst>
        <pc:spChg chg="mod">
          <ac:chgData name="Jaromír Soukup" userId="17917fa7-362a-4daa-a72c-1a6b3cad42e6" providerId="ADAL" clId="{4C47E0D4-7F59-4082-9B1F-31A242C66FBA}" dt="2026-03-13T14:22:53.151" v="359" actId="113"/>
          <ac:spMkLst>
            <pc:docMk/>
            <pc:sldMk cId="2525656772" sldId="307"/>
            <ac:spMk id="2" creationId="{0D7489E7-72D5-9833-285D-B6D08BC09B69}"/>
          </ac:spMkLst>
        </pc:spChg>
        <pc:spChg chg="mod">
          <ac:chgData name="Jaromír Soukup" userId="17917fa7-362a-4daa-a72c-1a6b3cad42e6" providerId="ADAL" clId="{4C47E0D4-7F59-4082-9B1F-31A242C66FBA}" dt="2026-03-13T14:24:01.138" v="373" actId="113"/>
          <ac:spMkLst>
            <pc:docMk/>
            <pc:sldMk cId="2525656772" sldId="307"/>
            <ac:spMk id="3" creationId="{207DF700-6F8E-8850-09B4-F4C8C5AECE4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9B6C19-8F1C-4D58-9154-15057C2D6A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383C133-25FB-4866-A239-13DD54F73E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9221E4D-9BA8-4F38-AD40-1899C173C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4D7A6-5E7E-426C-B846-3C369BDB0F3B}" type="datetimeFigureOut">
              <a:rPr lang="cs-CZ" smtClean="0"/>
              <a:t>13.03.2026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F622DBD-5F2E-4918-8BA4-EE0A4E2B9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D4ED89B-1305-4F80-A36E-FAF803D40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9D45-749B-4F04-A323-B9A84B606B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0763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FD5622-BC7D-4B72-B022-6184BBC2B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8335728-7D99-4D7C-9006-84F705E776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F7F11F4-EF1B-423B-8AFB-D238190C4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4D7A6-5E7E-426C-B846-3C369BDB0F3B}" type="datetimeFigureOut">
              <a:rPr lang="cs-CZ" smtClean="0"/>
              <a:t>13.03.2026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25D716-B58B-4DA0-8171-03363145C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C7F739E-9FE4-448B-8D7A-1AA290372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9D45-749B-4F04-A323-B9A84B606B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037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0481CF9D-7A85-41BA-9A65-E1EFFED8FC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120BE64-7511-4C31-9B04-0BAA984D94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550A7CA-1391-49D5-9BEA-9AD0BF898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4D7A6-5E7E-426C-B846-3C369BDB0F3B}" type="datetimeFigureOut">
              <a:rPr lang="cs-CZ" smtClean="0"/>
              <a:t>13.03.2026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F824591-E736-48B2-86BC-CF2F7468D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775EA6-D66C-48DF-839D-F1A4E72D7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9D45-749B-4F04-A323-B9A84B606B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334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15A9AC-7B0F-43B3-95F6-BB9A3B5C0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6B7E68-3A7F-4CA5-B7DB-89477CCF46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C0C77B0-E4DC-4479-A4D4-D0077970A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4D7A6-5E7E-426C-B846-3C369BDB0F3B}" type="datetimeFigureOut">
              <a:rPr lang="cs-CZ" smtClean="0"/>
              <a:t>13.03.2026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25F675B-C85A-451E-8162-4AE400B88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47C8C86-D44A-4209-AE1E-022CCB144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9D45-749B-4F04-A323-B9A84B606B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9626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C9B375-D18D-45F7-A520-7C6021422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E9356DB-CD3E-4FB2-9027-EEAB42E196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0AA5266-FA5B-4988-8D33-F360A6CBE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4D7A6-5E7E-426C-B846-3C369BDB0F3B}" type="datetimeFigureOut">
              <a:rPr lang="cs-CZ" smtClean="0"/>
              <a:t>13.03.2026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4B4C12A-CDB8-4265-A63C-506D0E7D2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CF53DD0-E10E-493E-98EF-18C5273D1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9D45-749B-4F04-A323-B9A84B606B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4671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DCF407-928A-4134-B819-9D485FE40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AC1041-9484-419C-B136-56A9C31B73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D31783E-34DD-4AF5-BACF-3B4816DDD6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3534E4B-0FFF-4D7A-AAA4-9BD02FBF1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4D7A6-5E7E-426C-B846-3C369BDB0F3B}" type="datetimeFigureOut">
              <a:rPr lang="cs-CZ" smtClean="0"/>
              <a:t>13.03.2026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0DF4EA9-74C1-4708-9B5E-75519D06E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AE1FED0-D788-41AA-BB93-2C1187D97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9D45-749B-4F04-A323-B9A84B606B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1509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5D7459-0BC2-4F5F-9C92-5BEF97F86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95635CF-E9D3-48D8-A1C8-59CE976863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6E85A38-D0B4-4E80-B954-074A1E7C43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1464174-896C-4F75-B227-7FF3F5A086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ED48C87-FE1E-4F02-9FDC-9C69C6E010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C2C0BA4-F704-4BD0-B3B8-22AEDF017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4D7A6-5E7E-426C-B846-3C369BDB0F3B}" type="datetimeFigureOut">
              <a:rPr lang="cs-CZ" smtClean="0"/>
              <a:t>13.03.2026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2B018C1-9031-4ACC-8259-B7814CC21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17B2D30-C5CD-4553-9B89-523712891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9D45-749B-4F04-A323-B9A84B606B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3199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405229-8FBE-4775-8719-7674D56BB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7BE1926-D9BD-4FB7-9AE2-97ED61686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4D7A6-5E7E-426C-B846-3C369BDB0F3B}" type="datetimeFigureOut">
              <a:rPr lang="cs-CZ" smtClean="0"/>
              <a:t>13.03.2026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5DAB6C6-8B9C-4BB5-A184-047E1A085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12D50F1-C1EB-4128-988C-1975ED4F9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9D45-749B-4F04-A323-B9A84B606B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3636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A77E737-C953-4186-B2D2-6E5301B1E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4D7A6-5E7E-426C-B846-3C369BDB0F3B}" type="datetimeFigureOut">
              <a:rPr lang="cs-CZ" smtClean="0"/>
              <a:t>13.03.2026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783530C-587F-493C-8ABE-C591A10DC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F7D4426-C0EB-43DC-9C76-FA403C707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9D45-749B-4F04-A323-B9A84B606B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7550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1D1D3A-3C50-4A57-BC79-B003F887D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0E32C16-77A4-41A5-A944-164396DAD4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304FCD8-2AF6-43CF-986F-72D1E3EB2B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3CA2709-96BE-45C3-A37F-185A134A2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4D7A6-5E7E-426C-B846-3C369BDB0F3B}" type="datetimeFigureOut">
              <a:rPr lang="cs-CZ" smtClean="0"/>
              <a:t>13.03.2026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A7D0023-77EB-4359-8F9D-8D8B79431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29D4058-0DC3-410B-8B24-D0D5ED20C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9D45-749B-4F04-A323-B9A84B606B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188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BBB95E-FBBA-4D19-9461-4B1C3F00F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DCC6C2F-52FD-46B7-B03E-491BC08915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90D2637-5329-486E-9C2F-4028D1D098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05DB086-5071-4C8B-874C-DC614799B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4D7A6-5E7E-426C-B846-3C369BDB0F3B}" type="datetimeFigureOut">
              <a:rPr lang="cs-CZ" smtClean="0"/>
              <a:t>13.03.2026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2BC08B2-BB8F-4B29-9D2E-1B2851570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2B81732-133C-493C-A8E0-E9F52FDB4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9D45-749B-4F04-A323-B9A84B606B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9537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7A8DDB8A-489B-414A-95CC-DDBD215A2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624AB2E-C4F3-4041-BD1E-EE4BAFF64F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9B96F19-14B0-4D2E-802D-DCEEDFA00E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4D7A6-5E7E-426C-B846-3C369BDB0F3B}" type="datetimeFigureOut">
              <a:rPr lang="cs-CZ" smtClean="0"/>
              <a:t>13.03.2026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8613225-6896-4E86-9EC1-EC2C44E2AE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944E599-74C7-46B8-931F-257D6E83FA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B9D45-749B-4F04-A323-B9A84B606B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8963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.aladin.co.kr/759779161/11397848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nl.wikipedia.org/wiki/George_Kennan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old War Timeline">
            <a:extLst>
              <a:ext uri="{FF2B5EF4-FFF2-40B4-BE49-F238E27FC236}">
                <a16:creationId xmlns:a16="http://schemas.microsoft.com/office/drawing/2014/main" id="{B35D65A5-750E-FFDB-8ACA-3DC177715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298" b="9091"/>
          <a:stretch>
            <a:fillRect/>
          </a:stretch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D40A8A6-6D5F-4F09-B9A0-955FDC6897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cs-CZ" sz="4800" b="1"/>
              <a:t>Studená válka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F5E5961-9515-4D89-9319-3751187A69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r>
              <a:rPr lang="cs-CZ" sz="2000" b="1"/>
              <a:t>První krize</a:t>
            </a: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2998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>
            <a:normAutofit/>
          </a:bodyPr>
          <a:lstStyle/>
          <a:p>
            <a:r>
              <a:rPr lang="cs-CZ" b="1" dirty="0"/>
              <a:t>Trumanova doktrína</a:t>
            </a:r>
          </a:p>
        </p:txBody>
      </p:sp>
      <p:pic>
        <p:nvPicPr>
          <p:cNvPr id="2050" name="Picture 2" descr="This Day in History: Truman Doctrine Announced">
            <a:extLst>
              <a:ext uri="{FF2B5EF4-FFF2-40B4-BE49-F238E27FC236}">
                <a16:creationId xmlns:a16="http://schemas.microsoft.com/office/drawing/2014/main" id="{9C9EE026-95AC-E0E5-4DC5-06413ACDD8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6" r="16175" b="-1"/>
          <a:stretch>
            <a:fillRect/>
          </a:stretch>
        </p:blipFill>
        <p:spPr bwMode="auto">
          <a:xfrm>
            <a:off x="21" y="10"/>
            <a:ext cx="5892016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892037" y="2078915"/>
            <a:ext cx="5802658" cy="4225632"/>
          </a:xfrm>
        </p:spPr>
        <p:txBody>
          <a:bodyPr>
            <a:noAutofit/>
          </a:bodyPr>
          <a:lstStyle/>
          <a:p>
            <a:r>
              <a:rPr lang="cs-CZ" sz="2000" dirty="0"/>
              <a:t>VB se v zimě 1946-47 hospodářsky zhroutila, proto požádala o podporu USA.</a:t>
            </a:r>
          </a:p>
          <a:p>
            <a:r>
              <a:rPr lang="cs-CZ" sz="2000" b="1" dirty="0"/>
              <a:t>20.-22. února 1947 </a:t>
            </a:r>
            <a:r>
              <a:rPr lang="cs-CZ" sz="2000" dirty="0"/>
              <a:t>tři zásadní rozhodnutí labouristů: 1) přerušení pomoci řecké vládě, 2) předání odpovědnosti v Palestině OSN, 3) konečný odchod z Indie.</a:t>
            </a:r>
          </a:p>
          <a:p>
            <a:r>
              <a:rPr lang="cs-CZ" sz="2000" b="1" dirty="0"/>
              <a:t>12. března 1947 </a:t>
            </a:r>
            <a:r>
              <a:rPr lang="cs-CZ" sz="2000" dirty="0"/>
              <a:t>promluvil Truman před kongresem a požádal o 250 miliónů dolarů pro Řecko a 150 miliónů dolarů pro Turecko</a:t>
            </a:r>
          </a:p>
          <a:p>
            <a:r>
              <a:rPr lang="cs-CZ" sz="2000" dirty="0"/>
              <a:t>Na konci května 1947 zákon o pomoci rozšířen i na západní okupační zóny v Německu, Rakousku a Itálii.</a:t>
            </a:r>
          </a:p>
          <a:p>
            <a:r>
              <a:rPr lang="cs-CZ" sz="2000" dirty="0"/>
              <a:t>Obsahové jádro této tzv. Trumanovy doktríny spočívalo v </a:t>
            </a:r>
            <a:r>
              <a:rPr lang="cs-CZ" sz="2000" dirty="0" err="1"/>
              <a:t>Kennanově</a:t>
            </a:r>
            <a:r>
              <a:rPr lang="cs-CZ" sz="2000" dirty="0"/>
              <a:t> tezi o “zadržování komunismu”</a:t>
            </a:r>
          </a:p>
        </p:txBody>
      </p:sp>
    </p:spTree>
    <p:extLst>
      <p:ext uri="{BB962C8B-B14F-4D97-AF65-F5344CB8AC3E}">
        <p14:creationId xmlns:p14="http://schemas.microsoft.com/office/powerpoint/2010/main" val="33953625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cs-CZ" b="1" dirty="0"/>
              <a:t>Marshallův plán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333297"/>
            <a:ext cx="5124586" cy="3843666"/>
          </a:xfrm>
        </p:spPr>
        <p:txBody>
          <a:bodyPr>
            <a:normAutofit/>
          </a:bodyPr>
          <a:lstStyle/>
          <a:p>
            <a:r>
              <a:rPr lang="cs-CZ" sz="2000" dirty="0"/>
              <a:t>Politika “zadržování” se plně realizovala právě v MP.</a:t>
            </a:r>
          </a:p>
          <a:p>
            <a:r>
              <a:rPr lang="cs-CZ" sz="2000" dirty="0"/>
              <a:t>Oficiálně projekt oznámil státní tajemník </a:t>
            </a:r>
            <a:r>
              <a:rPr lang="cs-CZ" sz="2000" dirty="0" err="1"/>
              <a:t>Marshall</a:t>
            </a:r>
            <a:r>
              <a:rPr lang="cs-CZ" sz="2000" dirty="0"/>
              <a:t> na Harvardu 5. června 1947.</a:t>
            </a:r>
          </a:p>
          <a:p>
            <a:r>
              <a:rPr lang="cs-CZ" sz="2000" b="1" dirty="0"/>
              <a:t>2. dubna 1948</a:t>
            </a:r>
            <a:r>
              <a:rPr lang="cs-CZ" sz="2000" dirty="0"/>
              <a:t> schválil kongres zákon o zahraniční pomoci, jeho působnost limitována 30. červnem 1952.</a:t>
            </a:r>
          </a:p>
          <a:p>
            <a:r>
              <a:rPr lang="cs-CZ" sz="2000" dirty="0"/>
              <a:t>Účastnické státy vytvořily v dubnu 1948 </a:t>
            </a:r>
            <a:r>
              <a:rPr lang="cs-CZ" sz="2000" b="1" dirty="0"/>
              <a:t>Organizaci pro evropskou hospodářskou spolupráci</a:t>
            </a:r>
            <a:r>
              <a:rPr lang="cs-CZ" sz="2000" dirty="0"/>
              <a:t>.</a:t>
            </a:r>
          </a:p>
        </p:txBody>
      </p:sp>
      <p:pic>
        <p:nvPicPr>
          <p:cNvPr id="3074" name="Picture 2" descr="Marshall Plan Interviews and Transcripts - The George C. Marshall Foundation">
            <a:extLst>
              <a:ext uri="{FF2B5EF4-FFF2-40B4-BE49-F238E27FC236}">
                <a16:creationId xmlns:a16="http://schemas.microsoft.com/office/drawing/2014/main" id="{DD4DE705-6C73-2E3A-DF3E-BB13B1C1A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3"/>
          <a:stretch>
            <a:fillRect/>
          </a:stretch>
        </p:blipFill>
        <p:spPr bwMode="auto"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4841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624" y="25368"/>
            <a:ext cx="6048672" cy="675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1212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205D939-00C4-4F2E-9797-3170DD040D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8EE4E44-1403-472B-8C01-D354CB8F5A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4" b="20318"/>
          <a:stretch>
            <a:fillRect/>
          </a:stretch>
        </p:blipFill>
        <p:spPr>
          <a:xfrm>
            <a:off x="6421035" y="643467"/>
            <a:ext cx="5129784" cy="557106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83CCE40-4C5F-42D3-86D9-7892AD1E9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49" r="1" b="1"/>
          <a:stretch>
            <a:fillRect/>
          </a:stretch>
        </p:blipFill>
        <p:spPr>
          <a:xfrm>
            <a:off x="641180" y="643467"/>
            <a:ext cx="5129784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9266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cs-CZ" b="1" dirty="0"/>
              <a:t>Německá otázka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333297"/>
            <a:ext cx="5387967" cy="3843666"/>
          </a:xfrm>
        </p:spPr>
        <p:txBody>
          <a:bodyPr>
            <a:normAutofit/>
          </a:bodyPr>
          <a:lstStyle/>
          <a:p>
            <a:r>
              <a:rPr lang="cs-CZ" sz="1800" dirty="0"/>
              <a:t>Po válce rozdělení Německa do čtyř zón a Berlína do čtyř sektorů.</a:t>
            </a:r>
          </a:p>
          <a:p>
            <a:r>
              <a:rPr lang="cs-CZ" sz="1800" dirty="0"/>
              <a:t>Vytvoření tzv. </a:t>
            </a:r>
            <a:r>
              <a:rPr lang="cs-CZ" sz="1800" b="1" dirty="0" err="1"/>
              <a:t>Bizónie</a:t>
            </a:r>
            <a:r>
              <a:rPr lang="cs-CZ" sz="1800" dirty="0"/>
              <a:t> (spojení VB a US zóny), dohoda podepsána 2. prosince 1946 v New Yorku s platností od 1. ledna 1947.</a:t>
            </a:r>
          </a:p>
          <a:p>
            <a:r>
              <a:rPr lang="cs-CZ" sz="1800" dirty="0" err="1"/>
              <a:t>Bizónie</a:t>
            </a:r>
            <a:r>
              <a:rPr lang="cs-CZ" sz="1800" dirty="0"/>
              <a:t> zahrnovala více než polovinu poválečného území Německa, živořilo zde 39 miliónů (tj. 60%) německé populace, jednalo se o ekonomicky potenciálně nejvýznamnější země Německa.</a:t>
            </a:r>
          </a:p>
          <a:p>
            <a:r>
              <a:rPr lang="cs-CZ" sz="1800" dirty="0">
                <a:effectLst/>
              </a:rPr>
              <a:t>K tomuto území se v dubnu 1948 přidružila i Francie, čímž došlo k vytvoření tak zvané </a:t>
            </a:r>
            <a:r>
              <a:rPr lang="cs-CZ" sz="1800" b="1" dirty="0" err="1">
                <a:effectLst/>
              </a:rPr>
              <a:t>Trizónie</a:t>
            </a:r>
            <a:r>
              <a:rPr lang="cs-CZ" sz="1800" b="1" dirty="0"/>
              <a:t>.</a:t>
            </a:r>
          </a:p>
          <a:p>
            <a:r>
              <a:rPr lang="cs-CZ" sz="1800" b="1" dirty="0"/>
              <a:t>1949 – vytvoření dvou německých států</a:t>
            </a:r>
          </a:p>
        </p:txBody>
      </p:sp>
      <p:pic>
        <p:nvPicPr>
          <p:cNvPr id="4098" name="Picture 2" descr="What Happened to Germany After World War II? | Hankering for History">
            <a:extLst>
              <a:ext uri="{FF2B5EF4-FFF2-40B4-BE49-F238E27FC236}">
                <a16:creationId xmlns:a16="http://schemas.microsoft.com/office/drawing/2014/main" id="{800BF512-BCC7-FD45-0951-1F6F26F26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64" r="5176" b="-2"/>
          <a:stretch>
            <a:fillRect/>
          </a:stretch>
        </p:blipFill>
        <p:spPr bwMode="auto"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19377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81250" y="457200"/>
            <a:ext cx="7429500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9288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1294" y="457200"/>
            <a:ext cx="7769411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8459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747726-6A52-AA1A-CB5F-65BC46A3E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/>
              <a:t>Obnova politických stran v Německu po roce 1945</a:t>
            </a:r>
            <a:endParaRPr lang="cs-CZ" sz="3600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7A52B15-FE02-8E73-47C6-69186F8FCE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Po válce se začala obnovovat </a:t>
            </a:r>
            <a:r>
              <a:rPr lang="cs-CZ" b="1" dirty="0"/>
              <a:t>Sociálnědemokratická strana Německa (SPD)</a:t>
            </a:r>
            <a:r>
              <a:rPr lang="cs-CZ" dirty="0"/>
              <a:t>. Vytvořila se dvě centra:</a:t>
            </a:r>
          </a:p>
          <a:p>
            <a:pPr lvl="1"/>
            <a:r>
              <a:rPr lang="cs-CZ" b="1" dirty="0"/>
              <a:t>Hannover</a:t>
            </a:r>
            <a:r>
              <a:rPr lang="cs-CZ" dirty="0"/>
              <a:t> – vedené </a:t>
            </a:r>
            <a:r>
              <a:rPr lang="cs-CZ" b="1" dirty="0"/>
              <a:t>Kurtem Schumacherem</a:t>
            </a:r>
            <a:r>
              <a:rPr lang="cs-CZ" dirty="0"/>
              <a:t>, výrazným odpůrcem nacismu, který prosazoval </a:t>
            </a:r>
            <a:r>
              <a:rPr lang="cs-CZ" b="1" dirty="0"/>
              <a:t>samostatnou sociální demokracii</a:t>
            </a:r>
            <a:endParaRPr lang="cs-CZ" dirty="0"/>
          </a:p>
          <a:p>
            <a:pPr lvl="1"/>
            <a:r>
              <a:rPr lang="cs-CZ" b="1" dirty="0"/>
              <a:t>Berlín</a:t>
            </a:r>
            <a:r>
              <a:rPr lang="cs-CZ" dirty="0"/>
              <a:t> – skupina kolem </a:t>
            </a:r>
            <a:r>
              <a:rPr lang="cs-CZ" b="1" dirty="0"/>
              <a:t>Otto </a:t>
            </a:r>
            <a:r>
              <a:rPr lang="cs-CZ" b="1" dirty="0" err="1"/>
              <a:t>Grotewohla</a:t>
            </a:r>
            <a:r>
              <a:rPr lang="cs-CZ" dirty="0"/>
              <a:t>, která podporovala </a:t>
            </a:r>
            <a:r>
              <a:rPr lang="cs-CZ" b="1" dirty="0"/>
              <a:t>sloučení sociálních demokratů s komunisty</a:t>
            </a:r>
            <a:endParaRPr lang="cs-CZ" dirty="0"/>
          </a:p>
          <a:p>
            <a:r>
              <a:rPr lang="cs-CZ" dirty="0"/>
              <a:t>V západních okupačních zónách si však </a:t>
            </a:r>
            <a:r>
              <a:rPr lang="cs-CZ" b="1" dirty="0"/>
              <a:t>SPD uchovala samostatnost</a:t>
            </a:r>
            <a:r>
              <a:rPr lang="cs-CZ" dirty="0"/>
              <a:t>, zatímco v sovětské zóně byla roku </a:t>
            </a:r>
            <a:r>
              <a:rPr lang="cs-CZ" b="1" dirty="0"/>
              <a:t>1946 sloučena s komunisty do strany SED</a:t>
            </a:r>
            <a:r>
              <a:rPr lang="cs-CZ" dirty="0"/>
              <a:t>.</a:t>
            </a:r>
          </a:p>
          <a:p>
            <a:r>
              <a:rPr lang="cs-CZ" dirty="0"/>
              <a:t>Současně vznikla nová politická síla – </a:t>
            </a:r>
            <a:r>
              <a:rPr lang="cs-CZ" b="1" dirty="0"/>
              <a:t>Křesťanskodemokratická unie (CDU)</a:t>
            </a:r>
            <a:r>
              <a:rPr lang="cs-CZ" dirty="0"/>
              <a:t>, založená roku </a:t>
            </a:r>
            <a:r>
              <a:rPr lang="cs-CZ" b="1" dirty="0"/>
              <a:t>1945</a:t>
            </a:r>
            <a:r>
              <a:rPr lang="cs-CZ" dirty="0"/>
              <a:t>, v jejímž čele stál </a:t>
            </a:r>
            <a:r>
              <a:rPr lang="cs-CZ" b="1" dirty="0"/>
              <a:t>Konrad </a:t>
            </a:r>
            <a:r>
              <a:rPr lang="cs-CZ" b="1" dirty="0" err="1"/>
              <a:t>Adenauer</a:t>
            </a:r>
            <a:r>
              <a:rPr lang="cs-CZ" dirty="0"/>
              <a:t>. V Bavorsku vznikla samostatná </a:t>
            </a:r>
            <a:r>
              <a:rPr lang="cs-CZ" b="1" dirty="0"/>
              <a:t>CSU</a:t>
            </a:r>
            <a:r>
              <a:rPr lang="cs-CZ" dirty="0"/>
              <a:t>. Tyto strany se rychle staly hlavními představiteli </a:t>
            </a:r>
            <a:r>
              <a:rPr lang="cs-CZ" b="1" dirty="0"/>
              <a:t>konzervativní a prozápadní politiky</a:t>
            </a:r>
            <a:r>
              <a:rPr lang="cs-CZ" dirty="0"/>
              <a:t>.</a:t>
            </a:r>
          </a:p>
          <a:p>
            <a:r>
              <a:rPr lang="cs-CZ" dirty="0"/>
              <a:t>Pod vlivem začínající </a:t>
            </a:r>
            <a:r>
              <a:rPr lang="cs-CZ" b="1" dirty="0"/>
              <a:t>studené války</a:t>
            </a:r>
            <a:r>
              <a:rPr lang="cs-CZ" dirty="0"/>
              <a:t> začaly </a:t>
            </a:r>
            <a:r>
              <a:rPr lang="cs-CZ" b="1" dirty="0"/>
              <a:t>USA a Velká Británie podporovat obnovu demokratických stran a institucí</a:t>
            </a:r>
            <a:r>
              <a:rPr lang="cs-CZ" dirty="0"/>
              <a:t>, což postupně vedlo k vytvoření demokratického systému v západním Německu.</a:t>
            </a:r>
          </a:p>
          <a:p>
            <a:r>
              <a:rPr lang="cs-CZ" dirty="0"/>
              <a:t>Poválečné Německo se politicky formovalo mezi dvěma modely – </a:t>
            </a:r>
            <a:r>
              <a:rPr lang="cs-CZ" b="1" dirty="0"/>
              <a:t>pluralitní demokracií na Západě a komunistickým systémem v sovětské zóně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86792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5E24A4-361C-4DC2-8EDF-7399AC2CB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Denacifikace Německa po roce 1945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65DC7AF-DF0B-4133-E5B5-ED3C0B2684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Po porážce nacistického Německa se vítězné mocnosti na </a:t>
            </a:r>
            <a:r>
              <a:rPr lang="cs-CZ" b="1" dirty="0"/>
              <a:t>Postupimské konferenci (1945)</a:t>
            </a:r>
            <a:r>
              <a:rPr lang="cs-CZ" dirty="0"/>
              <a:t> shodly na programu </a:t>
            </a:r>
            <a:r>
              <a:rPr lang="cs-CZ" b="1" dirty="0"/>
              <a:t>„čtyř D“: denacifikace, demilitarizace, demokratizace a decentralizace</a:t>
            </a:r>
            <a:r>
              <a:rPr lang="cs-CZ" dirty="0"/>
              <a:t>. Cílem denacifikace bylo odstranit nacistickou ideologii a její představitele z politiky, armády, školství, justice i médií.</a:t>
            </a:r>
          </a:p>
          <a:p>
            <a:r>
              <a:rPr lang="cs-CZ" dirty="0"/>
              <a:t>Prvním krokem byly </a:t>
            </a:r>
            <a:r>
              <a:rPr lang="cs-CZ" b="1" dirty="0"/>
              <a:t>Norimberské procesy (1945–1946)</a:t>
            </a:r>
            <a:r>
              <a:rPr lang="cs-CZ" dirty="0"/>
              <a:t> s hlavními představiteli režimu. Vedle soudů probíhaly také </a:t>
            </a:r>
            <a:r>
              <a:rPr lang="cs-CZ" b="1" dirty="0"/>
              <a:t>administrativní prověrky milionů Němců</a:t>
            </a:r>
            <a:r>
              <a:rPr lang="cs-CZ" dirty="0"/>
              <a:t>. Lidé byli podle své minulosti zařazováni do kategorií (hlavní viníci – viníci – menší viníci – </a:t>
            </a:r>
            <a:r>
              <a:rPr lang="cs-CZ" b="1" dirty="0"/>
              <a:t>„následovníci“ – očištění</a:t>
            </a:r>
            <a:r>
              <a:rPr lang="cs-CZ" dirty="0"/>
              <a:t>). V praxi však většina obyvatel skončila právě jako „následovníci“, protože </a:t>
            </a:r>
            <a:r>
              <a:rPr lang="cs-CZ" b="1" dirty="0"/>
              <a:t>NSDAP měla přes 8 milionů členů</a:t>
            </a:r>
            <a:r>
              <a:rPr lang="cs-CZ" dirty="0"/>
              <a:t>.</a:t>
            </a:r>
          </a:p>
          <a:p>
            <a:r>
              <a:rPr lang="cs-CZ" dirty="0"/>
              <a:t>Denacifikace probíhala </a:t>
            </a:r>
            <a:r>
              <a:rPr lang="cs-CZ" b="1" dirty="0"/>
              <a:t>odlišně v jednotlivých okupačních zónách</a:t>
            </a:r>
            <a:r>
              <a:rPr lang="cs-CZ" dirty="0"/>
              <a:t>:</a:t>
            </a:r>
          </a:p>
          <a:p>
            <a:pPr lvl="1"/>
            <a:r>
              <a:rPr lang="cs-CZ" b="1" dirty="0"/>
              <a:t>Americká zóna</a:t>
            </a:r>
            <a:r>
              <a:rPr lang="cs-CZ" dirty="0"/>
              <a:t> – nejdůslednější systém dotazníků a tribunálů</a:t>
            </a:r>
          </a:p>
          <a:p>
            <a:pPr lvl="1"/>
            <a:r>
              <a:rPr lang="cs-CZ" b="1" dirty="0"/>
              <a:t>Britská a francouzská zóna</a:t>
            </a:r>
            <a:r>
              <a:rPr lang="cs-CZ" dirty="0"/>
              <a:t> – pragmatičtější přístup, důraz na stabilizaci správy</a:t>
            </a:r>
          </a:p>
          <a:p>
            <a:pPr lvl="1"/>
            <a:r>
              <a:rPr lang="cs-CZ" b="1" dirty="0"/>
              <a:t>Sovětská zóna</a:t>
            </a:r>
            <a:r>
              <a:rPr lang="cs-CZ" dirty="0"/>
              <a:t> – radikální čistky, ale zároveň integrace části bývalých nacistů, pokud projevili </a:t>
            </a:r>
            <a:r>
              <a:rPr lang="cs-CZ" b="1" dirty="0"/>
              <a:t>loajalitu k novému komunistickému režimu</a:t>
            </a:r>
            <a:endParaRPr lang="cs-CZ" dirty="0"/>
          </a:p>
          <a:p>
            <a:r>
              <a:rPr lang="cs-CZ" dirty="0"/>
              <a:t>Od konce 40. let byl proces postupně zmírňován také kvůli </a:t>
            </a:r>
            <a:r>
              <a:rPr lang="cs-CZ" b="1" dirty="0"/>
              <a:t>studené válce</a:t>
            </a:r>
            <a:r>
              <a:rPr lang="cs-CZ" dirty="0"/>
              <a:t>. Denacifikace tak odstranila nacistické elity, ale </a:t>
            </a:r>
            <a:r>
              <a:rPr lang="cs-CZ" b="1" dirty="0"/>
              <a:t>velká část německé společnosti byla nakonec do nových struktur znovu integrována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6249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93C643-0DB2-EA58-CBC2-6D44B11E2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Německo vs. Rakousko po roce 1945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011685-4952-B23B-292A-6394645C53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/>
              <a:t>Německo</a:t>
            </a:r>
            <a:r>
              <a:rPr lang="cs-CZ" dirty="0"/>
              <a:t> bylo považováno za hlavního viníka nacismu → proběhla </a:t>
            </a:r>
            <a:r>
              <a:rPr lang="cs-CZ" b="1" dirty="0"/>
              <a:t>systematická denacifikace</a:t>
            </a:r>
            <a:r>
              <a:rPr lang="cs-CZ" dirty="0"/>
              <a:t>, Norimberské procesy, prověrky milionů obyvatel a dlouhodobá debata o odpovědnosti za nacismus.</a:t>
            </a:r>
          </a:p>
          <a:p>
            <a:r>
              <a:rPr lang="cs-CZ" b="1" dirty="0"/>
              <a:t>Rakousko</a:t>
            </a:r>
            <a:r>
              <a:rPr lang="cs-CZ" dirty="0"/>
              <a:t> se po válce prezentovalo jako </a:t>
            </a:r>
            <a:r>
              <a:rPr lang="cs-CZ" b="1" dirty="0"/>
              <a:t>„první oběť nacismu“</a:t>
            </a:r>
            <a:r>
              <a:rPr lang="cs-CZ" dirty="0"/>
              <a:t> (Moskevská deklarace 1943) → denacifikace byla kratší a mírnější a mnoho bývalých nacistů se rychle vrátilo do veřejného života.</a:t>
            </a:r>
          </a:p>
          <a:p>
            <a:r>
              <a:rPr lang="cs-CZ" dirty="0"/>
              <a:t>Přesto měli </a:t>
            </a:r>
            <a:r>
              <a:rPr lang="cs-CZ" b="1" dirty="0"/>
              <a:t>Rakušané v nacistickém režimu velmi silné zastoupení</a:t>
            </a:r>
            <a:r>
              <a:rPr lang="cs-CZ" dirty="0"/>
              <a:t> (např. v SS či správě koncentračních táborů) a širší společenská debata o odpovědnosti začala až v </a:t>
            </a:r>
            <a:r>
              <a:rPr lang="cs-CZ" b="1" dirty="0"/>
              <a:t>80. letech (např. aféra </a:t>
            </a:r>
            <a:r>
              <a:rPr lang="cs-CZ" b="1" dirty="0" err="1"/>
              <a:t>Waldheim</a:t>
            </a:r>
            <a:r>
              <a:rPr lang="cs-CZ" b="1" dirty="0"/>
              <a:t>)</a:t>
            </a:r>
            <a:r>
              <a:rPr lang="cs-CZ" dirty="0"/>
              <a:t>.</a:t>
            </a:r>
          </a:p>
          <a:p>
            <a:r>
              <a:rPr lang="cs-CZ" b="1" dirty="0"/>
              <a:t>Německo bylo nuceno svou nacistickou minulost řešit bezprostředně po válce, zatímco Rakousko ji dlouho mohlo odkládat díky obrazu „první oběti“.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8813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Budova Organizace spojených národů – Wikipedie">
            <a:extLst>
              <a:ext uri="{FF2B5EF4-FFF2-40B4-BE49-F238E27FC236}">
                <a16:creationId xmlns:a16="http://schemas.microsoft.com/office/drawing/2014/main" id="{530ED059-9FFD-B832-9733-F46364E3F9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7" t="37520" b="4336"/>
          <a:stretch>
            <a:fillRect/>
          </a:stretch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7" name="Rectangle 2056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1093" y="1161288"/>
            <a:ext cx="3535277" cy="1124712"/>
          </a:xfrm>
        </p:spPr>
        <p:txBody>
          <a:bodyPr anchor="b">
            <a:normAutofit/>
          </a:bodyPr>
          <a:lstStyle/>
          <a:p>
            <a:r>
              <a:rPr lang="cs-CZ" sz="2800" b="1" dirty="0"/>
              <a:t>Rooseveltův světový řád a vznik OSN</a:t>
            </a:r>
          </a:p>
        </p:txBody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61" name="Rectangle 2060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1094" y="2718054"/>
            <a:ext cx="7226494" cy="3207258"/>
          </a:xfrm>
        </p:spPr>
        <p:txBody>
          <a:bodyPr anchor="t">
            <a:normAutofit/>
          </a:bodyPr>
          <a:lstStyle/>
          <a:p>
            <a:r>
              <a:rPr lang="cs-CZ" dirty="0"/>
              <a:t>Systém čtyř policistů (USA, VB, Čína a SSSR)</a:t>
            </a:r>
          </a:p>
          <a:p>
            <a:r>
              <a:rPr lang="cs-CZ" dirty="0"/>
              <a:t>Počátky OSN – Atlantická charta, Deklarace Spojených národů (1942)</a:t>
            </a:r>
          </a:p>
          <a:p>
            <a:r>
              <a:rPr lang="cs-CZ" dirty="0"/>
              <a:t>1945 – ustavující konference OSN v San Franciscu – přijetí Charty OSN</a:t>
            </a:r>
          </a:p>
          <a:p>
            <a:r>
              <a:rPr lang="cs-CZ" dirty="0"/>
              <a:t>10. 1. 1946 – první zasedání Valného shromáždění</a:t>
            </a:r>
          </a:p>
        </p:txBody>
      </p:sp>
    </p:spTree>
    <p:extLst>
      <p:ext uri="{BB962C8B-B14F-4D97-AF65-F5344CB8AC3E}">
        <p14:creationId xmlns:p14="http://schemas.microsoft.com/office/powerpoint/2010/main" val="40915057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5" name="Rectangle 7174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cs-CZ" sz="5400" b="1"/>
              <a:t>Blokáda Berlína - příčiny</a:t>
            </a:r>
          </a:p>
        </p:txBody>
      </p:sp>
      <p:sp>
        <p:nvSpPr>
          <p:cNvPr id="7177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40080" y="2872899"/>
            <a:ext cx="4557562" cy="3509612"/>
          </a:xfrm>
        </p:spPr>
        <p:txBody>
          <a:bodyPr>
            <a:normAutofit/>
          </a:bodyPr>
          <a:lstStyle/>
          <a:p>
            <a:r>
              <a:rPr lang="cs-CZ" sz="2000" dirty="0"/>
              <a:t>Základní překážkou hospodářské obnovy </a:t>
            </a:r>
            <a:r>
              <a:rPr lang="cs-CZ" sz="2000" dirty="0" err="1"/>
              <a:t>Bizónie</a:t>
            </a:r>
            <a:r>
              <a:rPr lang="cs-CZ" sz="2000" dirty="0"/>
              <a:t> znehodnocená měna.</a:t>
            </a:r>
          </a:p>
          <a:p>
            <a:r>
              <a:rPr lang="cs-CZ" sz="2000" dirty="0"/>
              <a:t>USA (i SSSR) začaly připravovat provedení separátních měnových reforem.</a:t>
            </a:r>
          </a:p>
          <a:p>
            <a:r>
              <a:rPr lang="cs-CZ" sz="2000" dirty="0"/>
              <a:t>20. června 1948 v Londýně rozhodnuto o provedení separátní měnové reformy.</a:t>
            </a:r>
          </a:p>
          <a:p>
            <a:r>
              <a:rPr lang="cs-CZ" sz="2000" dirty="0"/>
              <a:t>Stalin byl připraven integrovat celou někdejší německou metropoli se sovětskou okupační zónou.</a:t>
            </a:r>
          </a:p>
          <a:p>
            <a:pPr marL="0" indent="0">
              <a:buNone/>
            </a:pPr>
            <a:endParaRPr lang="cs-CZ" sz="1700" dirty="0"/>
          </a:p>
        </p:txBody>
      </p:sp>
      <p:pic>
        <p:nvPicPr>
          <p:cNvPr id="7170" name="Picture 2" descr="How did the Cold War start? And how did the western Allies respond?  Catherine Hokin, author of The Pilot's Girl, looks at the Berlin Blockade –  Historia Magazine">
            <a:extLst>
              <a:ext uri="{FF2B5EF4-FFF2-40B4-BE49-F238E27FC236}">
                <a16:creationId xmlns:a16="http://schemas.microsoft.com/office/drawing/2014/main" id="{A639C6B7-C1E4-DA07-883C-35DBFF6F32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7" r="30029" b="-1"/>
          <a:stretch>
            <a:fillRect/>
          </a:stretch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35100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1" name="Rectangle 6150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>
            <a:normAutofit/>
          </a:bodyPr>
          <a:lstStyle/>
          <a:p>
            <a:r>
              <a:rPr lang="cs-CZ" b="1" dirty="0"/>
              <a:t>Blokáda Berlína - počátky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ED0EA1BE-7658-24A1-5F9A-AEA0E433CB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67" r="15081" b="-1"/>
          <a:stretch>
            <a:fillRect/>
          </a:stretch>
        </p:blipFill>
        <p:spPr bwMode="auto">
          <a:xfrm>
            <a:off x="20" y="10"/>
            <a:ext cx="5933267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754532" y="1952553"/>
            <a:ext cx="5599266" cy="4224410"/>
          </a:xfrm>
        </p:spPr>
        <p:txBody>
          <a:bodyPr>
            <a:normAutofit/>
          </a:bodyPr>
          <a:lstStyle/>
          <a:p>
            <a:r>
              <a:rPr lang="cs-CZ" sz="2000" dirty="0"/>
              <a:t>V polovině května rozhodla sovětská vláda o provedení měnové reformy ve své okupační zóně, “sovětské” oběživo mělo platit i v západních sektorech Berlína, hlavní město tak mělo být vtaženo do sovětské hospodářské sféry.</a:t>
            </a:r>
          </a:p>
          <a:p>
            <a:r>
              <a:rPr lang="cs-CZ" sz="2000" dirty="0"/>
              <a:t>18. června 1948 oznámili velitelé okupačních sil v </a:t>
            </a:r>
            <a:r>
              <a:rPr lang="cs-CZ" sz="2000" dirty="0" err="1"/>
              <a:t>Trizónii</a:t>
            </a:r>
            <a:r>
              <a:rPr lang="cs-CZ" sz="2000" dirty="0"/>
              <a:t> (generálové </a:t>
            </a:r>
            <a:r>
              <a:rPr lang="cs-CZ" sz="2000" dirty="0" err="1"/>
              <a:t>Clay</a:t>
            </a:r>
            <a:r>
              <a:rPr lang="cs-CZ" sz="2000" dirty="0"/>
              <a:t>, </a:t>
            </a:r>
            <a:r>
              <a:rPr lang="cs-CZ" sz="2000" dirty="0" err="1"/>
              <a:t>Robertson</a:t>
            </a:r>
            <a:r>
              <a:rPr lang="cs-CZ" sz="2000" dirty="0"/>
              <a:t> a König) maršálu Sokolovskému provedení separátní měnové reformy ve svých pásmech, včetně svých pásem v Berlíně ke 20. červnu 1948.</a:t>
            </a:r>
          </a:p>
          <a:p>
            <a:r>
              <a:rPr lang="cs-CZ" sz="2000" dirty="0"/>
              <a:t>Rusové 22. června provedli vlastní měnová opatření a 24. června vyhlásili úplnou pozemní blokádu přístupových komunikací do Západního Berlína.</a:t>
            </a:r>
          </a:p>
          <a:p>
            <a:endParaRPr lang="cs-CZ" sz="1700" dirty="0"/>
          </a:p>
        </p:txBody>
      </p:sp>
    </p:spTree>
    <p:extLst>
      <p:ext uri="{BB962C8B-B14F-4D97-AF65-F5344CB8AC3E}">
        <p14:creationId xmlns:p14="http://schemas.microsoft.com/office/powerpoint/2010/main" val="9715718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cs-CZ" b="1" dirty="0"/>
              <a:t>Berlínská krize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8800"/>
            <a:ext cx="5404471" cy="4348163"/>
          </a:xfrm>
        </p:spPr>
        <p:txBody>
          <a:bodyPr>
            <a:normAutofit/>
          </a:bodyPr>
          <a:lstStyle/>
          <a:p>
            <a:r>
              <a:rPr lang="cs-CZ" sz="1800" dirty="0"/>
              <a:t>Prolomení blokády silou by zřejmě znamenalo třetí světovou válku.</a:t>
            </a:r>
          </a:p>
          <a:p>
            <a:r>
              <a:rPr lang="cs-CZ" sz="1800" dirty="0"/>
              <a:t>Američtí generálové Lucius </a:t>
            </a:r>
            <a:r>
              <a:rPr lang="cs-CZ" sz="1800" dirty="0" err="1"/>
              <a:t>Clay</a:t>
            </a:r>
            <a:r>
              <a:rPr lang="cs-CZ" sz="1800" dirty="0"/>
              <a:t> a </a:t>
            </a:r>
            <a:r>
              <a:rPr lang="cs-CZ" sz="1800" dirty="0" err="1"/>
              <a:t>Curtis</a:t>
            </a:r>
            <a:r>
              <a:rPr lang="cs-CZ" sz="1800" dirty="0"/>
              <a:t> </a:t>
            </a:r>
            <a:r>
              <a:rPr lang="cs-CZ" sz="1800" dirty="0" err="1"/>
              <a:t>LeMay</a:t>
            </a:r>
            <a:r>
              <a:rPr lang="cs-CZ" sz="1800" dirty="0"/>
              <a:t>: myšlenka leteckého mostu.</a:t>
            </a:r>
          </a:p>
          <a:p>
            <a:r>
              <a:rPr lang="cs-CZ" sz="1800" dirty="0"/>
              <a:t>Od </a:t>
            </a:r>
            <a:r>
              <a:rPr lang="cs-CZ" sz="1800" b="1" dirty="0"/>
              <a:t>26. června 1948 </a:t>
            </a:r>
            <a:r>
              <a:rPr lang="cs-CZ" sz="1800" dirty="0"/>
              <a:t>dopravovala spojenecká letadla třemi koridory denně až 5000 tun potravin a dalšího zboží pro téměř dva milióny obyvatel.</a:t>
            </a:r>
          </a:p>
          <a:p>
            <a:r>
              <a:rPr lang="cs-CZ" sz="1800" dirty="0"/>
              <a:t>Celkem 318 dní přistávala dopravní letadla na letištích </a:t>
            </a:r>
            <a:r>
              <a:rPr lang="cs-CZ" sz="1800" dirty="0" err="1"/>
              <a:t>Tempelhof</a:t>
            </a:r>
            <a:r>
              <a:rPr lang="cs-CZ" sz="1800" dirty="0"/>
              <a:t> a </a:t>
            </a:r>
            <a:r>
              <a:rPr lang="cs-CZ" sz="1800" dirty="0" err="1"/>
              <a:t>Tegel</a:t>
            </a:r>
            <a:r>
              <a:rPr lang="cs-CZ" sz="1800" dirty="0"/>
              <a:t>, přivezla 1,5 miliónu tun životně důležitého nákladu, zahynulo 39 britských a 31 amerických letců, prví oběti studené války v centru Evropy.</a:t>
            </a:r>
          </a:p>
          <a:p>
            <a:r>
              <a:rPr lang="cs-CZ" sz="1800" b="1" dirty="0"/>
              <a:t>4. května 1949</a:t>
            </a:r>
            <a:r>
              <a:rPr lang="cs-CZ" sz="1800" dirty="0"/>
              <a:t> ohlášen konec sovětské blokády Západního Berlína </a:t>
            </a:r>
          </a:p>
          <a:p>
            <a:endParaRPr lang="cs-CZ" sz="1600" dirty="0"/>
          </a:p>
        </p:txBody>
      </p:sp>
      <p:pic>
        <p:nvPicPr>
          <p:cNvPr id="5122" name="Picture 2" descr="The Berlin Airlift 70 Years On">
            <a:extLst>
              <a:ext uri="{FF2B5EF4-FFF2-40B4-BE49-F238E27FC236}">
                <a16:creationId xmlns:a16="http://schemas.microsoft.com/office/drawing/2014/main" id="{7E954D6E-DDDE-7E21-09AE-46D0E8411E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82" r="8471"/>
          <a:stretch>
            <a:fillRect/>
          </a:stretch>
        </p:blipFill>
        <p:spPr bwMode="auto">
          <a:xfrm>
            <a:off x="6373299" y="10"/>
            <a:ext cx="5818701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82017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360" y="457200"/>
            <a:ext cx="5661279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7400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7A51AB-BCF8-BD57-464E-B251E1072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Počátky západoevropské obranné spolupráce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1468BE0-368F-6FCF-A3FD-336627745D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Po druhé světové válce se západní Evropa cítila </a:t>
            </a:r>
            <a:r>
              <a:rPr lang="cs-CZ" b="1" dirty="0"/>
              <a:t>vojensky slabá vůči Sovětskému svazu</a:t>
            </a:r>
            <a:r>
              <a:rPr lang="cs-CZ" dirty="0"/>
              <a:t> a začala hledat formy obranné spolupráce.</a:t>
            </a:r>
            <a:br>
              <a:rPr lang="cs-CZ" dirty="0"/>
            </a:br>
            <a:r>
              <a:rPr lang="cs-CZ" dirty="0"/>
              <a:t>Prvním krokem byla </a:t>
            </a:r>
            <a:r>
              <a:rPr lang="cs-CZ" b="1" dirty="0" err="1"/>
              <a:t>Dunkerqueská</a:t>
            </a:r>
            <a:r>
              <a:rPr lang="cs-CZ" b="1" dirty="0"/>
              <a:t> smlouva (1947)</a:t>
            </a:r>
            <a:r>
              <a:rPr lang="cs-CZ" dirty="0"/>
              <a:t> mezi </a:t>
            </a:r>
            <a:r>
              <a:rPr lang="cs-CZ" b="1" dirty="0"/>
              <a:t>Velkou Británií a Francií</a:t>
            </a:r>
            <a:r>
              <a:rPr lang="cs-CZ" dirty="0"/>
              <a:t>, která slibovala vzájemnou pomoc proti možné agresi.</a:t>
            </a:r>
          </a:p>
          <a:p>
            <a:r>
              <a:rPr lang="cs-CZ" dirty="0"/>
              <a:t>Důležitější krok přišel roku </a:t>
            </a:r>
            <a:r>
              <a:rPr lang="cs-CZ" b="1" dirty="0"/>
              <a:t>1948 podpisem Bruselské smlouvy</a:t>
            </a:r>
            <a:r>
              <a:rPr lang="cs-CZ" dirty="0"/>
              <a:t>, kterou uzavřely: </a:t>
            </a:r>
            <a:r>
              <a:rPr lang="cs-CZ" b="1" dirty="0"/>
              <a:t>Velká Británie, Francie, Belgie, Nizozemsko, Lucembursko</a:t>
            </a:r>
            <a:endParaRPr lang="cs-CZ" dirty="0"/>
          </a:p>
          <a:p>
            <a:r>
              <a:rPr lang="cs-CZ" dirty="0"/>
              <a:t>Smlouva vytvořila </a:t>
            </a:r>
            <a:r>
              <a:rPr lang="cs-CZ" b="1" dirty="0"/>
              <a:t>Západní unii</a:t>
            </a:r>
            <a:r>
              <a:rPr lang="cs-CZ" dirty="0"/>
              <a:t>, obranný svazek založený na principu </a:t>
            </a:r>
            <a:r>
              <a:rPr lang="cs-CZ" b="1" dirty="0"/>
              <a:t>kolektivní obrany</a:t>
            </a:r>
            <a:r>
              <a:rPr lang="cs-CZ" dirty="0"/>
              <a:t> – útok proti jednomu státu měl být považován za útok proti všem.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36657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7489E7-72D5-9833-285D-B6D08BC09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Vznik Severoatlantické aliance (NATO)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7DF700-6F8E-8850-09B4-F4C8C5AECE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Rozhodující roli při vzniku širší aliance sehrály </a:t>
            </a:r>
            <a:r>
              <a:rPr lang="cs-CZ" b="1" dirty="0"/>
              <a:t>Spojené státy</a:t>
            </a:r>
            <a:r>
              <a:rPr lang="cs-CZ" dirty="0"/>
              <a:t>, které postupně opustily tradiční izolacionismus. Klíčovým krokem byla </a:t>
            </a:r>
            <a:r>
              <a:rPr lang="cs-CZ" b="1" dirty="0" err="1"/>
              <a:t>Vandenbergova</a:t>
            </a:r>
            <a:r>
              <a:rPr lang="cs-CZ" b="1" dirty="0"/>
              <a:t> rezoluce (1948)</a:t>
            </a:r>
            <a:r>
              <a:rPr lang="cs-CZ" dirty="0"/>
              <a:t>, která umožnila USA vstupovat do regionálních obranných aliancí.</a:t>
            </a:r>
          </a:p>
          <a:p>
            <a:r>
              <a:rPr lang="cs-CZ" dirty="0"/>
              <a:t>Výsledkem bylo vytvoření </a:t>
            </a:r>
            <a:r>
              <a:rPr lang="cs-CZ" b="1" dirty="0"/>
              <a:t>Severoatlantické aliance (NATO)</a:t>
            </a:r>
            <a:r>
              <a:rPr lang="cs-CZ" dirty="0"/>
              <a:t>.</a:t>
            </a:r>
            <a:br>
              <a:rPr lang="cs-CZ" dirty="0"/>
            </a:br>
            <a:r>
              <a:rPr lang="cs-CZ" dirty="0"/>
              <a:t>Smlouva byla podepsána </a:t>
            </a:r>
            <a:r>
              <a:rPr lang="cs-CZ" b="1" dirty="0"/>
              <a:t>4. dubna 1949 ve Washingtonu</a:t>
            </a:r>
            <a:r>
              <a:rPr lang="cs-CZ" dirty="0"/>
              <a:t> dvanácti státy: Belgie, Dánsko, Francie, Nizozemsko, Island, Itálie, Kanada, Lucembursko, Norsko, Portugalsko, USA a Velká Británie.</a:t>
            </a:r>
          </a:p>
          <a:p>
            <a:r>
              <a:rPr lang="cs-CZ" dirty="0"/>
              <a:t>Základním principem aliance se stal </a:t>
            </a:r>
            <a:r>
              <a:rPr lang="cs-CZ" b="1" dirty="0"/>
              <a:t>článek 5 – kolektivní obrana</a:t>
            </a:r>
            <a:r>
              <a:rPr lang="cs-CZ" dirty="0"/>
              <a:t>:</a:t>
            </a:r>
            <a:br>
              <a:rPr lang="cs-CZ" dirty="0"/>
            </a:br>
            <a:r>
              <a:rPr lang="cs-CZ" b="1" dirty="0"/>
              <a:t>útok proti jednomu členskému státu je považován za útok proti všem</a:t>
            </a:r>
            <a:r>
              <a:rPr lang="cs-CZ" dirty="0"/>
              <a:t>.</a:t>
            </a:r>
          </a:p>
          <a:p>
            <a:r>
              <a:rPr lang="cs-CZ" dirty="0"/>
              <a:t>Později se připojily další státy (např. </a:t>
            </a:r>
            <a:r>
              <a:rPr lang="cs-CZ" b="1" dirty="0"/>
              <a:t>Řecko a Turecko 1952, SRN 1955, Španělsko 1982</a:t>
            </a:r>
            <a:r>
              <a:rPr lang="cs-CZ" dirty="0"/>
              <a:t>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5656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How World War II shaped modern Russia">
            <a:extLst>
              <a:ext uri="{FF2B5EF4-FFF2-40B4-BE49-F238E27FC236}">
                <a16:creationId xmlns:a16="http://schemas.microsoft.com/office/drawing/2014/main" id="{7FC58D20-BE66-438E-6271-C251CA2D43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58" t="9091" r="11406"/>
          <a:stretch>
            <a:fillRect/>
          </a:stretch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1" name="Rectangle 3080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anchor="b">
            <a:normAutofit/>
          </a:bodyPr>
          <a:lstStyle/>
          <a:p>
            <a:r>
              <a:rPr lang="cs-CZ" sz="2800" b="1"/>
              <a:t>Sovětská politika na konci WW2</a:t>
            </a:r>
          </a:p>
        </p:txBody>
      </p:sp>
      <p:sp>
        <p:nvSpPr>
          <p:cNvPr id="3083" name="Rectangle 308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085" name="Rectangle 308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1093" y="2718054"/>
            <a:ext cx="6332265" cy="3207258"/>
          </a:xfrm>
        </p:spPr>
        <p:txBody>
          <a:bodyPr anchor="t">
            <a:normAutofit/>
          </a:bodyPr>
          <a:lstStyle/>
          <a:p>
            <a:r>
              <a:rPr lang="cs-CZ" sz="2000" dirty="0"/>
              <a:t>Tři hlavní proudy v sovětském vedení: </a:t>
            </a:r>
          </a:p>
          <a:p>
            <a:r>
              <a:rPr lang="cs-CZ" sz="2000" dirty="0"/>
              <a:t>1) </a:t>
            </a:r>
            <a:r>
              <a:rPr lang="cs-CZ" sz="2000" b="1" dirty="0"/>
              <a:t>Pragmatici</a:t>
            </a:r>
            <a:r>
              <a:rPr lang="cs-CZ" sz="2000" dirty="0"/>
              <a:t> (ekonom Jevgenij </a:t>
            </a:r>
            <a:r>
              <a:rPr lang="cs-CZ" sz="2000" dirty="0" err="1"/>
              <a:t>Samojlovič</a:t>
            </a:r>
            <a:r>
              <a:rPr lang="cs-CZ" sz="2000" dirty="0"/>
              <a:t> Varga) – při obnově bude možné se opřít o USA, s koncem kapitalismu nelze v nejbližší době počítat.</a:t>
            </a:r>
          </a:p>
          <a:p>
            <a:r>
              <a:rPr lang="cs-CZ" sz="2000" dirty="0"/>
              <a:t>2) </a:t>
            </a:r>
            <a:r>
              <a:rPr lang="cs-CZ" sz="2000" b="1" dirty="0"/>
              <a:t>Skeptici</a:t>
            </a:r>
            <a:r>
              <a:rPr lang="cs-CZ" sz="2000" dirty="0"/>
              <a:t> (Vjačeslav Molotov) – SSSR bude odkázán sám na sebe, a proto se musí postarat sám o sebe.</a:t>
            </a:r>
          </a:p>
          <a:p>
            <a:r>
              <a:rPr lang="cs-CZ" sz="2000" dirty="0"/>
              <a:t>3) </a:t>
            </a:r>
            <a:r>
              <a:rPr lang="cs-CZ" sz="2000" b="1" dirty="0"/>
              <a:t>Revolucionáři</a:t>
            </a:r>
            <a:r>
              <a:rPr lang="cs-CZ" sz="2000" dirty="0"/>
              <a:t> (Andrej Ždanov) – veškerou spolupráci s kapitalisty odmítali, export revoluce.</a:t>
            </a:r>
          </a:p>
        </p:txBody>
      </p:sp>
    </p:spTree>
    <p:extLst>
      <p:ext uri="{BB962C8B-B14F-4D97-AF65-F5344CB8AC3E}">
        <p14:creationId xmlns:p14="http://schemas.microsoft.com/office/powerpoint/2010/main" val="3182516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E2B0E5A-6B74-132B-3277-F76B6F8AE6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158"/>
          <a:stretch>
            <a:fillRect/>
          </a:stretch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52500" y="-342293"/>
            <a:ext cx="3822189" cy="1899912"/>
          </a:xfrm>
        </p:spPr>
        <p:txBody>
          <a:bodyPr>
            <a:normAutofit/>
          </a:bodyPr>
          <a:lstStyle/>
          <a:p>
            <a:r>
              <a:rPr lang="cs-CZ" sz="4000" b="1" dirty="0"/>
              <a:t>Íránská krize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53318" y="1066801"/>
            <a:ext cx="5683624" cy="3742762"/>
          </a:xfrm>
        </p:spPr>
        <p:txBody>
          <a:bodyPr>
            <a:noAutofit/>
          </a:bodyPr>
          <a:lstStyle/>
          <a:p>
            <a:r>
              <a:rPr lang="cs-CZ" sz="1800" dirty="0"/>
              <a:t>Írán – strategické postavení během WWII</a:t>
            </a:r>
          </a:p>
          <a:p>
            <a:r>
              <a:rPr lang="cs-CZ" sz="1800" dirty="0"/>
              <a:t>Za 2. světové války zachovával Írán neutralitu, ale vzhledem k proněmeckým postojům byl po dohodě velmocí už v září roku 1941 obsazen sever země </a:t>
            </a:r>
            <a:r>
              <a:rPr lang="cs-CZ" sz="1800" b="1" dirty="0"/>
              <a:t>sovětskými</a:t>
            </a:r>
            <a:r>
              <a:rPr lang="cs-CZ" sz="1800" dirty="0"/>
              <a:t> a zbytek </a:t>
            </a:r>
            <a:r>
              <a:rPr lang="cs-CZ" sz="1800" b="1" dirty="0"/>
              <a:t>britskými</a:t>
            </a:r>
            <a:r>
              <a:rPr lang="cs-CZ" sz="1800" dirty="0"/>
              <a:t> vojsky.</a:t>
            </a:r>
          </a:p>
          <a:p>
            <a:r>
              <a:rPr lang="cs-CZ" sz="1800" dirty="0"/>
              <a:t>1942 – dohoda, že se nejedná o okupaci, Írán je spojenec a dojde k odchodu vojáků 6 měsíců po ukončení válečného konfliktu.</a:t>
            </a:r>
          </a:p>
          <a:p>
            <a:r>
              <a:rPr lang="cs-CZ" sz="1800" dirty="0"/>
              <a:t>1943 – na </a:t>
            </a:r>
            <a:r>
              <a:rPr lang="cs-CZ" sz="1800" b="1" dirty="0"/>
              <a:t>Teheránské konferenci </a:t>
            </a:r>
            <a:r>
              <a:rPr lang="cs-CZ" sz="1800" dirty="0"/>
              <a:t>uznání íránské nezávislosti a také to, že po ukončení války dodrží šestiměsíční lhůtu, stanovenou ke stažení svých vojsk z Íránu.</a:t>
            </a:r>
          </a:p>
          <a:p>
            <a:r>
              <a:rPr lang="cs-CZ" sz="1800" dirty="0"/>
              <a:t>Po WWII – snaha Stalina ovládnout sever země - SSSR nedodržel dohodnuté podmínky</a:t>
            </a:r>
          </a:p>
          <a:p>
            <a:r>
              <a:rPr lang="cs-CZ" sz="1800" dirty="0"/>
              <a:t>1945 – </a:t>
            </a:r>
            <a:r>
              <a:rPr lang="cs-CZ" sz="1800" b="1" dirty="0"/>
              <a:t>Ázerbajdžánská demokratická strana</a:t>
            </a:r>
            <a:r>
              <a:rPr lang="cs-CZ" sz="1800" dirty="0"/>
              <a:t> s pomocí Rudé armády) – Září 1945 – snaha zmocnit se Tabrízu</a:t>
            </a:r>
          </a:p>
          <a:p>
            <a:r>
              <a:rPr lang="cs-CZ" sz="1800" dirty="0"/>
              <a:t>Kritika ze strany USA – Stalin se stáhl</a:t>
            </a:r>
          </a:p>
          <a:p>
            <a:r>
              <a:rPr lang="cs-CZ" sz="1800" dirty="0"/>
              <a:t>1946 – íránská vojsko zasáhlo, představitelé ADS utekli do SSSR</a:t>
            </a:r>
          </a:p>
        </p:txBody>
      </p:sp>
    </p:spTree>
    <p:extLst>
      <p:ext uri="{BB962C8B-B14F-4D97-AF65-F5344CB8AC3E}">
        <p14:creationId xmlns:p14="http://schemas.microsoft.com/office/powerpoint/2010/main" val="2500160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087428F8-0461-2895-4643-DCA779407A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4139" y="0"/>
            <a:ext cx="92637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4979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190" y="0"/>
            <a:ext cx="56936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3629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6" name="Rectangle 1035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FEBC27D-F8D0-0E73-27C4-2EE6B26E0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cs-CZ" sz="5400" b="1"/>
              <a:t>Turecká krize (1945–1946)</a:t>
            </a:r>
          </a:p>
        </p:txBody>
      </p:sp>
      <p:sp>
        <p:nvSpPr>
          <p:cNvPr id="1038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555B3BC-FBC2-A665-FF62-7ED600EEB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r>
              <a:rPr lang="cs-CZ" sz="1900"/>
              <a:t>Po druhé světové válce začal </a:t>
            </a:r>
            <a:r>
              <a:rPr lang="cs-CZ" sz="1900" b="1"/>
              <a:t>Sovětský svaz vyvíjet tlak na Turecko</a:t>
            </a:r>
            <a:r>
              <a:rPr lang="cs-CZ" sz="1900"/>
              <a:t>, které kontrolovalo strategické úžiny </a:t>
            </a:r>
            <a:r>
              <a:rPr lang="cs-CZ" sz="1900" b="1"/>
              <a:t>Bospor a Dardanely</a:t>
            </a:r>
            <a:r>
              <a:rPr lang="cs-CZ" sz="1900"/>
              <a:t> spojující Černé a Středozemní moře.</a:t>
            </a:r>
          </a:p>
          <a:p>
            <a:r>
              <a:rPr lang="cs-CZ" sz="1900" b="1"/>
              <a:t>SSSR požadoval vojenské základny v úžinách</a:t>
            </a:r>
            <a:r>
              <a:rPr lang="cs-CZ" sz="1900"/>
              <a:t> a navrácení území </a:t>
            </a:r>
            <a:r>
              <a:rPr lang="cs-CZ" sz="1900" b="1"/>
              <a:t>Kars a Ardahan</a:t>
            </a:r>
            <a:r>
              <a:rPr lang="cs-CZ" sz="1900"/>
              <a:t>, která po první světové válce připadla Turecku.</a:t>
            </a:r>
          </a:p>
          <a:p>
            <a:r>
              <a:rPr lang="cs-CZ" sz="1900"/>
              <a:t>Napětí zvyšovala také </a:t>
            </a:r>
            <a:r>
              <a:rPr lang="cs-CZ" sz="1900" b="1"/>
              <a:t>přítomnost sovětských vojsk v Bulharsku a Zakavkazsku</a:t>
            </a:r>
            <a:r>
              <a:rPr lang="cs-CZ" sz="1900"/>
              <a:t> a ostrá sovětská propaganda proti Turecku. </a:t>
            </a:r>
          </a:p>
          <a:p>
            <a:r>
              <a:rPr lang="cs-CZ" sz="1900"/>
              <a:t>Ve </a:t>
            </a:r>
            <a:r>
              <a:rPr lang="cs-CZ" sz="1900" b="1"/>
              <a:t>Spojených státech vznikly obavy</a:t>
            </a:r>
            <a:r>
              <a:rPr lang="cs-CZ" sz="1900"/>
              <a:t>, že by Sovětský svaz mohl použít vojenskou sílu. 1946 – vyslaly USS Missouri do Istanbulu.</a:t>
            </a:r>
          </a:p>
          <a:p>
            <a:r>
              <a:rPr lang="cs-CZ" sz="1900"/>
              <a:t>Sovětský svaz zároveň požadoval </a:t>
            </a:r>
            <a:r>
              <a:rPr lang="cs-CZ" sz="1900" b="1"/>
              <a:t>změnu Montreuxské úmluvy (1936)</a:t>
            </a:r>
            <a:r>
              <a:rPr lang="cs-CZ" sz="1900"/>
              <a:t>, která upravovala režim průplavu válečných lodí úžinami.</a:t>
            </a:r>
          </a:p>
          <a:p>
            <a:r>
              <a:rPr lang="cs-CZ" sz="1900"/>
              <a:t>Obrana Turecka se stala součástí politiky </a:t>
            </a:r>
            <a:r>
              <a:rPr lang="cs-CZ" sz="1900" b="1"/>
              <a:t>zadržování (containment)</a:t>
            </a:r>
            <a:r>
              <a:rPr lang="cs-CZ" sz="1900"/>
              <a:t>.</a:t>
            </a:r>
          </a:p>
          <a:p>
            <a:endParaRPr lang="cs-CZ" sz="1900"/>
          </a:p>
        </p:txBody>
      </p:sp>
      <p:pic>
        <p:nvPicPr>
          <p:cNvPr id="1031" name="Picture 7" descr="Kde je Bosporský průliv a jaký má význam? - Ahoj Alanya">
            <a:extLst>
              <a:ext uri="{FF2B5EF4-FFF2-40B4-BE49-F238E27FC236}">
                <a16:creationId xmlns:a16="http://schemas.microsoft.com/office/drawing/2014/main" id="{CB1CE479-AFAB-899E-5763-99B43D950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13" r="9996" b="2"/>
          <a:stretch>
            <a:fillRect/>
          </a:stretch>
        </p:blipFill>
        <p:spPr bwMode="auto">
          <a:xfrm>
            <a:off x="7675658" y="2093976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7730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39128" y="638089"/>
            <a:ext cx="4818888" cy="1476801"/>
          </a:xfrm>
        </p:spPr>
        <p:txBody>
          <a:bodyPr anchor="b">
            <a:normAutofit/>
          </a:bodyPr>
          <a:lstStyle/>
          <a:p>
            <a:r>
              <a:rPr lang="cs-CZ" sz="5400"/>
              <a:t>První roky míru</a:t>
            </a:r>
          </a:p>
        </p:txBody>
      </p:sp>
      <p:pic>
        <p:nvPicPr>
          <p:cNvPr id="5" name="Obrázek 4" descr="Obsah obrázku text, kresba, černobílá, venku">
            <a:extLst>
              <a:ext uri="{FF2B5EF4-FFF2-40B4-BE49-F238E27FC236}">
                <a16:creationId xmlns:a16="http://schemas.microsoft.com/office/drawing/2014/main" id="{D79679E6-4761-8202-2830-EB0A216F24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30936" y="1654835"/>
            <a:ext cx="5458968" cy="3548329"/>
          </a:xfrm>
          <a:prstGeom prst="rect">
            <a:avLst/>
          </a:prstGeom>
        </p:spPr>
      </p:pic>
      <p:sp>
        <p:nvSpPr>
          <p:cNvPr id="13" name="sketch line">
            <a:extLst>
              <a:ext uri="{FF2B5EF4-FFF2-40B4-BE49-F238E27FC236}">
                <a16:creationId xmlns:a16="http://schemas.microsoft.com/office/drawing/2014/main" id="{953EE71A-6488-4203-A7C4-77102FD0D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912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39128" y="2664886"/>
            <a:ext cx="4818888" cy="3550789"/>
          </a:xfrm>
        </p:spPr>
        <p:txBody>
          <a:bodyPr anchor="t">
            <a:normAutofit/>
          </a:bodyPr>
          <a:lstStyle/>
          <a:p>
            <a:r>
              <a:rPr lang="cs-CZ" sz="1900"/>
              <a:t>V září 1945 schválil Sbor náčelníků štábů memorandum o vojenské strategii USA v poválečném období, vycházel z monopolu atomové zbraně, detailní varianta prvního útoku (tzv. </a:t>
            </a:r>
            <a:r>
              <a:rPr lang="cs-CZ" sz="1900" b="1"/>
              <a:t>plán Charioteer</a:t>
            </a:r>
            <a:r>
              <a:rPr lang="cs-CZ" sz="1900"/>
              <a:t>).</a:t>
            </a:r>
          </a:p>
          <a:p>
            <a:r>
              <a:rPr lang="cs-CZ" sz="1900"/>
              <a:t>9. února 1946 Stalin ostře slovně napadl obě anglosaské mocnosti (“Dříve nebo později přijde nová válka”.), nová vlna represí v SSSR, oběti i váleční vítězové.</a:t>
            </a:r>
          </a:p>
          <a:p>
            <a:r>
              <a:rPr lang="cs-CZ" sz="1900"/>
              <a:t>Reakcí řeč W. Churchilla na Westminster College v severoamerickém Fultonu 5. března 1946 („Železná opona)</a:t>
            </a:r>
          </a:p>
        </p:txBody>
      </p:sp>
    </p:spTree>
    <p:extLst>
      <p:ext uri="{BB962C8B-B14F-4D97-AF65-F5344CB8AC3E}">
        <p14:creationId xmlns:p14="http://schemas.microsoft.com/office/powerpoint/2010/main" val="11476787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cs-CZ" b="1" dirty="0"/>
              <a:t>Cesta ke Trumanově doktríně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4606" y="1990165"/>
            <a:ext cx="5544910" cy="4502710"/>
          </a:xfrm>
        </p:spPr>
        <p:txBody>
          <a:bodyPr>
            <a:normAutofit/>
          </a:bodyPr>
          <a:lstStyle/>
          <a:p>
            <a:r>
              <a:rPr lang="cs-CZ" sz="1800" b="1" dirty="0"/>
              <a:t>1946 </a:t>
            </a:r>
            <a:r>
              <a:rPr lang="cs-CZ" sz="1800" dirty="0"/>
              <a:t>– </a:t>
            </a:r>
            <a:r>
              <a:rPr lang="cs-CZ" sz="1800" dirty="0" err="1"/>
              <a:t>Kennanův</a:t>
            </a:r>
            <a:r>
              <a:rPr lang="cs-CZ" sz="1800" dirty="0"/>
              <a:t> „Dlouhý telegram“</a:t>
            </a:r>
          </a:p>
          <a:p>
            <a:r>
              <a:rPr lang="cs-CZ" sz="1800" dirty="0"/>
              <a:t>První odezvou </a:t>
            </a:r>
            <a:r>
              <a:rPr lang="cs-CZ" sz="1800" b="1" dirty="0"/>
              <a:t>memorandum H. </a:t>
            </a:r>
            <a:r>
              <a:rPr lang="cs-CZ" sz="1800" b="1" dirty="0" err="1"/>
              <a:t>Freemana</a:t>
            </a:r>
            <a:r>
              <a:rPr lang="cs-CZ" sz="1800" b="1" dirty="0"/>
              <a:t> </a:t>
            </a:r>
            <a:r>
              <a:rPr lang="cs-CZ" sz="1800" b="1" dirty="0" err="1"/>
              <a:t>Matthewse</a:t>
            </a:r>
            <a:r>
              <a:rPr lang="cs-CZ" sz="1800" dirty="0"/>
              <a:t> z </a:t>
            </a:r>
            <a:r>
              <a:rPr lang="cs-CZ" sz="1800" b="1" dirty="0"/>
              <a:t>1. dubna 1946</a:t>
            </a:r>
            <a:r>
              <a:rPr lang="cs-CZ" sz="1800" dirty="0"/>
              <a:t> (autor zařadil mezi oblasti ohrožené komunismem střední a východní Evropu, Skandinávii, Balkán, Turecko, Írán, Afghánistán a severní Čínu) </a:t>
            </a:r>
          </a:p>
          <a:p>
            <a:r>
              <a:rPr lang="cs-CZ" sz="1800" dirty="0"/>
              <a:t>podobně vyznělo </a:t>
            </a:r>
            <a:r>
              <a:rPr lang="cs-CZ" sz="1800" b="1" dirty="0"/>
              <a:t>memorandum Clarka </a:t>
            </a:r>
            <a:r>
              <a:rPr lang="cs-CZ" sz="1800" b="1" dirty="0" err="1"/>
              <a:t>Clifforda</a:t>
            </a:r>
            <a:r>
              <a:rPr lang="cs-CZ" sz="1800" dirty="0"/>
              <a:t> z </a:t>
            </a:r>
            <a:r>
              <a:rPr lang="cs-CZ" sz="1800" b="1" dirty="0"/>
              <a:t>24. září 1946</a:t>
            </a:r>
            <a:r>
              <a:rPr lang="cs-CZ" sz="1800" dirty="0"/>
              <a:t> (zdůraznění globální odpovědnosti USA za bezpečnost všech demokratických států)</a:t>
            </a:r>
          </a:p>
          <a:p>
            <a:r>
              <a:rPr lang="cs-CZ" sz="1800" b="1" dirty="0" err="1"/>
              <a:t>Novikovův</a:t>
            </a:r>
            <a:r>
              <a:rPr lang="cs-CZ" sz="1800" b="1" dirty="0"/>
              <a:t> telegram </a:t>
            </a:r>
            <a:r>
              <a:rPr lang="cs-CZ" sz="1800" dirty="0"/>
              <a:t>– SSSR odpověď na </a:t>
            </a:r>
            <a:r>
              <a:rPr lang="cs-CZ" sz="1800" dirty="0" err="1"/>
              <a:t>Kennanův</a:t>
            </a:r>
            <a:r>
              <a:rPr lang="cs-CZ" sz="1800" dirty="0"/>
              <a:t> Dlouhý telegram, sovětský velvyslanec v USA. Analýza americké zahraniční politiky – varoval před růstem amerických vojenských výdajů, snaze budovat vojenské základny ve vzdálených oblastech, pokusy získat spojence v blízkosti Sovětského svazu či americkým úsilím dosáhnout vedoucího postavení ve světě. Obhajoval vybudování sovětské nárazníkové zóny.</a:t>
            </a:r>
          </a:p>
        </p:txBody>
      </p:sp>
      <p:pic>
        <p:nvPicPr>
          <p:cNvPr id="5" name="Obrázek 4" descr="Obsah obrázku Lidská tvář, osoba, portrét, oblečení&#10;&#10;Obsah generovaný pomocí AI může být nesprávný.">
            <a:extLst>
              <a:ext uri="{FF2B5EF4-FFF2-40B4-BE49-F238E27FC236}">
                <a16:creationId xmlns:a16="http://schemas.microsoft.com/office/drawing/2014/main" id="{9759D0B2-654A-B0A3-EF9D-C4AEDCE2E1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-1" b="10145"/>
          <a:stretch>
            <a:fillRect/>
          </a:stretch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5400331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1829</Words>
  <Application>Microsoft Office PowerPoint</Application>
  <PresentationFormat>Širokoúhlá obrazovka</PresentationFormat>
  <Paragraphs>99</Paragraphs>
  <Slides>25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Motiv Office</vt:lpstr>
      <vt:lpstr>Studená válka</vt:lpstr>
      <vt:lpstr>Rooseveltův světový řád a vznik OSN</vt:lpstr>
      <vt:lpstr>Sovětská politika na konci WW2</vt:lpstr>
      <vt:lpstr>Íránská krize</vt:lpstr>
      <vt:lpstr>Prezentace aplikace PowerPoint</vt:lpstr>
      <vt:lpstr>Prezentace aplikace PowerPoint</vt:lpstr>
      <vt:lpstr>Turecká krize (1945–1946)</vt:lpstr>
      <vt:lpstr>První roky míru</vt:lpstr>
      <vt:lpstr>Cesta ke Trumanově doktríně</vt:lpstr>
      <vt:lpstr>Trumanova doktrína</vt:lpstr>
      <vt:lpstr>Marshallův plán</vt:lpstr>
      <vt:lpstr>Prezentace aplikace PowerPoint</vt:lpstr>
      <vt:lpstr>Prezentace aplikace PowerPoint</vt:lpstr>
      <vt:lpstr>Německá otázka</vt:lpstr>
      <vt:lpstr>Prezentace aplikace PowerPoint</vt:lpstr>
      <vt:lpstr>Prezentace aplikace PowerPoint</vt:lpstr>
      <vt:lpstr>Obnova politických stran v Německu po roce 1945</vt:lpstr>
      <vt:lpstr>Denacifikace Německa po roce 1945</vt:lpstr>
      <vt:lpstr>Německo vs. Rakousko po roce 1945</vt:lpstr>
      <vt:lpstr>Blokáda Berlína - příčiny</vt:lpstr>
      <vt:lpstr>Blokáda Berlína - počátky</vt:lpstr>
      <vt:lpstr>Berlínská krize</vt:lpstr>
      <vt:lpstr>Prezentace aplikace PowerPoint</vt:lpstr>
      <vt:lpstr>Počátky západoevropské obranné spolupráce</vt:lpstr>
      <vt:lpstr>Vznik Severoatlantické aliance (NATO)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Studená válka</dc:title>
  <dc:creator>Jaromír Soukup</dc:creator>
  <cp:lastModifiedBy>Jaromír Soukup</cp:lastModifiedBy>
  <cp:revision>2</cp:revision>
  <dcterms:created xsi:type="dcterms:W3CDTF">2020-03-17T10:27:57Z</dcterms:created>
  <dcterms:modified xsi:type="dcterms:W3CDTF">2026-03-13T14:24:05Z</dcterms:modified>
</cp:coreProperties>
</file>