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3/1/2021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3/1/2021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3/1/2021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3/1/2021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3/1/2021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3/1/2021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3/1/2021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9D76FA3-AA4F-4CC5-98EA-F43552EBEE6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z="4800" dirty="0"/>
              <a:t>Téma: ženy jako  nástroj sociální </a:t>
            </a:r>
            <a:r>
              <a:rPr lang="cs-CZ" sz="4800" dirty="0" err="1"/>
              <a:t>kritikyv</a:t>
            </a:r>
            <a:r>
              <a:rPr lang="cs-CZ" sz="4800" dirty="0"/>
              <a:t> perské </a:t>
            </a:r>
            <a:r>
              <a:rPr lang="cs-CZ" sz="4800" dirty="0" err="1"/>
              <a:t>liteartuře</a:t>
            </a:r>
            <a:endParaRPr lang="cs-CZ" sz="4800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4704ABD8-6B60-403E-A15D-DF527D5436B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215257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42B4176-9C62-4C6E-9C0D-5B08CAD181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0125" y="382385"/>
            <a:ext cx="10429875" cy="474865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00B2686-46CA-4E68-B88E-24C40E17FC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1266825"/>
            <a:ext cx="10363200" cy="4612767"/>
          </a:xfrm>
        </p:spPr>
        <p:txBody>
          <a:bodyPr/>
          <a:lstStyle/>
          <a:p>
            <a:r>
              <a:rPr lang="cs-CZ" dirty="0" err="1"/>
              <a:t>nn</a:t>
            </a:r>
            <a:endParaRPr lang="cs-CZ" dirty="0"/>
          </a:p>
        </p:txBody>
      </p:sp>
      <p:pic>
        <p:nvPicPr>
          <p:cNvPr id="5" name="Obrázek 4" descr="Obsah obrázku text, pózování, staré, perokresba&#10;&#10;Popis byl vytvořen automaticky">
            <a:extLst>
              <a:ext uri="{FF2B5EF4-FFF2-40B4-BE49-F238E27FC236}">
                <a16:creationId xmlns:a16="http://schemas.microsoft.com/office/drawing/2014/main" id="{31353C7B-FE2D-4B7A-9B89-520646E3927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125" y="0"/>
            <a:ext cx="1064323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67158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713566E-D9FC-4BB3-AFB6-9EB22C9949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7" name="Zástupný obsah 6" descr="Obsah obrázku text, kniha&#10;&#10;Popis byl vytvořen automaticky">
            <a:extLst>
              <a:ext uri="{FF2B5EF4-FFF2-40B4-BE49-F238E27FC236}">
                <a16:creationId xmlns:a16="http://schemas.microsoft.com/office/drawing/2014/main" id="{8A90B595-6D00-4EE7-9BF8-0F2AFCB7D73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62000" y="168510"/>
            <a:ext cx="10626799" cy="6280439"/>
          </a:xfrm>
        </p:spPr>
      </p:pic>
    </p:spTree>
    <p:extLst>
      <p:ext uri="{BB962C8B-B14F-4D97-AF65-F5344CB8AC3E}">
        <p14:creationId xmlns:p14="http://schemas.microsoft.com/office/powerpoint/2010/main" val="16515570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287D9197-4A85-4276-8FC4-67873E2075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73" name="Freeform 10">
            <a:extLst>
              <a:ext uri="{FF2B5EF4-FFF2-40B4-BE49-F238E27FC236}">
                <a16:creationId xmlns:a16="http://schemas.microsoft.com/office/drawing/2014/main" id="{01B5B487-A1DE-47E1-B06D-F13BBCCA78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0" y="0"/>
            <a:ext cx="7569200" cy="6858000"/>
          </a:xfrm>
          <a:custGeom>
            <a:avLst/>
            <a:gdLst>
              <a:gd name="connsiteX0" fmla="*/ 0 w 7569200"/>
              <a:gd name="connsiteY0" fmla="*/ 0 h 6858000"/>
              <a:gd name="connsiteX1" fmla="*/ 7389812 w 7569200"/>
              <a:gd name="connsiteY1" fmla="*/ 0 h 6858000"/>
              <a:gd name="connsiteX2" fmla="*/ 7394575 w 7569200"/>
              <a:gd name="connsiteY2" fmla="*/ 66675 h 6858000"/>
              <a:gd name="connsiteX3" fmla="*/ 7402512 w 7569200"/>
              <a:gd name="connsiteY3" fmla="*/ 122237 h 6858000"/>
              <a:gd name="connsiteX4" fmla="*/ 7412037 w 7569200"/>
              <a:gd name="connsiteY4" fmla="*/ 174625 h 6858000"/>
              <a:gd name="connsiteX5" fmla="*/ 7427912 w 7569200"/>
              <a:gd name="connsiteY5" fmla="*/ 217487 h 6858000"/>
              <a:gd name="connsiteX6" fmla="*/ 7443787 w 7569200"/>
              <a:gd name="connsiteY6" fmla="*/ 260350 h 6858000"/>
              <a:gd name="connsiteX7" fmla="*/ 7462837 w 7569200"/>
              <a:gd name="connsiteY7" fmla="*/ 296862 h 6858000"/>
              <a:gd name="connsiteX8" fmla="*/ 7481887 w 7569200"/>
              <a:gd name="connsiteY8" fmla="*/ 334962 h 6858000"/>
              <a:gd name="connsiteX9" fmla="*/ 7499350 w 7569200"/>
              <a:gd name="connsiteY9" fmla="*/ 369887 h 6858000"/>
              <a:gd name="connsiteX10" fmla="*/ 7516812 w 7569200"/>
              <a:gd name="connsiteY10" fmla="*/ 409575 h 6858000"/>
              <a:gd name="connsiteX11" fmla="*/ 7532687 w 7569200"/>
              <a:gd name="connsiteY11" fmla="*/ 450850 h 6858000"/>
              <a:gd name="connsiteX12" fmla="*/ 7546975 w 7569200"/>
              <a:gd name="connsiteY12" fmla="*/ 496887 h 6858000"/>
              <a:gd name="connsiteX13" fmla="*/ 7558087 w 7569200"/>
              <a:gd name="connsiteY13" fmla="*/ 546100 h 6858000"/>
              <a:gd name="connsiteX14" fmla="*/ 7566025 w 7569200"/>
              <a:gd name="connsiteY14" fmla="*/ 606425 h 6858000"/>
              <a:gd name="connsiteX15" fmla="*/ 7569200 w 7569200"/>
              <a:gd name="connsiteY15" fmla="*/ 673100 h 6858000"/>
              <a:gd name="connsiteX16" fmla="*/ 7566025 w 7569200"/>
              <a:gd name="connsiteY16" fmla="*/ 744537 h 6858000"/>
              <a:gd name="connsiteX17" fmla="*/ 7558087 w 7569200"/>
              <a:gd name="connsiteY17" fmla="*/ 801687 h 6858000"/>
              <a:gd name="connsiteX18" fmla="*/ 7546975 w 7569200"/>
              <a:gd name="connsiteY18" fmla="*/ 854075 h 6858000"/>
              <a:gd name="connsiteX19" fmla="*/ 7532687 w 7569200"/>
              <a:gd name="connsiteY19" fmla="*/ 901700 h 6858000"/>
              <a:gd name="connsiteX20" fmla="*/ 7516812 w 7569200"/>
              <a:gd name="connsiteY20" fmla="*/ 942975 h 6858000"/>
              <a:gd name="connsiteX21" fmla="*/ 7497762 w 7569200"/>
              <a:gd name="connsiteY21" fmla="*/ 981075 h 6858000"/>
              <a:gd name="connsiteX22" fmla="*/ 7478712 w 7569200"/>
              <a:gd name="connsiteY22" fmla="*/ 1017587 h 6858000"/>
              <a:gd name="connsiteX23" fmla="*/ 7459662 w 7569200"/>
              <a:gd name="connsiteY23" fmla="*/ 1055687 h 6858000"/>
              <a:gd name="connsiteX24" fmla="*/ 7442200 w 7569200"/>
              <a:gd name="connsiteY24" fmla="*/ 1095375 h 6858000"/>
              <a:gd name="connsiteX25" fmla="*/ 7424737 w 7569200"/>
              <a:gd name="connsiteY25" fmla="*/ 1136650 h 6858000"/>
              <a:gd name="connsiteX26" fmla="*/ 7410450 w 7569200"/>
              <a:gd name="connsiteY26" fmla="*/ 1182687 h 6858000"/>
              <a:gd name="connsiteX27" fmla="*/ 7400925 w 7569200"/>
              <a:gd name="connsiteY27" fmla="*/ 1235075 h 6858000"/>
              <a:gd name="connsiteX28" fmla="*/ 7391400 w 7569200"/>
              <a:gd name="connsiteY28" fmla="*/ 1295400 h 6858000"/>
              <a:gd name="connsiteX29" fmla="*/ 7389812 w 7569200"/>
              <a:gd name="connsiteY29" fmla="*/ 1363662 h 6858000"/>
              <a:gd name="connsiteX30" fmla="*/ 7391400 w 7569200"/>
              <a:gd name="connsiteY30" fmla="*/ 1431925 h 6858000"/>
              <a:gd name="connsiteX31" fmla="*/ 7400925 w 7569200"/>
              <a:gd name="connsiteY31" fmla="*/ 1492250 h 6858000"/>
              <a:gd name="connsiteX32" fmla="*/ 7410450 w 7569200"/>
              <a:gd name="connsiteY32" fmla="*/ 1544637 h 6858000"/>
              <a:gd name="connsiteX33" fmla="*/ 7424737 w 7569200"/>
              <a:gd name="connsiteY33" fmla="*/ 1589087 h 6858000"/>
              <a:gd name="connsiteX34" fmla="*/ 7442200 w 7569200"/>
              <a:gd name="connsiteY34" fmla="*/ 1631950 h 6858000"/>
              <a:gd name="connsiteX35" fmla="*/ 7459662 w 7569200"/>
              <a:gd name="connsiteY35" fmla="*/ 1671637 h 6858000"/>
              <a:gd name="connsiteX36" fmla="*/ 7478712 w 7569200"/>
              <a:gd name="connsiteY36" fmla="*/ 1708150 h 6858000"/>
              <a:gd name="connsiteX37" fmla="*/ 7497762 w 7569200"/>
              <a:gd name="connsiteY37" fmla="*/ 1743075 h 6858000"/>
              <a:gd name="connsiteX38" fmla="*/ 7516812 w 7569200"/>
              <a:gd name="connsiteY38" fmla="*/ 1782762 h 6858000"/>
              <a:gd name="connsiteX39" fmla="*/ 7532687 w 7569200"/>
              <a:gd name="connsiteY39" fmla="*/ 1824037 h 6858000"/>
              <a:gd name="connsiteX40" fmla="*/ 7546975 w 7569200"/>
              <a:gd name="connsiteY40" fmla="*/ 1870075 h 6858000"/>
              <a:gd name="connsiteX41" fmla="*/ 7558087 w 7569200"/>
              <a:gd name="connsiteY41" fmla="*/ 1922462 h 6858000"/>
              <a:gd name="connsiteX42" fmla="*/ 7566025 w 7569200"/>
              <a:gd name="connsiteY42" fmla="*/ 1982787 h 6858000"/>
              <a:gd name="connsiteX43" fmla="*/ 7569200 w 7569200"/>
              <a:gd name="connsiteY43" fmla="*/ 2051050 h 6858000"/>
              <a:gd name="connsiteX44" fmla="*/ 7566025 w 7569200"/>
              <a:gd name="connsiteY44" fmla="*/ 2119312 h 6858000"/>
              <a:gd name="connsiteX45" fmla="*/ 7558087 w 7569200"/>
              <a:gd name="connsiteY45" fmla="*/ 2179637 h 6858000"/>
              <a:gd name="connsiteX46" fmla="*/ 7546975 w 7569200"/>
              <a:gd name="connsiteY46" fmla="*/ 2232025 h 6858000"/>
              <a:gd name="connsiteX47" fmla="*/ 7532687 w 7569200"/>
              <a:gd name="connsiteY47" fmla="*/ 2278062 h 6858000"/>
              <a:gd name="connsiteX48" fmla="*/ 7516812 w 7569200"/>
              <a:gd name="connsiteY48" fmla="*/ 2319337 h 6858000"/>
              <a:gd name="connsiteX49" fmla="*/ 7497762 w 7569200"/>
              <a:gd name="connsiteY49" fmla="*/ 2359025 h 6858000"/>
              <a:gd name="connsiteX50" fmla="*/ 7478712 w 7569200"/>
              <a:gd name="connsiteY50" fmla="*/ 2395537 h 6858000"/>
              <a:gd name="connsiteX51" fmla="*/ 7459662 w 7569200"/>
              <a:gd name="connsiteY51" fmla="*/ 2433637 h 6858000"/>
              <a:gd name="connsiteX52" fmla="*/ 7442200 w 7569200"/>
              <a:gd name="connsiteY52" fmla="*/ 2471737 h 6858000"/>
              <a:gd name="connsiteX53" fmla="*/ 7424737 w 7569200"/>
              <a:gd name="connsiteY53" fmla="*/ 2513012 h 6858000"/>
              <a:gd name="connsiteX54" fmla="*/ 7410450 w 7569200"/>
              <a:gd name="connsiteY54" fmla="*/ 2560637 h 6858000"/>
              <a:gd name="connsiteX55" fmla="*/ 7400925 w 7569200"/>
              <a:gd name="connsiteY55" fmla="*/ 2613025 h 6858000"/>
              <a:gd name="connsiteX56" fmla="*/ 7391400 w 7569200"/>
              <a:gd name="connsiteY56" fmla="*/ 2671762 h 6858000"/>
              <a:gd name="connsiteX57" fmla="*/ 7389812 w 7569200"/>
              <a:gd name="connsiteY57" fmla="*/ 2741612 h 6858000"/>
              <a:gd name="connsiteX58" fmla="*/ 7391400 w 7569200"/>
              <a:gd name="connsiteY58" fmla="*/ 2809875 h 6858000"/>
              <a:gd name="connsiteX59" fmla="*/ 7400925 w 7569200"/>
              <a:gd name="connsiteY59" fmla="*/ 2868612 h 6858000"/>
              <a:gd name="connsiteX60" fmla="*/ 7410450 w 7569200"/>
              <a:gd name="connsiteY60" fmla="*/ 2922587 h 6858000"/>
              <a:gd name="connsiteX61" fmla="*/ 7424737 w 7569200"/>
              <a:gd name="connsiteY61" fmla="*/ 2967037 h 6858000"/>
              <a:gd name="connsiteX62" fmla="*/ 7442200 w 7569200"/>
              <a:gd name="connsiteY62" fmla="*/ 3009900 h 6858000"/>
              <a:gd name="connsiteX63" fmla="*/ 7459662 w 7569200"/>
              <a:gd name="connsiteY63" fmla="*/ 3046412 h 6858000"/>
              <a:gd name="connsiteX64" fmla="*/ 7478712 w 7569200"/>
              <a:gd name="connsiteY64" fmla="*/ 3084512 h 6858000"/>
              <a:gd name="connsiteX65" fmla="*/ 7497762 w 7569200"/>
              <a:gd name="connsiteY65" fmla="*/ 3121025 h 6858000"/>
              <a:gd name="connsiteX66" fmla="*/ 7516812 w 7569200"/>
              <a:gd name="connsiteY66" fmla="*/ 3160712 h 6858000"/>
              <a:gd name="connsiteX67" fmla="*/ 7532687 w 7569200"/>
              <a:gd name="connsiteY67" fmla="*/ 3201987 h 6858000"/>
              <a:gd name="connsiteX68" fmla="*/ 7546975 w 7569200"/>
              <a:gd name="connsiteY68" fmla="*/ 3248025 h 6858000"/>
              <a:gd name="connsiteX69" fmla="*/ 7558087 w 7569200"/>
              <a:gd name="connsiteY69" fmla="*/ 3300412 h 6858000"/>
              <a:gd name="connsiteX70" fmla="*/ 7566025 w 7569200"/>
              <a:gd name="connsiteY70" fmla="*/ 3360737 h 6858000"/>
              <a:gd name="connsiteX71" fmla="*/ 7569200 w 7569200"/>
              <a:gd name="connsiteY71" fmla="*/ 3427412 h 6858000"/>
              <a:gd name="connsiteX72" fmla="*/ 7566025 w 7569200"/>
              <a:gd name="connsiteY72" fmla="*/ 3497262 h 6858000"/>
              <a:gd name="connsiteX73" fmla="*/ 7558087 w 7569200"/>
              <a:gd name="connsiteY73" fmla="*/ 3557587 h 6858000"/>
              <a:gd name="connsiteX74" fmla="*/ 7546975 w 7569200"/>
              <a:gd name="connsiteY74" fmla="*/ 3609975 h 6858000"/>
              <a:gd name="connsiteX75" fmla="*/ 7532687 w 7569200"/>
              <a:gd name="connsiteY75" fmla="*/ 3656012 h 6858000"/>
              <a:gd name="connsiteX76" fmla="*/ 7516812 w 7569200"/>
              <a:gd name="connsiteY76" fmla="*/ 3697287 h 6858000"/>
              <a:gd name="connsiteX77" fmla="*/ 7497762 w 7569200"/>
              <a:gd name="connsiteY77" fmla="*/ 3736975 h 6858000"/>
              <a:gd name="connsiteX78" fmla="*/ 7459662 w 7569200"/>
              <a:gd name="connsiteY78" fmla="*/ 3811587 h 6858000"/>
              <a:gd name="connsiteX79" fmla="*/ 7442200 w 7569200"/>
              <a:gd name="connsiteY79" fmla="*/ 3848100 h 6858000"/>
              <a:gd name="connsiteX80" fmla="*/ 7424737 w 7569200"/>
              <a:gd name="connsiteY80" fmla="*/ 3890962 h 6858000"/>
              <a:gd name="connsiteX81" fmla="*/ 7410450 w 7569200"/>
              <a:gd name="connsiteY81" fmla="*/ 3935412 h 6858000"/>
              <a:gd name="connsiteX82" fmla="*/ 7400925 w 7569200"/>
              <a:gd name="connsiteY82" fmla="*/ 3987800 h 6858000"/>
              <a:gd name="connsiteX83" fmla="*/ 7391400 w 7569200"/>
              <a:gd name="connsiteY83" fmla="*/ 4048125 h 6858000"/>
              <a:gd name="connsiteX84" fmla="*/ 7389812 w 7569200"/>
              <a:gd name="connsiteY84" fmla="*/ 4116387 h 6858000"/>
              <a:gd name="connsiteX85" fmla="*/ 7391400 w 7569200"/>
              <a:gd name="connsiteY85" fmla="*/ 4186237 h 6858000"/>
              <a:gd name="connsiteX86" fmla="*/ 7400925 w 7569200"/>
              <a:gd name="connsiteY86" fmla="*/ 4244975 h 6858000"/>
              <a:gd name="connsiteX87" fmla="*/ 7410450 w 7569200"/>
              <a:gd name="connsiteY87" fmla="*/ 4297362 h 6858000"/>
              <a:gd name="connsiteX88" fmla="*/ 7424737 w 7569200"/>
              <a:gd name="connsiteY88" fmla="*/ 4343400 h 6858000"/>
              <a:gd name="connsiteX89" fmla="*/ 7442200 w 7569200"/>
              <a:gd name="connsiteY89" fmla="*/ 4386262 h 6858000"/>
              <a:gd name="connsiteX90" fmla="*/ 7459662 w 7569200"/>
              <a:gd name="connsiteY90" fmla="*/ 4424362 h 6858000"/>
              <a:gd name="connsiteX91" fmla="*/ 7497762 w 7569200"/>
              <a:gd name="connsiteY91" fmla="*/ 4498975 h 6858000"/>
              <a:gd name="connsiteX92" fmla="*/ 7516812 w 7569200"/>
              <a:gd name="connsiteY92" fmla="*/ 4537075 h 6858000"/>
              <a:gd name="connsiteX93" fmla="*/ 7532687 w 7569200"/>
              <a:gd name="connsiteY93" fmla="*/ 4579937 h 6858000"/>
              <a:gd name="connsiteX94" fmla="*/ 7546975 w 7569200"/>
              <a:gd name="connsiteY94" fmla="*/ 4625975 h 6858000"/>
              <a:gd name="connsiteX95" fmla="*/ 7558087 w 7569200"/>
              <a:gd name="connsiteY95" fmla="*/ 4678362 h 6858000"/>
              <a:gd name="connsiteX96" fmla="*/ 7566025 w 7569200"/>
              <a:gd name="connsiteY96" fmla="*/ 4738687 h 6858000"/>
              <a:gd name="connsiteX97" fmla="*/ 7569200 w 7569200"/>
              <a:gd name="connsiteY97" fmla="*/ 4806950 h 6858000"/>
              <a:gd name="connsiteX98" fmla="*/ 7566025 w 7569200"/>
              <a:gd name="connsiteY98" fmla="*/ 4875212 h 6858000"/>
              <a:gd name="connsiteX99" fmla="*/ 7558087 w 7569200"/>
              <a:gd name="connsiteY99" fmla="*/ 4935537 h 6858000"/>
              <a:gd name="connsiteX100" fmla="*/ 7546975 w 7569200"/>
              <a:gd name="connsiteY100" fmla="*/ 4987925 h 6858000"/>
              <a:gd name="connsiteX101" fmla="*/ 7532687 w 7569200"/>
              <a:gd name="connsiteY101" fmla="*/ 5033962 h 6858000"/>
              <a:gd name="connsiteX102" fmla="*/ 7516812 w 7569200"/>
              <a:gd name="connsiteY102" fmla="*/ 5075237 h 6858000"/>
              <a:gd name="connsiteX103" fmla="*/ 7497762 w 7569200"/>
              <a:gd name="connsiteY103" fmla="*/ 5114925 h 6858000"/>
              <a:gd name="connsiteX104" fmla="*/ 7478712 w 7569200"/>
              <a:gd name="connsiteY104" fmla="*/ 5149850 h 6858000"/>
              <a:gd name="connsiteX105" fmla="*/ 7459662 w 7569200"/>
              <a:gd name="connsiteY105" fmla="*/ 5186362 h 6858000"/>
              <a:gd name="connsiteX106" fmla="*/ 7442200 w 7569200"/>
              <a:gd name="connsiteY106" fmla="*/ 5226050 h 6858000"/>
              <a:gd name="connsiteX107" fmla="*/ 7424737 w 7569200"/>
              <a:gd name="connsiteY107" fmla="*/ 5268912 h 6858000"/>
              <a:gd name="connsiteX108" fmla="*/ 7410450 w 7569200"/>
              <a:gd name="connsiteY108" fmla="*/ 5313362 h 6858000"/>
              <a:gd name="connsiteX109" fmla="*/ 7400925 w 7569200"/>
              <a:gd name="connsiteY109" fmla="*/ 5365750 h 6858000"/>
              <a:gd name="connsiteX110" fmla="*/ 7391400 w 7569200"/>
              <a:gd name="connsiteY110" fmla="*/ 5426075 h 6858000"/>
              <a:gd name="connsiteX111" fmla="*/ 7389812 w 7569200"/>
              <a:gd name="connsiteY111" fmla="*/ 5494337 h 6858000"/>
              <a:gd name="connsiteX112" fmla="*/ 7391400 w 7569200"/>
              <a:gd name="connsiteY112" fmla="*/ 5562600 h 6858000"/>
              <a:gd name="connsiteX113" fmla="*/ 7400925 w 7569200"/>
              <a:gd name="connsiteY113" fmla="*/ 5622925 h 6858000"/>
              <a:gd name="connsiteX114" fmla="*/ 7410450 w 7569200"/>
              <a:gd name="connsiteY114" fmla="*/ 5675312 h 6858000"/>
              <a:gd name="connsiteX115" fmla="*/ 7424737 w 7569200"/>
              <a:gd name="connsiteY115" fmla="*/ 5721350 h 6858000"/>
              <a:gd name="connsiteX116" fmla="*/ 7442200 w 7569200"/>
              <a:gd name="connsiteY116" fmla="*/ 5762625 h 6858000"/>
              <a:gd name="connsiteX117" fmla="*/ 7459662 w 7569200"/>
              <a:gd name="connsiteY117" fmla="*/ 5802312 h 6858000"/>
              <a:gd name="connsiteX118" fmla="*/ 7478712 w 7569200"/>
              <a:gd name="connsiteY118" fmla="*/ 5840412 h 6858000"/>
              <a:gd name="connsiteX119" fmla="*/ 7497762 w 7569200"/>
              <a:gd name="connsiteY119" fmla="*/ 5876925 h 6858000"/>
              <a:gd name="connsiteX120" fmla="*/ 7516812 w 7569200"/>
              <a:gd name="connsiteY120" fmla="*/ 5915025 h 6858000"/>
              <a:gd name="connsiteX121" fmla="*/ 7532687 w 7569200"/>
              <a:gd name="connsiteY121" fmla="*/ 5956300 h 6858000"/>
              <a:gd name="connsiteX122" fmla="*/ 7546975 w 7569200"/>
              <a:gd name="connsiteY122" fmla="*/ 6003925 h 6858000"/>
              <a:gd name="connsiteX123" fmla="*/ 7558087 w 7569200"/>
              <a:gd name="connsiteY123" fmla="*/ 6056312 h 6858000"/>
              <a:gd name="connsiteX124" fmla="*/ 7566025 w 7569200"/>
              <a:gd name="connsiteY124" fmla="*/ 6113462 h 6858000"/>
              <a:gd name="connsiteX125" fmla="*/ 7569200 w 7569200"/>
              <a:gd name="connsiteY125" fmla="*/ 6183312 h 6858000"/>
              <a:gd name="connsiteX126" fmla="*/ 7566025 w 7569200"/>
              <a:gd name="connsiteY126" fmla="*/ 6251575 h 6858000"/>
              <a:gd name="connsiteX127" fmla="*/ 7558087 w 7569200"/>
              <a:gd name="connsiteY127" fmla="*/ 6311900 h 6858000"/>
              <a:gd name="connsiteX128" fmla="*/ 7546975 w 7569200"/>
              <a:gd name="connsiteY128" fmla="*/ 6361112 h 6858000"/>
              <a:gd name="connsiteX129" fmla="*/ 7532687 w 7569200"/>
              <a:gd name="connsiteY129" fmla="*/ 6407150 h 6858000"/>
              <a:gd name="connsiteX130" fmla="*/ 7516812 w 7569200"/>
              <a:gd name="connsiteY130" fmla="*/ 6448425 h 6858000"/>
              <a:gd name="connsiteX131" fmla="*/ 7499350 w 7569200"/>
              <a:gd name="connsiteY131" fmla="*/ 6488112 h 6858000"/>
              <a:gd name="connsiteX132" fmla="*/ 7481887 w 7569200"/>
              <a:gd name="connsiteY132" fmla="*/ 6523037 h 6858000"/>
              <a:gd name="connsiteX133" fmla="*/ 7462837 w 7569200"/>
              <a:gd name="connsiteY133" fmla="*/ 6561137 h 6858000"/>
              <a:gd name="connsiteX134" fmla="*/ 7443787 w 7569200"/>
              <a:gd name="connsiteY134" fmla="*/ 6597650 h 6858000"/>
              <a:gd name="connsiteX135" fmla="*/ 7427912 w 7569200"/>
              <a:gd name="connsiteY135" fmla="*/ 6640512 h 6858000"/>
              <a:gd name="connsiteX136" fmla="*/ 7412037 w 7569200"/>
              <a:gd name="connsiteY136" fmla="*/ 6683375 h 6858000"/>
              <a:gd name="connsiteX137" fmla="*/ 7402512 w 7569200"/>
              <a:gd name="connsiteY137" fmla="*/ 6735762 h 6858000"/>
              <a:gd name="connsiteX138" fmla="*/ 7394575 w 7569200"/>
              <a:gd name="connsiteY138" fmla="*/ 6791325 h 6858000"/>
              <a:gd name="connsiteX139" fmla="*/ 7389812 w 7569200"/>
              <a:gd name="connsiteY139" fmla="*/ 6858000 h 6858000"/>
              <a:gd name="connsiteX140" fmla="*/ 0 w 7569200"/>
              <a:gd name="connsiteY140" fmla="*/ 6858000 h 6858000"/>
              <a:gd name="connsiteX141" fmla="*/ 0 w 7569200"/>
              <a:gd name="connsiteY141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</a:cxnLst>
            <a:rect l="l" t="t" r="r" b="b"/>
            <a:pathLst>
              <a:path w="7569200" h="6858000">
                <a:moveTo>
                  <a:pt x="0" y="0"/>
                </a:moveTo>
                <a:lnTo>
                  <a:pt x="7389812" y="0"/>
                </a:lnTo>
                <a:lnTo>
                  <a:pt x="7394575" y="66675"/>
                </a:lnTo>
                <a:lnTo>
                  <a:pt x="7402512" y="122237"/>
                </a:lnTo>
                <a:lnTo>
                  <a:pt x="7412037" y="174625"/>
                </a:lnTo>
                <a:lnTo>
                  <a:pt x="7427912" y="217487"/>
                </a:lnTo>
                <a:lnTo>
                  <a:pt x="7443787" y="260350"/>
                </a:lnTo>
                <a:lnTo>
                  <a:pt x="7462837" y="296862"/>
                </a:lnTo>
                <a:lnTo>
                  <a:pt x="7481887" y="334962"/>
                </a:lnTo>
                <a:lnTo>
                  <a:pt x="7499350" y="369887"/>
                </a:lnTo>
                <a:lnTo>
                  <a:pt x="7516812" y="409575"/>
                </a:lnTo>
                <a:lnTo>
                  <a:pt x="7532687" y="450850"/>
                </a:lnTo>
                <a:lnTo>
                  <a:pt x="7546975" y="496887"/>
                </a:lnTo>
                <a:lnTo>
                  <a:pt x="7558087" y="546100"/>
                </a:lnTo>
                <a:lnTo>
                  <a:pt x="7566025" y="606425"/>
                </a:lnTo>
                <a:lnTo>
                  <a:pt x="7569200" y="673100"/>
                </a:lnTo>
                <a:lnTo>
                  <a:pt x="7566025" y="744537"/>
                </a:lnTo>
                <a:lnTo>
                  <a:pt x="7558087" y="801687"/>
                </a:lnTo>
                <a:lnTo>
                  <a:pt x="7546975" y="854075"/>
                </a:lnTo>
                <a:lnTo>
                  <a:pt x="7532687" y="901700"/>
                </a:lnTo>
                <a:lnTo>
                  <a:pt x="7516812" y="942975"/>
                </a:lnTo>
                <a:lnTo>
                  <a:pt x="7497762" y="981075"/>
                </a:lnTo>
                <a:lnTo>
                  <a:pt x="7478712" y="1017587"/>
                </a:lnTo>
                <a:lnTo>
                  <a:pt x="7459662" y="1055687"/>
                </a:lnTo>
                <a:lnTo>
                  <a:pt x="7442200" y="1095375"/>
                </a:lnTo>
                <a:lnTo>
                  <a:pt x="7424737" y="1136650"/>
                </a:lnTo>
                <a:lnTo>
                  <a:pt x="7410450" y="1182687"/>
                </a:lnTo>
                <a:lnTo>
                  <a:pt x="7400925" y="1235075"/>
                </a:lnTo>
                <a:lnTo>
                  <a:pt x="7391400" y="1295400"/>
                </a:lnTo>
                <a:lnTo>
                  <a:pt x="7389812" y="1363662"/>
                </a:lnTo>
                <a:lnTo>
                  <a:pt x="7391400" y="1431925"/>
                </a:lnTo>
                <a:lnTo>
                  <a:pt x="7400925" y="1492250"/>
                </a:lnTo>
                <a:lnTo>
                  <a:pt x="7410450" y="1544637"/>
                </a:lnTo>
                <a:lnTo>
                  <a:pt x="7424737" y="1589087"/>
                </a:lnTo>
                <a:lnTo>
                  <a:pt x="7442200" y="1631950"/>
                </a:lnTo>
                <a:lnTo>
                  <a:pt x="7459662" y="1671637"/>
                </a:lnTo>
                <a:lnTo>
                  <a:pt x="7478712" y="1708150"/>
                </a:lnTo>
                <a:lnTo>
                  <a:pt x="7497762" y="1743075"/>
                </a:lnTo>
                <a:lnTo>
                  <a:pt x="7516812" y="1782762"/>
                </a:lnTo>
                <a:lnTo>
                  <a:pt x="7532687" y="1824037"/>
                </a:lnTo>
                <a:lnTo>
                  <a:pt x="7546975" y="1870075"/>
                </a:lnTo>
                <a:lnTo>
                  <a:pt x="7558087" y="1922462"/>
                </a:lnTo>
                <a:lnTo>
                  <a:pt x="7566025" y="1982787"/>
                </a:lnTo>
                <a:lnTo>
                  <a:pt x="7569200" y="2051050"/>
                </a:lnTo>
                <a:lnTo>
                  <a:pt x="7566025" y="2119312"/>
                </a:lnTo>
                <a:lnTo>
                  <a:pt x="7558087" y="2179637"/>
                </a:lnTo>
                <a:lnTo>
                  <a:pt x="7546975" y="2232025"/>
                </a:lnTo>
                <a:lnTo>
                  <a:pt x="7532687" y="2278062"/>
                </a:lnTo>
                <a:lnTo>
                  <a:pt x="7516812" y="2319337"/>
                </a:lnTo>
                <a:lnTo>
                  <a:pt x="7497762" y="2359025"/>
                </a:lnTo>
                <a:lnTo>
                  <a:pt x="7478712" y="2395537"/>
                </a:lnTo>
                <a:lnTo>
                  <a:pt x="7459662" y="2433637"/>
                </a:lnTo>
                <a:lnTo>
                  <a:pt x="7442200" y="2471737"/>
                </a:lnTo>
                <a:lnTo>
                  <a:pt x="7424737" y="2513012"/>
                </a:lnTo>
                <a:lnTo>
                  <a:pt x="7410450" y="2560637"/>
                </a:lnTo>
                <a:lnTo>
                  <a:pt x="7400925" y="2613025"/>
                </a:lnTo>
                <a:lnTo>
                  <a:pt x="7391400" y="2671762"/>
                </a:lnTo>
                <a:lnTo>
                  <a:pt x="7389812" y="2741612"/>
                </a:lnTo>
                <a:lnTo>
                  <a:pt x="7391400" y="2809875"/>
                </a:lnTo>
                <a:lnTo>
                  <a:pt x="7400925" y="2868612"/>
                </a:lnTo>
                <a:lnTo>
                  <a:pt x="7410450" y="2922587"/>
                </a:lnTo>
                <a:lnTo>
                  <a:pt x="7424737" y="2967037"/>
                </a:lnTo>
                <a:lnTo>
                  <a:pt x="7442200" y="3009900"/>
                </a:lnTo>
                <a:lnTo>
                  <a:pt x="7459662" y="3046412"/>
                </a:lnTo>
                <a:lnTo>
                  <a:pt x="7478712" y="3084512"/>
                </a:lnTo>
                <a:lnTo>
                  <a:pt x="7497762" y="3121025"/>
                </a:lnTo>
                <a:lnTo>
                  <a:pt x="7516812" y="3160712"/>
                </a:lnTo>
                <a:lnTo>
                  <a:pt x="7532687" y="3201987"/>
                </a:lnTo>
                <a:lnTo>
                  <a:pt x="7546975" y="3248025"/>
                </a:lnTo>
                <a:lnTo>
                  <a:pt x="7558087" y="3300412"/>
                </a:lnTo>
                <a:lnTo>
                  <a:pt x="7566025" y="3360737"/>
                </a:lnTo>
                <a:lnTo>
                  <a:pt x="7569200" y="3427412"/>
                </a:lnTo>
                <a:lnTo>
                  <a:pt x="7566025" y="3497262"/>
                </a:lnTo>
                <a:lnTo>
                  <a:pt x="7558087" y="3557587"/>
                </a:lnTo>
                <a:lnTo>
                  <a:pt x="7546975" y="3609975"/>
                </a:lnTo>
                <a:lnTo>
                  <a:pt x="7532687" y="3656012"/>
                </a:lnTo>
                <a:lnTo>
                  <a:pt x="7516812" y="3697287"/>
                </a:lnTo>
                <a:lnTo>
                  <a:pt x="7497762" y="3736975"/>
                </a:lnTo>
                <a:lnTo>
                  <a:pt x="7459662" y="3811587"/>
                </a:lnTo>
                <a:lnTo>
                  <a:pt x="7442200" y="3848100"/>
                </a:lnTo>
                <a:lnTo>
                  <a:pt x="7424737" y="3890962"/>
                </a:lnTo>
                <a:lnTo>
                  <a:pt x="7410450" y="3935412"/>
                </a:lnTo>
                <a:lnTo>
                  <a:pt x="7400925" y="3987800"/>
                </a:lnTo>
                <a:lnTo>
                  <a:pt x="7391400" y="4048125"/>
                </a:lnTo>
                <a:lnTo>
                  <a:pt x="7389812" y="4116387"/>
                </a:lnTo>
                <a:lnTo>
                  <a:pt x="7391400" y="4186237"/>
                </a:lnTo>
                <a:lnTo>
                  <a:pt x="7400925" y="4244975"/>
                </a:lnTo>
                <a:lnTo>
                  <a:pt x="7410450" y="4297362"/>
                </a:lnTo>
                <a:lnTo>
                  <a:pt x="7424737" y="4343400"/>
                </a:lnTo>
                <a:lnTo>
                  <a:pt x="7442200" y="4386262"/>
                </a:lnTo>
                <a:lnTo>
                  <a:pt x="7459662" y="4424362"/>
                </a:lnTo>
                <a:lnTo>
                  <a:pt x="7497762" y="4498975"/>
                </a:lnTo>
                <a:lnTo>
                  <a:pt x="7516812" y="4537075"/>
                </a:lnTo>
                <a:lnTo>
                  <a:pt x="7532687" y="4579937"/>
                </a:lnTo>
                <a:lnTo>
                  <a:pt x="7546975" y="4625975"/>
                </a:lnTo>
                <a:lnTo>
                  <a:pt x="7558087" y="4678362"/>
                </a:lnTo>
                <a:lnTo>
                  <a:pt x="7566025" y="4738687"/>
                </a:lnTo>
                <a:lnTo>
                  <a:pt x="7569200" y="4806950"/>
                </a:lnTo>
                <a:lnTo>
                  <a:pt x="7566025" y="4875212"/>
                </a:lnTo>
                <a:lnTo>
                  <a:pt x="7558087" y="4935537"/>
                </a:lnTo>
                <a:lnTo>
                  <a:pt x="7546975" y="4987925"/>
                </a:lnTo>
                <a:lnTo>
                  <a:pt x="7532687" y="5033962"/>
                </a:lnTo>
                <a:lnTo>
                  <a:pt x="7516812" y="5075237"/>
                </a:lnTo>
                <a:lnTo>
                  <a:pt x="7497762" y="5114925"/>
                </a:lnTo>
                <a:lnTo>
                  <a:pt x="7478712" y="5149850"/>
                </a:lnTo>
                <a:lnTo>
                  <a:pt x="7459662" y="5186362"/>
                </a:lnTo>
                <a:lnTo>
                  <a:pt x="7442200" y="5226050"/>
                </a:lnTo>
                <a:lnTo>
                  <a:pt x="7424737" y="5268912"/>
                </a:lnTo>
                <a:lnTo>
                  <a:pt x="7410450" y="5313362"/>
                </a:lnTo>
                <a:lnTo>
                  <a:pt x="7400925" y="5365750"/>
                </a:lnTo>
                <a:lnTo>
                  <a:pt x="7391400" y="5426075"/>
                </a:lnTo>
                <a:lnTo>
                  <a:pt x="7389812" y="5494337"/>
                </a:lnTo>
                <a:lnTo>
                  <a:pt x="7391400" y="5562600"/>
                </a:lnTo>
                <a:lnTo>
                  <a:pt x="7400925" y="5622925"/>
                </a:lnTo>
                <a:lnTo>
                  <a:pt x="7410450" y="5675312"/>
                </a:lnTo>
                <a:lnTo>
                  <a:pt x="7424737" y="5721350"/>
                </a:lnTo>
                <a:lnTo>
                  <a:pt x="7442200" y="5762625"/>
                </a:lnTo>
                <a:lnTo>
                  <a:pt x="7459662" y="5802312"/>
                </a:lnTo>
                <a:lnTo>
                  <a:pt x="7478712" y="5840412"/>
                </a:lnTo>
                <a:lnTo>
                  <a:pt x="7497762" y="5876925"/>
                </a:lnTo>
                <a:lnTo>
                  <a:pt x="7516812" y="5915025"/>
                </a:lnTo>
                <a:lnTo>
                  <a:pt x="7532687" y="5956300"/>
                </a:lnTo>
                <a:lnTo>
                  <a:pt x="7546975" y="6003925"/>
                </a:lnTo>
                <a:lnTo>
                  <a:pt x="7558087" y="6056312"/>
                </a:lnTo>
                <a:lnTo>
                  <a:pt x="7566025" y="6113462"/>
                </a:lnTo>
                <a:lnTo>
                  <a:pt x="7569200" y="6183312"/>
                </a:lnTo>
                <a:lnTo>
                  <a:pt x="7566025" y="6251575"/>
                </a:lnTo>
                <a:lnTo>
                  <a:pt x="7558087" y="6311900"/>
                </a:lnTo>
                <a:lnTo>
                  <a:pt x="7546975" y="6361112"/>
                </a:lnTo>
                <a:lnTo>
                  <a:pt x="7532687" y="6407150"/>
                </a:lnTo>
                <a:lnTo>
                  <a:pt x="7516812" y="6448425"/>
                </a:lnTo>
                <a:lnTo>
                  <a:pt x="7499350" y="6488112"/>
                </a:lnTo>
                <a:lnTo>
                  <a:pt x="7481887" y="6523037"/>
                </a:lnTo>
                <a:lnTo>
                  <a:pt x="7462837" y="6561137"/>
                </a:lnTo>
                <a:lnTo>
                  <a:pt x="7443787" y="6597650"/>
                </a:lnTo>
                <a:lnTo>
                  <a:pt x="7427912" y="6640512"/>
                </a:lnTo>
                <a:lnTo>
                  <a:pt x="7412037" y="6683375"/>
                </a:lnTo>
                <a:lnTo>
                  <a:pt x="7402512" y="6735762"/>
                </a:lnTo>
                <a:lnTo>
                  <a:pt x="7394575" y="6791325"/>
                </a:lnTo>
                <a:lnTo>
                  <a:pt x="7389812" y="6858000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lumMod val="90000"/>
            </a:schemeClr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89277CC3-8FA9-4446-A2B4-AA2850E55C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4144" y="484631"/>
            <a:ext cx="6340519" cy="1638469"/>
          </a:xfrm>
        </p:spPr>
        <p:txBody>
          <a:bodyPr>
            <a:normAutofit fontScale="90000"/>
          </a:bodyPr>
          <a:lstStyle/>
          <a:p>
            <a:r>
              <a:rPr lang="cs-CZ" b="1" u="sng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Mortezá</a:t>
            </a:r>
            <a:r>
              <a:rPr lang="cs-CZ" b="1" u="sng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cs-CZ" b="1" u="sng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Mošfeq</a:t>
            </a:r>
            <a:r>
              <a:rPr lang="cs-CZ" b="1" u="sng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cs-CZ" b="1" u="sng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Kázemí</a:t>
            </a:r>
            <a:r>
              <a:rPr lang="cs-CZ" b="1" u="sng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(1903-1978) </a:t>
            </a:r>
            <a:r>
              <a:rPr lang="ar-SA" b="1" u="sng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مرتضی مشفق کاظمی</a:t>
            </a:r>
            <a:br>
              <a:rPr lang="cs-CZ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cs-CZ" dirty="0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2E45AF6B-4F42-45F1-A22C-AF0FCA898F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7023B45-BDAE-4DBC-BE59-7EB99B4697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5051" y="2443140"/>
            <a:ext cx="6306309" cy="3930227"/>
          </a:xfrm>
        </p:spPr>
        <p:txBody>
          <a:bodyPr>
            <a:normAutofit/>
          </a:bodyPr>
          <a:lstStyle/>
          <a:p>
            <a:r>
              <a:rPr lang="cs-CZ" sz="3200" i="1" dirty="0"/>
              <a:t>  </a:t>
            </a:r>
            <a:r>
              <a:rPr lang="fa-IR" sz="3200" i="1" dirty="0"/>
              <a:t>تهران مخوف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., </a:t>
            </a:r>
            <a:r>
              <a:rPr lang="cs-CZ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1922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 -  jeden z prvních sociálních per.  románů. </a:t>
            </a:r>
          </a:p>
          <a:p>
            <a:r>
              <a:rPr lang="cs-CZ" sz="2800" b="1" dirty="0"/>
              <a:t> </a:t>
            </a:r>
            <a:r>
              <a:rPr lang="cs-CZ" b="1" dirty="0"/>
              <a:t>volné pokračování: </a:t>
            </a:r>
            <a:r>
              <a:rPr lang="fa-IR" sz="2800" b="1" dirty="0"/>
              <a:t>یادگار یک شب</a:t>
            </a:r>
            <a:r>
              <a:rPr lang="cs-CZ" sz="2800" b="1" dirty="0"/>
              <a:t>1923</a:t>
            </a:r>
            <a:endParaRPr lang="cs-CZ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cs-CZ" dirty="0">
              <a:solidFill>
                <a:srgbClr val="000000"/>
              </a:solidFill>
            </a:endParaRP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A688B9FD-59A3-41E9-84E4-615BD6E98AD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39879" y="976093"/>
            <a:ext cx="3667489" cy="2292180"/>
          </a:xfrm>
          <a:prstGeom prst="rect">
            <a:avLst/>
          </a:prstGeom>
        </p:spPr>
      </p:pic>
      <p:pic>
        <p:nvPicPr>
          <p:cNvPr id="1026" name="Picture 2" descr="کتاب تهران مخوف مرتضی مشفق کاظمی | پیربوک">
            <a:extLst>
              <a:ext uri="{FF2B5EF4-FFF2-40B4-BE49-F238E27FC236}">
                <a16:creationId xmlns:a16="http://schemas.microsoft.com/office/drawing/2014/main" id="{6328F937-1980-4B5A-992D-BC30137F12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822064" y="3429000"/>
            <a:ext cx="2103119" cy="29443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030952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Freeform 6">
            <a:extLst>
              <a:ext uri="{FF2B5EF4-FFF2-40B4-BE49-F238E27FC236}">
                <a16:creationId xmlns:a16="http://schemas.microsoft.com/office/drawing/2014/main" id="{89E56802-02C4-406A-B493-BAD3ECAED0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6B3C8B67-A511-4365-BCFF-14A0D0905D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71C7AA8D-7D44-4546-A2A1-70050F146B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0" y="0"/>
            <a:ext cx="1219199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0E9C7332-0608-4882-9B58-22F7446F6E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" name="Freeform 6">
            <a:extLst>
              <a:ext uri="{FF2B5EF4-FFF2-40B4-BE49-F238E27FC236}">
                <a16:creationId xmlns:a16="http://schemas.microsoft.com/office/drawing/2014/main" id="{F8DB1B57-0678-4FC9-BDC0-97C2F000B1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83588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5AEBA61B-07BC-4CAA-88C8-9B2996290B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4403" y="1098388"/>
            <a:ext cx="7818540" cy="439498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6000" b="1" u="sng" spc="800" dirty="0" err="1">
                <a:effectLst/>
              </a:rPr>
              <a:t>Džahángír</a:t>
            </a:r>
            <a:r>
              <a:rPr lang="en-US" sz="6000" b="1" u="sng" spc="800" dirty="0">
                <a:effectLst/>
              </a:rPr>
              <a:t> </a:t>
            </a:r>
            <a:r>
              <a:rPr lang="en-US" sz="6000" b="1" u="sng" spc="800" dirty="0" err="1">
                <a:effectLst/>
              </a:rPr>
              <a:t>Džalílí</a:t>
            </a:r>
            <a:r>
              <a:rPr lang="en-US" sz="6000" b="1" u="sng" spc="800" dirty="0">
                <a:effectLst/>
              </a:rPr>
              <a:t> (1909-38)</a:t>
            </a:r>
            <a:r>
              <a:rPr lang="en-US" sz="6000" b="0" u="sng" spc="800" dirty="0">
                <a:effectLst/>
              </a:rPr>
              <a:t>  </a:t>
            </a:r>
            <a:r>
              <a:rPr lang="en-US" sz="6000" b="1" spc="800" dirty="0" err="1">
                <a:effectLst/>
              </a:rPr>
              <a:t>جلیلی</a:t>
            </a:r>
            <a:r>
              <a:rPr lang="en-US" sz="6000" b="1" spc="800" dirty="0">
                <a:effectLst/>
              </a:rPr>
              <a:t>، </a:t>
            </a:r>
            <a:r>
              <a:rPr lang="en-US" sz="6000" b="1" spc="800" dirty="0" err="1">
                <a:effectLst/>
              </a:rPr>
              <a:t>جهانگیر</a:t>
            </a:r>
            <a:br>
              <a:rPr lang="en-US" sz="6000" b="1" spc="800" dirty="0">
                <a:effectLst/>
              </a:rPr>
            </a:br>
            <a:endParaRPr lang="en-US" sz="6000" spc="8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1B1B2FE-155B-4442-BAD6-91A591D6E3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4402" y="4399280"/>
            <a:ext cx="7818541" cy="2091817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sz="4000" b="1" cap="all" spc="400" dirty="0">
                <a:solidFill>
                  <a:schemeClr val="tx2"/>
                </a:solidFill>
                <a:effectLst/>
              </a:rPr>
              <a:t>(1933) – </a:t>
            </a:r>
            <a:r>
              <a:rPr lang="en-US" sz="4000" b="1" cap="all" spc="400" dirty="0" err="1">
                <a:solidFill>
                  <a:schemeClr val="tx2"/>
                </a:solidFill>
                <a:effectLst/>
              </a:rPr>
              <a:t>من</a:t>
            </a:r>
            <a:r>
              <a:rPr lang="en-US" sz="4000" b="1" cap="all" spc="400" dirty="0">
                <a:solidFill>
                  <a:schemeClr val="tx2"/>
                </a:solidFill>
                <a:effectLst/>
              </a:rPr>
              <a:t> </a:t>
            </a:r>
            <a:r>
              <a:rPr lang="en-US" sz="4000" b="1" cap="all" spc="400" dirty="0" err="1">
                <a:solidFill>
                  <a:schemeClr val="tx2"/>
                </a:solidFill>
                <a:effectLst/>
              </a:rPr>
              <a:t>هم</a:t>
            </a:r>
            <a:r>
              <a:rPr lang="en-US" sz="4000" b="1" cap="all" spc="400" dirty="0">
                <a:solidFill>
                  <a:schemeClr val="tx2"/>
                </a:solidFill>
                <a:effectLst/>
              </a:rPr>
              <a:t> </a:t>
            </a:r>
            <a:r>
              <a:rPr lang="en-US" sz="4000" b="1" cap="all" spc="400" dirty="0" err="1">
                <a:solidFill>
                  <a:schemeClr val="tx2"/>
                </a:solidFill>
                <a:effectLst/>
              </a:rPr>
              <a:t>گریه</a:t>
            </a:r>
            <a:r>
              <a:rPr lang="en-US" sz="4000" b="1" cap="all" spc="400" dirty="0">
                <a:solidFill>
                  <a:schemeClr val="tx2"/>
                </a:solidFill>
                <a:effectLst/>
              </a:rPr>
              <a:t> </a:t>
            </a:r>
            <a:r>
              <a:rPr lang="en-US" sz="4000" b="1" cap="all" spc="400" dirty="0" err="1">
                <a:solidFill>
                  <a:schemeClr val="tx2"/>
                </a:solidFill>
                <a:effectLst/>
              </a:rPr>
              <a:t>کرده</a:t>
            </a:r>
            <a:r>
              <a:rPr lang="en-US" sz="4000" b="1" cap="all" spc="400" dirty="0">
                <a:solidFill>
                  <a:schemeClr val="tx2"/>
                </a:solidFill>
                <a:effectLst/>
              </a:rPr>
              <a:t> </a:t>
            </a:r>
            <a:r>
              <a:rPr lang="en-US" sz="4000" b="1" cap="all" spc="400" dirty="0" err="1">
                <a:solidFill>
                  <a:schemeClr val="tx2"/>
                </a:solidFill>
                <a:effectLst/>
              </a:rPr>
              <a:t>ام</a:t>
            </a:r>
            <a:r>
              <a:rPr lang="en-US" sz="4000" b="1" cap="all" spc="400" dirty="0">
                <a:solidFill>
                  <a:schemeClr val="tx2"/>
                </a:solidFill>
                <a:effectLst/>
              </a:rPr>
              <a:t> </a:t>
            </a:r>
            <a:endParaRPr lang="en-US" sz="4000" b="1" cap="all" spc="400" dirty="0">
              <a:solidFill>
                <a:schemeClr val="tx2"/>
              </a:solidFill>
            </a:endParaRP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1726144F-52B9-44AB-B64C-543FBA7C90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8623882" y="-1"/>
            <a:ext cx="66184" cy="6858001"/>
          </a:xfrm>
          <a:prstGeom prst="rect">
            <a:avLst/>
          </a:pr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2" name="Picture 4" descr="من هم گریه کردم - ویکی‌پدیا، دانشنامهٔ آزاد">
            <a:extLst>
              <a:ext uri="{FF2B5EF4-FFF2-40B4-BE49-F238E27FC236}">
                <a16:creationId xmlns:a16="http://schemas.microsoft.com/office/drawing/2014/main" id="{192C1416-76B0-41B2-B5A6-C76A24DA466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296" r="1" b="22393"/>
          <a:stretch/>
        </p:blipFill>
        <p:spPr bwMode="auto">
          <a:xfrm>
            <a:off x="8690066" y="6"/>
            <a:ext cx="3501934" cy="3428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منهم گریه کرده ام">
            <a:extLst>
              <a:ext uri="{FF2B5EF4-FFF2-40B4-BE49-F238E27FC236}">
                <a16:creationId xmlns:a16="http://schemas.microsoft.com/office/drawing/2014/main" id="{A6FBCEF3-3486-43A5-9D01-9D2BA60F885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83" r="2" b="2"/>
          <a:stretch/>
        </p:blipFill>
        <p:spPr bwMode="auto">
          <a:xfrm>
            <a:off x="8690066" y="3428995"/>
            <a:ext cx="3501934" cy="342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43089103"/>
      </p:ext>
    </p:extLst>
  </p:cSld>
  <p:clrMapOvr>
    <a:masterClrMapping/>
  </p:clrMapOvr>
</p:sld>
</file>

<file path=ppt/theme/theme1.xml><?xml version="1.0" encoding="utf-8"?>
<a:theme xmlns:a="http://schemas.openxmlformats.org/drawingml/2006/main" name="Odznáček">
  <a:themeElements>
    <a:clrScheme name="Badge">
      <a:dk1>
        <a:sysClr val="windowText" lastClr="000000"/>
      </a:dk1>
      <a:lt1>
        <a:sysClr val="window" lastClr="FFFFFF"/>
      </a:lt1>
      <a:dk2>
        <a:srgbClr val="0B082E"/>
      </a:dk2>
      <a:lt2>
        <a:srgbClr val="F3F3F2"/>
      </a:lt2>
      <a:accent1>
        <a:srgbClr val="62B4C6"/>
      </a:accent1>
      <a:accent2>
        <a:srgbClr val="1B376E"/>
      </a:accent2>
      <a:accent3>
        <a:srgbClr val="9EBE55"/>
      </a:accent3>
      <a:accent4>
        <a:srgbClr val="C65E5E"/>
      </a:accent4>
      <a:accent5>
        <a:srgbClr val="D3BA55"/>
      </a:accent5>
      <a:accent6>
        <a:srgbClr val="96648A"/>
      </a:accent6>
      <a:hlink>
        <a:srgbClr val="62B4C6"/>
      </a:hlink>
      <a:folHlink>
        <a:srgbClr val="96648A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D71F8F05-6246-47AF-9E68-E57F6C93F79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TM10001106[[fn=Odznáček]]</Template>
  <TotalTime>572</TotalTime>
  <Words>61</Words>
  <Application>Microsoft Office PowerPoint</Application>
  <PresentationFormat>Širokoúhlá obrazovka</PresentationFormat>
  <Paragraphs>7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10" baseType="lpstr">
      <vt:lpstr>Arial</vt:lpstr>
      <vt:lpstr>Calibri</vt:lpstr>
      <vt:lpstr>Gill Sans MT</vt:lpstr>
      <vt:lpstr>Impact</vt:lpstr>
      <vt:lpstr>Odznáček</vt:lpstr>
      <vt:lpstr>Téma: ženy jako  nástroj sociální kritikyv perské liteartuře</vt:lpstr>
      <vt:lpstr>Prezentace aplikace PowerPoint</vt:lpstr>
      <vt:lpstr>Prezentace aplikace PowerPoint</vt:lpstr>
      <vt:lpstr>Mortezá Mošfeq Kázemí (1903-1978) مرتضی مشفق کاظمی </vt:lpstr>
      <vt:lpstr>Džahángír Džalílí (1909-38)  جلیلی، جهانگیر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Téma: ženy jako  nástroj sociální kritiky</dc:title>
  <dc:creator>Zuzana Kříhová</dc:creator>
  <cp:lastModifiedBy>Zuzana Kříhová</cp:lastModifiedBy>
  <cp:revision>7</cp:revision>
  <dcterms:created xsi:type="dcterms:W3CDTF">2021-03-01T20:50:22Z</dcterms:created>
  <dcterms:modified xsi:type="dcterms:W3CDTF">2021-03-02T06:22:32Z</dcterms:modified>
</cp:coreProperties>
</file>