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4" r:id="rId6"/>
    <p:sldId id="265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13.12.2024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Futurum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futurum slovesa „být“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cs-CZ" sz="3200" dirty="0"/>
              <a:t>Budu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Budeš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Budeme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Budete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Budou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91264" cy="1584176"/>
          </a:xfrm>
        </p:spPr>
        <p:txBody>
          <a:bodyPr>
            <a:normAutofit/>
          </a:bodyPr>
          <a:lstStyle/>
          <a:p>
            <a:r>
              <a:rPr lang="cs-CZ" dirty="0"/>
              <a:t>Futurum imperfektivních sloves</a:t>
            </a:r>
            <a:br>
              <a:rPr lang="cs-CZ" dirty="0"/>
            </a:br>
            <a:r>
              <a:rPr lang="cs-CZ" dirty="0"/>
              <a:t>futurum „být“ + infinitiv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23528" y="2852936"/>
            <a:ext cx="4172272" cy="3922451"/>
          </a:xfrm>
        </p:spPr>
        <p:txBody>
          <a:bodyPr>
            <a:normAutofit/>
          </a:bodyPr>
          <a:lstStyle/>
          <a:p>
            <a:pPr marL="566928" indent="-457200">
              <a:buFont typeface="+mj-lt"/>
              <a:buAutoNum type="arabicPeriod"/>
            </a:pPr>
            <a:r>
              <a:rPr lang="cs-CZ" sz="3200" dirty="0"/>
              <a:t>Budu dělat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Budeš dělat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 dělat</a:t>
            </a:r>
          </a:p>
          <a:p>
            <a:pPr marL="566928" indent="-457200">
              <a:buFont typeface="+mj-lt"/>
              <a:buAutoNum type="arabicPeriod"/>
            </a:pP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572000" y="2780928"/>
            <a:ext cx="4114800" cy="3994459"/>
          </a:xfrm>
        </p:spPr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Budeme dělat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Budete dělat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Budou dělat</a:t>
            </a:r>
          </a:p>
          <a:p>
            <a:pPr marL="566928" indent="-457200">
              <a:buFont typeface="+mj-lt"/>
              <a:buAutoNum type="arabicPeriod"/>
            </a:pP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80920" cy="936104"/>
          </a:xfrm>
        </p:spPr>
        <p:txBody>
          <a:bodyPr>
            <a:normAutofit fontScale="90000"/>
          </a:bodyPr>
          <a:lstStyle/>
          <a:p>
            <a:r>
              <a:rPr lang="cs-CZ" dirty="0"/>
              <a:t>Futurum jít, jet, letět, nést, běžet</a:t>
            </a:r>
            <a:br>
              <a:rPr lang="cs-CZ" dirty="0"/>
            </a:br>
            <a:r>
              <a:rPr lang="cs-CZ" dirty="0"/>
              <a:t>prefix </a:t>
            </a:r>
            <a:r>
              <a:rPr lang="cs-CZ" dirty="0" err="1"/>
              <a:t>pů</a:t>
            </a:r>
            <a:r>
              <a:rPr lang="cs-CZ" dirty="0"/>
              <a:t>- a po- (+ tvary prézentu)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5536" y="1988840"/>
            <a:ext cx="4100264" cy="4786547"/>
          </a:xfrm>
        </p:spPr>
        <p:txBody>
          <a:bodyPr>
            <a:normAutofit/>
          </a:bodyPr>
          <a:lstStyle/>
          <a:p>
            <a:pPr marL="624078" indent="-514350"/>
            <a:r>
              <a:rPr lang="cs-CZ" sz="3200" dirty="0"/>
              <a:t>Půjdu</a:t>
            </a:r>
          </a:p>
          <a:p>
            <a:pPr marL="624078" indent="-514350"/>
            <a:r>
              <a:rPr lang="cs-CZ" sz="3200" dirty="0"/>
              <a:t>Půjdeš</a:t>
            </a:r>
          </a:p>
          <a:p>
            <a:pPr marL="624078" indent="-514350"/>
            <a:r>
              <a:rPr lang="cs-CZ" sz="3200" dirty="0"/>
              <a:t>Půjde</a:t>
            </a:r>
          </a:p>
          <a:p>
            <a:pPr marL="624078" indent="-514350"/>
            <a:endParaRPr lang="cs-CZ" sz="3200" dirty="0"/>
          </a:p>
          <a:p>
            <a:pPr marL="624078" indent="-514350"/>
            <a:r>
              <a:rPr lang="cs-CZ" sz="3200" dirty="0"/>
              <a:t>Půjdeme</a:t>
            </a:r>
          </a:p>
          <a:p>
            <a:pPr marL="624078" indent="-514350"/>
            <a:r>
              <a:rPr lang="cs-CZ" sz="3200" dirty="0"/>
              <a:t>Půjdete</a:t>
            </a:r>
          </a:p>
          <a:p>
            <a:pPr marL="624078" indent="-514350"/>
            <a:r>
              <a:rPr lang="cs-CZ" sz="3200" dirty="0"/>
              <a:t>půjdou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4008" y="1988840"/>
            <a:ext cx="4042792" cy="4786547"/>
          </a:xfrm>
        </p:spPr>
        <p:txBody>
          <a:bodyPr>
            <a:normAutofit/>
          </a:bodyPr>
          <a:lstStyle/>
          <a:p>
            <a:r>
              <a:rPr lang="cs-CZ" sz="3200" dirty="0"/>
              <a:t>Pojedu</a:t>
            </a:r>
          </a:p>
          <a:p>
            <a:r>
              <a:rPr lang="cs-CZ" sz="3200" dirty="0"/>
              <a:t>Pojedeš </a:t>
            </a:r>
          </a:p>
          <a:p>
            <a:r>
              <a:rPr lang="cs-CZ" sz="3200" dirty="0"/>
              <a:t>Pojede</a:t>
            </a:r>
          </a:p>
          <a:p>
            <a:endParaRPr lang="cs-CZ" sz="3200" dirty="0"/>
          </a:p>
          <a:p>
            <a:r>
              <a:rPr lang="cs-CZ" sz="3200" dirty="0"/>
              <a:t>Pojdeme</a:t>
            </a:r>
          </a:p>
          <a:p>
            <a:r>
              <a:rPr lang="cs-CZ" sz="3200" dirty="0"/>
              <a:t>Pojedete</a:t>
            </a:r>
          </a:p>
          <a:p>
            <a:r>
              <a:rPr lang="cs-CZ" sz="3200" dirty="0"/>
              <a:t>pojedou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95536" y="764704"/>
            <a:ext cx="8496944" cy="1224136"/>
          </a:xfrm>
        </p:spPr>
        <p:txBody>
          <a:bodyPr>
            <a:normAutofit fontScale="90000"/>
          </a:bodyPr>
          <a:lstStyle/>
          <a:p>
            <a:br>
              <a:rPr lang="cs-CZ" sz="2800" dirty="0"/>
            </a:br>
            <a:r>
              <a:rPr lang="cs-CZ" sz="2800" dirty="0"/>
              <a:t>Navrhněte spolužákovi společný program (my)</a:t>
            </a:r>
            <a:br>
              <a:rPr lang="cs-CZ" sz="2800" dirty="0"/>
            </a:br>
            <a:r>
              <a:rPr lang="cs-CZ" sz="2800" dirty="0"/>
              <a:t>Např. Budeme hrát fotbal? – Ano, </a:t>
            </a:r>
            <a:r>
              <a:rPr lang="cs-CZ" sz="2800"/>
              <a:t>rád hraju...</a:t>
            </a:r>
            <a:br>
              <a:rPr lang="cs-CZ" sz="2800" dirty="0"/>
            </a:br>
            <a:r>
              <a:rPr lang="cs-CZ" sz="2800" dirty="0"/>
              <a:t>                                         - Ne, protože já nerad hraju...</a:t>
            </a:r>
            <a:br>
              <a:rPr lang="cs-CZ" sz="2800" dirty="0"/>
            </a:br>
            <a:br>
              <a:rPr lang="cs-CZ" sz="2800" dirty="0"/>
            </a:br>
            <a:endParaRPr lang="cs-CZ" sz="2800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>
          <a:xfrm>
            <a:off x="467544" y="1988840"/>
            <a:ext cx="4028256" cy="4786547"/>
          </a:xfrm>
        </p:spPr>
        <p:txBody>
          <a:bodyPr>
            <a:normAutofit/>
          </a:bodyPr>
          <a:lstStyle/>
          <a:p>
            <a:r>
              <a:rPr lang="cs-CZ" sz="2400" dirty="0"/>
              <a:t>Jít na výstavu</a:t>
            </a:r>
          </a:p>
          <a:p>
            <a:r>
              <a:rPr lang="cs-CZ" sz="2400" dirty="0"/>
              <a:t>Uklízet</a:t>
            </a:r>
          </a:p>
          <a:p>
            <a:r>
              <a:rPr lang="cs-CZ" sz="2400" dirty="0"/>
              <a:t>Studovat spolu</a:t>
            </a:r>
          </a:p>
          <a:p>
            <a:r>
              <a:rPr lang="cs-CZ" sz="2400" dirty="0"/>
              <a:t>Poslouchat ..</a:t>
            </a:r>
          </a:p>
          <a:p>
            <a:r>
              <a:rPr lang="cs-CZ" sz="2400" dirty="0"/>
              <a:t>Hrát na počítači</a:t>
            </a:r>
          </a:p>
          <a:p>
            <a:r>
              <a:rPr lang="cs-CZ" sz="2400" dirty="0"/>
              <a:t>Nakupovat</a:t>
            </a:r>
          </a:p>
          <a:p>
            <a:r>
              <a:rPr lang="cs-CZ" sz="2400" dirty="0"/>
              <a:t>Hrát …</a:t>
            </a:r>
          </a:p>
          <a:p>
            <a:r>
              <a:rPr lang="cs-CZ" sz="2400" dirty="0"/>
              <a:t>Obědvat</a:t>
            </a:r>
          </a:p>
          <a:p>
            <a:r>
              <a:rPr lang="cs-CZ" sz="2400" dirty="0"/>
              <a:t>Dát si zmrzlinu</a:t>
            </a:r>
          </a:p>
          <a:p>
            <a:r>
              <a:rPr lang="cs-CZ" sz="2400" dirty="0"/>
              <a:t>Mluvit česky</a:t>
            </a:r>
          </a:p>
          <a:p>
            <a:endParaRPr lang="cs-CZ" sz="24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4644008" y="1916832"/>
            <a:ext cx="4042792" cy="4858555"/>
          </a:xfrm>
        </p:spPr>
        <p:txBody>
          <a:bodyPr>
            <a:normAutofit/>
          </a:bodyPr>
          <a:lstStyle/>
          <a:p>
            <a:r>
              <a:rPr lang="cs-CZ" sz="2400" dirty="0"/>
              <a:t>Půjdeme</a:t>
            </a:r>
          </a:p>
          <a:p>
            <a:r>
              <a:rPr lang="cs-CZ" sz="2400" dirty="0"/>
              <a:t>Budeme uklízet</a:t>
            </a:r>
          </a:p>
          <a:p>
            <a:r>
              <a:rPr lang="cs-CZ" sz="2400" dirty="0"/>
              <a:t>Budeme studovat</a:t>
            </a:r>
          </a:p>
          <a:p>
            <a:r>
              <a:rPr lang="cs-CZ" sz="2400" dirty="0"/>
              <a:t>Budeme poslouchat</a:t>
            </a:r>
          </a:p>
          <a:p>
            <a:r>
              <a:rPr lang="cs-CZ" sz="2400" dirty="0"/>
              <a:t>Budeme hrát ...</a:t>
            </a:r>
          </a:p>
          <a:p>
            <a:r>
              <a:rPr lang="cs-CZ" sz="2400" dirty="0"/>
              <a:t>Budeme nakupovat..</a:t>
            </a:r>
          </a:p>
          <a:p>
            <a:r>
              <a:rPr lang="cs-CZ" sz="2400" dirty="0"/>
              <a:t>Budeme hrát...</a:t>
            </a:r>
          </a:p>
          <a:p>
            <a:r>
              <a:rPr lang="cs-CZ" sz="2400" dirty="0"/>
              <a:t>Budeme obědvat..</a:t>
            </a:r>
          </a:p>
          <a:p>
            <a:r>
              <a:rPr lang="cs-CZ" sz="2400" dirty="0"/>
              <a:t>Dáme si zmrzlinu...</a:t>
            </a:r>
          </a:p>
          <a:p>
            <a:r>
              <a:rPr lang="cs-CZ" sz="2400" dirty="0"/>
              <a:t>Budeme mluvit...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2715CF-4B37-402D-99EA-573747A8A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664"/>
            <a:ext cx="8686800" cy="93610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chemeClr val="accent2"/>
                </a:solidFill>
              </a:rPr>
              <a:t>Co budeš dělat o víkendu? </a:t>
            </a:r>
            <a:br>
              <a:rPr lang="cs-CZ" sz="3200" dirty="0">
                <a:solidFill>
                  <a:schemeClr val="accent2"/>
                </a:solidFill>
              </a:rPr>
            </a:br>
            <a:r>
              <a:rPr lang="cs-CZ" sz="3200" dirty="0">
                <a:solidFill>
                  <a:schemeClr val="accent2"/>
                </a:solidFill>
              </a:rPr>
              <a:t>- Budu../ Nebudu… A ty?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6B5519-D3C8-43DB-A4F0-930192CA1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512" y="1484784"/>
            <a:ext cx="3096344" cy="5290603"/>
          </a:xfrm>
        </p:spPr>
        <p:txBody>
          <a:bodyPr>
            <a:normAutofit/>
          </a:bodyPr>
          <a:lstStyle/>
          <a:p>
            <a:r>
              <a:rPr lang="cs-CZ" sz="2400" dirty="0"/>
              <a:t>Být- doma</a:t>
            </a:r>
          </a:p>
          <a:p>
            <a:r>
              <a:rPr lang="cs-CZ" sz="2400" dirty="0"/>
              <a:t>Vařit - něco</a:t>
            </a:r>
          </a:p>
          <a:p>
            <a:r>
              <a:rPr lang="cs-CZ" sz="2400" dirty="0"/>
              <a:t>Jít -na procházka</a:t>
            </a:r>
          </a:p>
          <a:p>
            <a:r>
              <a:rPr lang="cs-CZ" sz="2400" dirty="0"/>
              <a:t>Studovat</a:t>
            </a:r>
          </a:p>
          <a:p>
            <a:r>
              <a:rPr lang="cs-CZ" sz="2400" dirty="0"/>
              <a:t>Nakupovat</a:t>
            </a:r>
          </a:p>
          <a:p>
            <a:r>
              <a:rPr lang="cs-CZ" sz="2400" dirty="0"/>
              <a:t>Dívat se na – něco</a:t>
            </a:r>
          </a:p>
          <a:p>
            <a:r>
              <a:rPr lang="cs-CZ" sz="2400" dirty="0"/>
              <a:t>Jít – na procházku</a:t>
            </a:r>
          </a:p>
          <a:p>
            <a:r>
              <a:rPr lang="cs-CZ" sz="2400" dirty="0"/>
              <a:t>Jet – na výlet</a:t>
            </a:r>
          </a:p>
          <a:p>
            <a:r>
              <a:rPr lang="cs-CZ" sz="2400" dirty="0"/>
              <a:t>Večeřet – v restauraci </a:t>
            </a:r>
          </a:p>
          <a:p>
            <a:r>
              <a:rPr lang="cs-CZ" sz="2400" dirty="0"/>
              <a:t>Mluvit česky</a:t>
            </a:r>
          </a:p>
          <a:p>
            <a:r>
              <a:rPr lang="cs-CZ" sz="2400" dirty="0"/>
              <a:t>Jít – na vánoční trhy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66A7A49-A3E0-4497-9697-E2B2D32FB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79912" y="1484784"/>
            <a:ext cx="4906888" cy="5290603"/>
          </a:xfrm>
        </p:spPr>
        <p:txBody>
          <a:bodyPr>
            <a:normAutofit/>
          </a:bodyPr>
          <a:lstStyle/>
          <a:p>
            <a:r>
              <a:rPr lang="cs-CZ" sz="2800" dirty="0"/>
              <a:t>Budeš doma?</a:t>
            </a:r>
          </a:p>
          <a:p>
            <a:r>
              <a:rPr lang="cs-CZ" sz="2800" dirty="0"/>
              <a:t>Budeš něco vařit?</a:t>
            </a:r>
          </a:p>
          <a:p>
            <a:r>
              <a:rPr lang="cs-CZ" sz="2800" dirty="0"/>
              <a:t>Půjdeš na procházku?</a:t>
            </a:r>
          </a:p>
          <a:p>
            <a:r>
              <a:rPr lang="cs-CZ" sz="2800" dirty="0"/>
              <a:t>Budeš studovat?</a:t>
            </a:r>
          </a:p>
          <a:p>
            <a:r>
              <a:rPr lang="cs-CZ" sz="2800" dirty="0"/>
              <a:t>Budeš nakupovat?</a:t>
            </a:r>
          </a:p>
          <a:p>
            <a:r>
              <a:rPr lang="cs-CZ" sz="2800" dirty="0"/>
              <a:t>Budeš se na něco dívat?</a:t>
            </a:r>
          </a:p>
          <a:p>
            <a:r>
              <a:rPr lang="cs-CZ" sz="2800" dirty="0"/>
              <a:t>Půjdeš na procházku?</a:t>
            </a:r>
          </a:p>
          <a:p>
            <a:r>
              <a:rPr lang="cs-CZ" sz="2800" dirty="0"/>
              <a:t>Pojedeš na výlet?</a:t>
            </a:r>
          </a:p>
          <a:p>
            <a:r>
              <a:rPr lang="cs-CZ" sz="2800" dirty="0"/>
              <a:t>Budeš večeřet …?</a:t>
            </a:r>
          </a:p>
          <a:p>
            <a:r>
              <a:rPr lang="cs-CZ" sz="2800" dirty="0"/>
              <a:t>Budeš mluvit česky?</a:t>
            </a:r>
          </a:p>
          <a:p>
            <a:r>
              <a:rPr lang="cs-CZ" sz="2800" dirty="0"/>
              <a:t>Půjdeš na …..?</a:t>
            </a:r>
          </a:p>
        </p:txBody>
      </p:sp>
    </p:spTree>
    <p:extLst>
      <p:ext uri="{BB962C8B-B14F-4D97-AF65-F5344CB8AC3E}">
        <p14:creationId xmlns:p14="http://schemas.microsoft.com/office/powerpoint/2010/main" val="405938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47</TotalTime>
  <Words>238</Words>
  <Application>Microsoft Office PowerPoint</Application>
  <PresentationFormat>Předvádění na obrazovce (4:3)</PresentationFormat>
  <Paragraphs>77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Georgia</vt:lpstr>
      <vt:lpstr>Trebuchet MS</vt:lpstr>
      <vt:lpstr>Wingdings 2</vt:lpstr>
      <vt:lpstr>Urbanistický</vt:lpstr>
      <vt:lpstr>Futurum</vt:lpstr>
      <vt:lpstr>futurum slovesa „být“</vt:lpstr>
      <vt:lpstr>Futurum imperfektivních sloves futurum „být“ + infinitiv</vt:lpstr>
      <vt:lpstr>Futurum jít, jet, letět, nést, běžet prefix pů- a po- (+ tvary prézentu)</vt:lpstr>
      <vt:lpstr> Navrhněte spolužákovi společný program (my) Např. Budeme hrát fotbal? – Ano, rád hraju...                                          - Ne, protože já nerad hraju...  </vt:lpstr>
      <vt:lpstr>Co budeš dělat o víkendu?  - Budu../ Nebudu… A ty?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Futurum</dc:title>
  <dc:creator>Radomila Kotková</dc:creator>
  <cp:lastModifiedBy>kotkovar</cp:lastModifiedBy>
  <cp:revision>6</cp:revision>
  <dcterms:created xsi:type="dcterms:W3CDTF">2019-03-17T08:27:01Z</dcterms:created>
  <dcterms:modified xsi:type="dcterms:W3CDTF">2024-12-13T10:28:28Z</dcterms:modified>
</cp:coreProperties>
</file>