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74282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46091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0044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309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6019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97989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1063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3352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968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18936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14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22AC2-F111-4268-91BE-5A7119E467F2}" type="datetimeFigureOut">
              <a:rPr lang="sl-SI" smtClean="0"/>
              <a:t>15.4.2020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15831-DEC1-46EF-9E22-01D3FEAC3C4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6195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3536"/>
          </a:xfrm>
        </p:spPr>
        <p:txBody>
          <a:bodyPr/>
          <a:lstStyle/>
          <a:p>
            <a:r>
              <a:rPr lang="sl-SI" b="1" dirty="0" smtClean="0"/>
              <a:t>Vadite modalne izraze</a:t>
            </a:r>
            <a:endParaRPr lang="sl-SI" b="1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169" y="1819176"/>
            <a:ext cx="12023662" cy="436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53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87187"/>
          </a:xfrm>
        </p:spPr>
        <p:txBody>
          <a:bodyPr>
            <a:normAutofit/>
          </a:bodyPr>
          <a:lstStyle/>
          <a:p>
            <a:r>
              <a:rPr lang="sl-SI" sz="4000" b="1" dirty="0" smtClean="0"/>
              <a:t>Vadite</a:t>
            </a:r>
            <a:br>
              <a:rPr lang="sl-SI" sz="4000" b="1" dirty="0" smtClean="0"/>
            </a:br>
            <a:r>
              <a:rPr lang="sl-SI" sz="4000" b="1" dirty="0" smtClean="0"/>
              <a:t>stopnjevanje</a:t>
            </a:r>
            <a:br>
              <a:rPr lang="sl-SI" sz="4000" b="1" dirty="0" smtClean="0"/>
            </a:br>
            <a:r>
              <a:rPr lang="sl-SI" sz="4000" b="1" dirty="0" smtClean="0"/>
              <a:t>pridevnikov</a:t>
            </a:r>
            <a:endParaRPr lang="sl-SI" sz="4000" b="1" dirty="0"/>
          </a:p>
        </p:txBody>
      </p:sp>
      <p:pic>
        <p:nvPicPr>
          <p:cNvPr id="4" name="Označba mesta vsebine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8287" y="111509"/>
            <a:ext cx="7878276" cy="6433670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567891" y="5871411"/>
            <a:ext cx="3214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SBŽ 2, </a:t>
            </a:r>
            <a:r>
              <a:rPr lang="sl-SI" dirty="0" err="1">
                <a:solidFill>
                  <a:schemeClr val="bg1">
                    <a:lumMod val="50000"/>
                  </a:schemeClr>
                </a:solidFill>
              </a:rPr>
              <a:t>dz</a:t>
            </a:r>
            <a:r>
              <a:rPr lang="sl-SI" dirty="0">
                <a:solidFill>
                  <a:schemeClr val="bg1">
                    <a:lumMod val="50000"/>
                  </a:schemeClr>
                </a:solidFill>
              </a:rPr>
              <a:t>, str. 26</a:t>
            </a:r>
          </a:p>
        </p:txBody>
      </p:sp>
    </p:spTree>
    <p:extLst>
      <p:ext uri="{BB962C8B-B14F-4D97-AF65-F5344CB8AC3E}">
        <p14:creationId xmlns:p14="http://schemas.microsoft.com/office/powerpoint/2010/main" val="1109605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5902"/>
          </a:xfrm>
        </p:spPr>
        <p:txBody>
          <a:bodyPr>
            <a:normAutofit fontScale="90000"/>
          </a:bodyPr>
          <a:lstStyle/>
          <a:p>
            <a:r>
              <a:rPr lang="sl-SI" b="1" dirty="0" smtClean="0"/>
              <a:t>Izražanje časa</a:t>
            </a:r>
            <a:endParaRPr lang="sl-SI" b="1" dirty="0"/>
          </a:p>
        </p:txBody>
      </p:sp>
      <p:pic>
        <p:nvPicPr>
          <p:cNvPr id="4" name="Označba mesta vsebine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164657"/>
            <a:ext cx="10515600" cy="567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92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.</a:t>
            </a:r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556" y="365125"/>
            <a:ext cx="7501288" cy="323644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56" y="3996539"/>
            <a:ext cx="4962525" cy="267652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1356" y="1973517"/>
            <a:ext cx="3701216" cy="486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09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15</Words>
  <Application>Microsoft Office PowerPoint</Application>
  <PresentationFormat>Širokozaslonsko</PresentationFormat>
  <Paragraphs>5</Paragraphs>
  <Slides>4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Officeova tema</vt:lpstr>
      <vt:lpstr>Vadite modalne izraze</vt:lpstr>
      <vt:lpstr>Vadite stopnjevanje pridevnikov</vt:lpstr>
      <vt:lpstr>Izražanje časa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Magda Lojk</dc:creator>
  <cp:lastModifiedBy>Magda Lojk</cp:lastModifiedBy>
  <cp:revision>2</cp:revision>
  <dcterms:created xsi:type="dcterms:W3CDTF">2020-04-15T08:18:06Z</dcterms:created>
  <dcterms:modified xsi:type="dcterms:W3CDTF">2020-04-15T08:25:04Z</dcterms:modified>
</cp:coreProperties>
</file>