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40A311-8B62-4474-8F72-22FCC915AAFE}" v="25" dt="2026-03-12T13:40:38.3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mír Soukup" userId="17917fa7-362a-4daa-a72c-1a6b3cad42e6" providerId="ADAL" clId="{4C47E0D4-7F59-4082-9B1F-31A242C66FBA}"/>
    <pc:docChg chg="undo custSel addSld modSld sldOrd">
      <pc:chgData name="Jaromír Soukup" userId="17917fa7-362a-4daa-a72c-1a6b3cad42e6" providerId="ADAL" clId="{4C47E0D4-7F59-4082-9B1F-31A242C66FBA}" dt="2026-03-12T13:40:38.442" v="178" actId="27636"/>
      <pc:docMkLst>
        <pc:docMk/>
      </pc:docMkLst>
      <pc:sldChg chg="addSp modSp mod setBg">
        <pc:chgData name="Jaromír Soukup" userId="17917fa7-362a-4daa-a72c-1a6b3cad42e6" providerId="ADAL" clId="{4C47E0D4-7F59-4082-9B1F-31A242C66FBA}" dt="2026-03-12T13:17:27.154" v="64" actId="26606"/>
        <pc:sldMkLst>
          <pc:docMk/>
          <pc:sldMk cId="1672152352" sldId="256"/>
        </pc:sldMkLst>
        <pc:spChg chg="mod">
          <ac:chgData name="Jaromír Soukup" userId="17917fa7-362a-4daa-a72c-1a6b3cad42e6" providerId="ADAL" clId="{4C47E0D4-7F59-4082-9B1F-31A242C66FBA}" dt="2026-03-12T13:17:27.154" v="64" actId="26606"/>
          <ac:spMkLst>
            <pc:docMk/>
            <pc:sldMk cId="1672152352" sldId="256"/>
            <ac:spMk id="2" creationId="{7A86689D-7843-37DD-02F8-DAAB9D23FD49}"/>
          </ac:spMkLst>
        </pc:spChg>
        <pc:spChg chg="mod">
          <ac:chgData name="Jaromír Soukup" userId="17917fa7-362a-4daa-a72c-1a6b3cad42e6" providerId="ADAL" clId="{4C47E0D4-7F59-4082-9B1F-31A242C66FBA}" dt="2026-03-12T13:17:27.154" v="64" actId="26606"/>
          <ac:spMkLst>
            <pc:docMk/>
            <pc:sldMk cId="1672152352" sldId="256"/>
            <ac:spMk id="3" creationId="{CB78A0E7-C353-93EF-390C-8AF6173B0DA0}"/>
          </ac:spMkLst>
        </pc:spChg>
        <pc:spChg chg="add">
          <ac:chgData name="Jaromír Soukup" userId="17917fa7-362a-4daa-a72c-1a6b3cad42e6" providerId="ADAL" clId="{4C47E0D4-7F59-4082-9B1F-31A242C66FBA}" dt="2026-03-12T13:17:27.154" v="64" actId="26606"/>
          <ac:spMkLst>
            <pc:docMk/>
            <pc:sldMk cId="1672152352" sldId="256"/>
            <ac:spMk id="4103" creationId="{ECC07320-C2CA-4E29-8481-9D9E143C7788}"/>
          </ac:spMkLst>
        </pc:spChg>
        <pc:spChg chg="add">
          <ac:chgData name="Jaromír Soukup" userId="17917fa7-362a-4daa-a72c-1a6b3cad42e6" providerId="ADAL" clId="{4C47E0D4-7F59-4082-9B1F-31A242C66FBA}" dt="2026-03-12T13:17:27.154" v="64" actId="26606"/>
          <ac:spMkLst>
            <pc:docMk/>
            <pc:sldMk cId="1672152352" sldId="256"/>
            <ac:spMk id="4105" creationId="{178FB36B-5BFE-42CA-BC60-1115E0D95EEC}"/>
          </ac:spMkLst>
        </pc:spChg>
        <pc:picChg chg="add mod ord">
          <ac:chgData name="Jaromír Soukup" userId="17917fa7-362a-4daa-a72c-1a6b3cad42e6" providerId="ADAL" clId="{4C47E0D4-7F59-4082-9B1F-31A242C66FBA}" dt="2026-03-12T13:17:27.154" v="64" actId="26606"/>
          <ac:picMkLst>
            <pc:docMk/>
            <pc:sldMk cId="1672152352" sldId="256"/>
            <ac:picMk id="4098" creationId="{84252FC4-1657-F2B4-2680-4653D7120D4C}"/>
          </ac:picMkLst>
        </pc:picChg>
      </pc:sldChg>
      <pc:sldChg chg="addSp modSp mod setBg">
        <pc:chgData name="Jaromír Soukup" userId="17917fa7-362a-4daa-a72c-1a6b3cad42e6" providerId="ADAL" clId="{4C47E0D4-7F59-4082-9B1F-31A242C66FBA}" dt="2026-03-12T13:19:02.307" v="73" actId="27636"/>
        <pc:sldMkLst>
          <pc:docMk/>
          <pc:sldMk cId="1724782480" sldId="258"/>
        </pc:sldMkLst>
        <pc:spChg chg="mod">
          <ac:chgData name="Jaromír Soukup" userId="17917fa7-362a-4daa-a72c-1a6b3cad42e6" providerId="ADAL" clId="{4C47E0D4-7F59-4082-9B1F-31A242C66FBA}" dt="2026-03-12T13:18:53.248" v="71" actId="27636"/>
          <ac:spMkLst>
            <pc:docMk/>
            <pc:sldMk cId="1724782480" sldId="258"/>
            <ac:spMk id="2" creationId="{59BA7D37-FBF5-1C45-42CF-18C8FF22AE8E}"/>
          </ac:spMkLst>
        </pc:spChg>
        <pc:spChg chg="mod">
          <ac:chgData name="Jaromír Soukup" userId="17917fa7-362a-4daa-a72c-1a6b3cad42e6" providerId="ADAL" clId="{4C47E0D4-7F59-4082-9B1F-31A242C66FBA}" dt="2026-03-12T13:19:02.307" v="73" actId="27636"/>
          <ac:spMkLst>
            <pc:docMk/>
            <pc:sldMk cId="1724782480" sldId="258"/>
            <ac:spMk id="3" creationId="{724E28E0-D9EC-2410-5BBC-A24DD973B36B}"/>
          </ac:spMkLst>
        </pc:spChg>
        <pc:spChg chg="add">
          <ac:chgData name="Jaromír Soukup" userId="17917fa7-362a-4daa-a72c-1a6b3cad42e6" providerId="ADAL" clId="{4C47E0D4-7F59-4082-9B1F-31A242C66FBA}" dt="2026-03-12T13:18:36.710" v="66" actId="26606"/>
          <ac:spMkLst>
            <pc:docMk/>
            <pc:sldMk cId="1724782480" sldId="258"/>
            <ac:spMk id="5127" creationId="{8FC9BE17-9A7B-462D-AE50-3D8777387304}"/>
          </ac:spMkLst>
        </pc:spChg>
        <pc:spChg chg="add">
          <ac:chgData name="Jaromír Soukup" userId="17917fa7-362a-4daa-a72c-1a6b3cad42e6" providerId="ADAL" clId="{4C47E0D4-7F59-4082-9B1F-31A242C66FBA}" dt="2026-03-12T13:18:36.710" v="66" actId="26606"/>
          <ac:spMkLst>
            <pc:docMk/>
            <pc:sldMk cId="1724782480" sldId="258"/>
            <ac:spMk id="5129" creationId="{3EBE8569-6AEC-4B8C-8D53-2DE337CDBA65}"/>
          </ac:spMkLst>
        </pc:spChg>
        <pc:spChg chg="add">
          <ac:chgData name="Jaromír Soukup" userId="17917fa7-362a-4daa-a72c-1a6b3cad42e6" providerId="ADAL" clId="{4C47E0D4-7F59-4082-9B1F-31A242C66FBA}" dt="2026-03-12T13:18:36.710" v="66" actId="26606"/>
          <ac:spMkLst>
            <pc:docMk/>
            <pc:sldMk cId="1724782480" sldId="258"/>
            <ac:spMk id="5131" creationId="{55D4142C-5077-457F-A6AD-3FECFDB39685}"/>
          </ac:spMkLst>
        </pc:spChg>
        <pc:spChg chg="add">
          <ac:chgData name="Jaromír Soukup" userId="17917fa7-362a-4daa-a72c-1a6b3cad42e6" providerId="ADAL" clId="{4C47E0D4-7F59-4082-9B1F-31A242C66FBA}" dt="2026-03-12T13:18:36.710" v="66" actId="26606"/>
          <ac:spMkLst>
            <pc:docMk/>
            <pc:sldMk cId="1724782480" sldId="258"/>
            <ac:spMk id="5133" creationId="{7A5F0580-5EE9-419F-96EE-B6529EF6E7D0}"/>
          </ac:spMkLst>
        </pc:spChg>
        <pc:picChg chg="add mod ord">
          <ac:chgData name="Jaromír Soukup" userId="17917fa7-362a-4daa-a72c-1a6b3cad42e6" providerId="ADAL" clId="{4C47E0D4-7F59-4082-9B1F-31A242C66FBA}" dt="2026-03-12T13:18:36.710" v="66" actId="26606"/>
          <ac:picMkLst>
            <pc:docMk/>
            <pc:sldMk cId="1724782480" sldId="258"/>
            <ac:picMk id="5122" creationId="{33B8A578-3938-4AB1-A0BA-A1088F6F1CDD}"/>
          </ac:picMkLst>
        </pc:picChg>
      </pc:sldChg>
      <pc:sldChg chg="modSp new mod">
        <pc:chgData name="Jaromír Soukup" userId="17917fa7-362a-4daa-a72c-1a6b3cad42e6" providerId="ADAL" clId="{4C47E0D4-7F59-4082-9B1F-31A242C66FBA}" dt="2026-03-12T13:08:14.888" v="15" actId="27636"/>
        <pc:sldMkLst>
          <pc:docMk/>
          <pc:sldMk cId="1215541381" sldId="260"/>
        </pc:sldMkLst>
        <pc:spChg chg="mod">
          <ac:chgData name="Jaromír Soukup" userId="17917fa7-362a-4daa-a72c-1a6b3cad42e6" providerId="ADAL" clId="{4C47E0D4-7F59-4082-9B1F-31A242C66FBA}" dt="2026-03-12T13:07:47.272" v="1"/>
          <ac:spMkLst>
            <pc:docMk/>
            <pc:sldMk cId="1215541381" sldId="260"/>
            <ac:spMk id="2" creationId="{FA3C3BDF-DF9D-5B5D-7AC7-1F94DACDBBEB}"/>
          </ac:spMkLst>
        </pc:spChg>
        <pc:spChg chg="mod">
          <ac:chgData name="Jaromír Soukup" userId="17917fa7-362a-4daa-a72c-1a6b3cad42e6" providerId="ADAL" clId="{4C47E0D4-7F59-4082-9B1F-31A242C66FBA}" dt="2026-03-12T13:08:14.888" v="15" actId="27636"/>
          <ac:spMkLst>
            <pc:docMk/>
            <pc:sldMk cId="1215541381" sldId="260"/>
            <ac:spMk id="3" creationId="{2C1D76F8-9C59-62C0-9934-377B8D410ECA}"/>
          </ac:spMkLst>
        </pc:spChg>
      </pc:sldChg>
      <pc:sldChg chg="modSp new mod">
        <pc:chgData name="Jaromír Soukup" userId="17917fa7-362a-4daa-a72c-1a6b3cad42e6" providerId="ADAL" clId="{4C47E0D4-7F59-4082-9B1F-31A242C66FBA}" dt="2026-03-12T13:11:37.108" v="28" actId="20577"/>
        <pc:sldMkLst>
          <pc:docMk/>
          <pc:sldMk cId="433145006" sldId="261"/>
        </pc:sldMkLst>
        <pc:spChg chg="mod">
          <ac:chgData name="Jaromír Soukup" userId="17917fa7-362a-4daa-a72c-1a6b3cad42e6" providerId="ADAL" clId="{4C47E0D4-7F59-4082-9B1F-31A242C66FBA}" dt="2026-03-12T13:10:53.953" v="17"/>
          <ac:spMkLst>
            <pc:docMk/>
            <pc:sldMk cId="433145006" sldId="261"/>
            <ac:spMk id="2" creationId="{ACAC8BE7-7994-B931-CEDC-CDFBF939A46E}"/>
          </ac:spMkLst>
        </pc:spChg>
        <pc:spChg chg="mod">
          <ac:chgData name="Jaromír Soukup" userId="17917fa7-362a-4daa-a72c-1a6b3cad42e6" providerId="ADAL" clId="{4C47E0D4-7F59-4082-9B1F-31A242C66FBA}" dt="2026-03-12T13:11:37.108" v="28" actId="20577"/>
          <ac:spMkLst>
            <pc:docMk/>
            <pc:sldMk cId="433145006" sldId="261"/>
            <ac:spMk id="3" creationId="{EC4ED2AD-D158-643B-C0F4-0E2914388262}"/>
          </ac:spMkLst>
        </pc:spChg>
      </pc:sldChg>
      <pc:sldChg chg="addSp delSp modSp new mod setBg addAnim">
        <pc:chgData name="Jaromír Soukup" userId="17917fa7-362a-4daa-a72c-1a6b3cad42e6" providerId="ADAL" clId="{4C47E0D4-7F59-4082-9B1F-31A242C66FBA}" dt="2026-03-12T13:14:53.122" v="62"/>
        <pc:sldMkLst>
          <pc:docMk/>
          <pc:sldMk cId="1328095566" sldId="262"/>
        </pc:sldMkLst>
        <pc:spChg chg="mod ord">
          <ac:chgData name="Jaromír Soukup" userId="17917fa7-362a-4daa-a72c-1a6b3cad42e6" providerId="ADAL" clId="{4C47E0D4-7F59-4082-9B1F-31A242C66FBA}" dt="2026-03-12T13:14:53.122" v="61" actId="26606"/>
          <ac:spMkLst>
            <pc:docMk/>
            <pc:sldMk cId="1328095566" sldId="262"/>
            <ac:spMk id="2" creationId="{6F040863-351E-0AB8-5792-61F2B3FDF676}"/>
          </ac:spMkLst>
        </pc:spChg>
        <pc:spChg chg="add del">
          <ac:chgData name="Jaromír Soukup" userId="17917fa7-362a-4daa-a72c-1a6b3cad42e6" providerId="ADAL" clId="{4C47E0D4-7F59-4082-9B1F-31A242C66FBA}" dt="2026-03-12T13:14:39.963" v="59" actId="22"/>
          <ac:spMkLst>
            <pc:docMk/>
            <pc:sldMk cId="1328095566" sldId="262"/>
            <ac:spMk id="4" creationId="{35073E99-8247-B1B9-414D-AC11B270072E}"/>
          </ac:spMkLst>
        </pc:spChg>
        <pc:spChg chg="add">
          <ac:chgData name="Jaromír Soukup" userId="17917fa7-362a-4daa-a72c-1a6b3cad42e6" providerId="ADAL" clId="{4C47E0D4-7F59-4082-9B1F-31A242C66FBA}" dt="2026-03-12T13:14:53.122" v="61" actId="26606"/>
          <ac:spMkLst>
            <pc:docMk/>
            <pc:sldMk cId="1328095566" sldId="262"/>
            <ac:spMk id="3079" creationId="{E91DC736-0EF8-4F87-9146-EBF1D2EE4D3D}"/>
          </ac:spMkLst>
        </pc:spChg>
        <pc:spChg chg="add">
          <ac:chgData name="Jaromír Soukup" userId="17917fa7-362a-4daa-a72c-1a6b3cad42e6" providerId="ADAL" clId="{4C47E0D4-7F59-4082-9B1F-31A242C66FBA}" dt="2026-03-12T13:14:53.122" v="61" actId="26606"/>
          <ac:spMkLst>
            <pc:docMk/>
            <pc:sldMk cId="1328095566" sldId="262"/>
            <ac:spMk id="3081" creationId="{097CD68E-23E3-4007-8847-CD0944C4F7BE}"/>
          </ac:spMkLst>
        </pc:spChg>
        <pc:spChg chg="add">
          <ac:chgData name="Jaromír Soukup" userId="17917fa7-362a-4daa-a72c-1a6b3cad42e6" providerId="ADAL" clId="{4C47E0D4-7F59-4082-9B1F-31A242C66FBA}" dt="2026-03-12T13:14:53.122" v="61" actId="26606"/>
          <ac:spMkLst>
            <pc:docMk/>
            <pc:sldMk cId="1328095566" sldId="262"/>
            <ac:spMk id="3083" creationId="{AF2F604E-43BE-4DC3-B983-E071523364F8}"/>
          </ac:spMkLst>
        </pc:spChg>
        <pc:spChg chg="add">
          <ac:chgData name="Jaromír Soukup" userId="17917fa7-362a-4daa-a72c-1a6b3cad42e6" providerId="ADAL" clId="{4C47E0D4-7F59-4082-9B1F-31A242C66FBA}" dt="2026-03-12T13:14:53.122" v="61" actId="26606"/>
          <ac:spMkLst>
            <pc:docMk/>
            <pc:sldMk cId="1328095566" sldId="262"/>
            <ac:spMk id="3085" creationId="{08C9B587-E65E-4B52-B37C-ABEBB6E87928}"/>
          </ac:spMkLst>
        </pc:spChg>
        <pc:picChg chg="add mod">
          <ac:chgData name="Jaromír Soukup" userId="17917fa7-362a-4daa-a72c-1a6b3cad42e6" providerId="ADAL" clId="{4C47E0D4-7F59-4082-9B1F-31A242C66FBA}" dt="2026-03-12T13:14:53.122" v="61" actId="26606"/>
          <ac:picMkLst>
            <pc:docMk/>
            <pc:sldMk cId="1328095566" sldId="262"/>
            <ac:picMk id="3074" creationId="{464F5ED4-BCA5-60B2-89CD-1A7FCAB1E4E4}"/>
          </ac:picMkLst>
        </pc:picChg>
      </pc:sldChg>
      <pc:sldChg chg="modSp new mod">
        <pc:chgData name="Jaromír Soukup" userId="17917fa7-362a-4daa-a72c-1a6b3cad42e6" providerId="ADAL" clId="{4C47E0D4-7F59-4082-9B1F-31A242C66FBA}" dt="2026-03-12T13:23:23.385" v="81" actId="20577"/>
        <pc:sldMkLst>
          <pc:docMk/>
          <pc:sldMk cId="1883977482" sldId="263"/>
        </pc:sldMkLst>
        <pc:spChg chg="mod">
          <ac:chgData name="Jaromír Soukup" userId="17917fa7-362a-4daa-a72c-1a6b3cad42e6" providerId="ADAL" clId="{4C47E0D4-7F59-4082-9B1F-31A242C66FBA}" dt="2026-03-12T13:22:36.081" v="75"/>
          <ac:spMkLst>
            <pc:docMk/>
            <pc:sldMk cId="1883977482" sldId="263"/>
            <ac:spMk id="2" creationId="{0F7E5452-45F9-E552-A894-A159D3E93D60}"/>
          </ac:spMkLst>
        </pc:spChg>
        <pc:spChg chg="mod">
          <ac:chgData name="Jaromír Soukup" userId="17917fa7-362a-4daa-a72c-1a6b3cad42e6" providerId="ADAL" clId="{4C47E0D4-7F59-4082-9B1F-31A242C66FBA}" dt="2026-03-12T13:23:23.385" v="81" actId="20577"/>
          <ac:spMkLst>
            <pc:docMk/>
            <pc:sldMk cId="1883977482" sldId="263"/>
            <ac:spMk id="3" creationId="{EDC01ABC-F75B-9D6E-C182-B9B6A548EE50}"/>
          </ac:spMkLst>
        </pc:spChg>
      </pc:sldChg>
      <pc:sldChg chg="modSp new mod">
        <pc:chgData name="Jaromír Soukup" userId="17917fa7-362a-4daa-a72c-1a6b3cad42e6" providerId="ADAL" clId="{4C47E0D4-7F59-4082-9B1F-31A242C66FBA}" dt="2026-03-12T13:25:52.770" v="85" actId="27636"/>
        <pc:sldMkLst>
          <pc:docMk/>
          <pc:sldMk cId="1932602851" sldId="264"/>
        </pc:sldMkLst>
        <pc:spChg chg="mod">
          <ac:chgData name="Jaromír Soukup" userId="17917fa7-362a-4daa-a72c-1a6b3cad42e6" providerId="ADAL" clId="{4C47E0D4-7F59-4082-9B1F-31A242C66FBA}" dt="2026-03-12T13:24:54.863" v="83"/>
          <ac:spMkLst>
            <pc:docMk/>
            <pc:sldMk cId="1932602851" sldId="264"/>
            <ac:spMk id="2" creationId="{91284A97-3EC9-E57F-22F4-18BA9CD3787F}"/>
          </ac:spMkLst>
        </pc:spChg>
        <pc:spChg chg="mod">
          <ac:chgData name="Jaromír Soukup" userId="17917fa7-362a-4daa-a72c-1a6b3cad42e6" providerId="ADAL" clId="{4C47E0D4-7F59-4082-9B1F-31A242C66FBA}" dt="2026-03-12T13:25:52.770" v="85" actId="27636"/>
          <ac:spMkLst>
            <pc:docMk/>
            <pc:sldMk cId="1932602851" sldId="264"/>
            <ac:spMk id="3" creationId="{5B94F1FC-3287-C91F-C9DA-36E6724ED9A4}"/>
          </ac:spMkLst>
        </pc:spChg>
      </pc:sldChg>
      <pc:sldChg chg="modSp new mod">
        <pc:chgData name="Jaromír Soukup" userId="17917fa7-362a-4daa-a72c-1a6b3cad42e6" providerId="ADAL" clId="{4C47E0D4-7F59-4082-9B1F-31A242C66FBA}" dt="2026-03-12T13:30:01.677" v="118" actId="20577"/>
        <pc:sldMkLst>
          <pc:docMk/>
          <pc:sldMk cId="565659447" sldId="265"/>
        </pc:sldMkLst>
        <pc:spChg chg="mod">
          <ac:chgData name="Jaromír Soukup" userId="17917fa7-362a-4daa-a72c-1a6b3cad42e6" providerId="ADAL" clId="{4C47E0D4-7F59-4082-9B1F-31A242C66FBA}" dt="2026-03-12T13:27:24.018" v="87"/>
          <ac:spMkLst>
            <pc:docMk/>
            <pc:sldMk cId="565659447" sldId="265"/>
            <ac:spMk id="2" creationId="{0B8E2323-020C-EC27-3CBD-E724F2AEA31D}"/>
          </ac:spMkLst>
        </pc:spChg>
        <pc:spChg chg="mod">
          <ac:chgData name="Jaromír Soukup" userId="17917fa7-362a-4daa-a72c-1a6b3cad42e6" providerId="ADAL" clId="{4C47E0D4-7F59-4082-9B1F-31A242C66FBA}" dt="2026-03-12T13:30:01.677" v="118" actId="20577"/>
          <ac:spMkLst>
            <pc:docMk/>
            <pc:sldMk cId="565659447" sldId="265"/>
            <ac:spMk id="3" creationId="{4C317B50-3665-F398-08DE-C50697957E7E}"/>
          </ac:spMkLst>
        </pc:spChg>
      </pc:sldChg>
      <pc:sldChg chg="modSp new mod">
        <pc:chgData name="Jaromír Soukup" userId="17917fa7-362a-4daa-a72c-1a6b3cad42e6" providerId="ADAL" clId="{4C47E0D4-7F59-4082-9B1F-31A242C66FBA}" dt="2026-03-12T13:31:14.825" v="124" actId="27636"/>
        <pc:sldMkLst>
          <pc:docMk/>
          <pc:sldMk cId="778490303" sldId="266"/>
        </pc:sldMkLst>
        <pc:spChg chg="mod">
          <ac:chgData name="Jaromír Soukup" userId="17917fa7-362a-4daa-a72c-1a6b3cad42e6" providerId="ADAL" clId="{4C47E0D4-7F59-4082-9B1F-31A242C66FBA}" dt="2026-03-12T13:30:18.616" v="122"/>
          <ac:spMkLst>
            <pc:docMk/>
            <pc:sldMk cId="778490303" sldId="266"/>
            <ac:spMk id="2" creationId="{7B2B449E-6028-D6AE-3EC1-0BE7F6FEC7C0}"/>
          </ac:spMkLst>
        </pc:spChg>
        <pc:spChg chg="mod">
          <ac:chgData name="Jaromír Soukup" userId="17917fa7-362a-4daa-a72c-1a6b3cad42e6" providerId="ADAL" clId="{4C47E0D4-7F59-4082-9B1F-31A242C66FBA}" dt="2026-03-12T13:31:14.825" v="124" actId="27636"/>
          <ac:spMkLst>
            <pc:docMk/>
            <pc:sldMk cId="778490303" sldId="266"/>
            <ac:spMk id="3" creationId="{5BE80076-B967-3439-FC87-4F18999E0684}"/>
          </ac:spMkLst>
        </pc:spChg>
      </pc:sldChg>
      <pc:sldChg chg="addSp modSp new mod ord setBg addAnim">
        <pc:chgData name="Jaromír Soukup" userId="17917fa7-362a-4daa-a72c-1a6b3cad42e6" providerId="ADAL" clId="{4C47E0D4-7F59-4082-9B1F-31A242C66FBA}" dt="2026-03-12T13:33:18.047" v="160"/>
        <pc:sldMkLst>
          <pc:docMk/>
          <pc:sldMk cId="350776703" sldId="267"/>
        </pc:sldMkLst>
        <pc:spChg chg="mod ord">
          <ac:chgData name="Jaromír Soukup" userId="17917fa7-362a-4daa-a72c-1a6b3cad42e6" providerId="ADAL" clId="{4C47E0D4-7F59-4082-9B1F-31A242C66FBA}" dt="2026-03-12T13:32:55.950" v="156" actId="26606"/>
          <ac:spMkLst>
            <pc:docMk/>
            <pc:sldMk cId="350776703" sldId="267"/>
            <ac:spMk id="2" creationId="{257F385F-5610-1032-8393-ABE6DBE06C19}"/>
          </ac:spMkLst>
        </pc:spChg>
        <pc:spChg chg="add">
          <ac:chgData name="Jaromír Soukup" userId="17917fa7-362a-4daa-a72c-1a6b3cad42e6" providerId="ADAL" clId="{4C47E0D4-7F59-4082-9B1F-31A242C66FBA}" dt="2026-03-12T13:32:55.950" v="156" actId="26606"/>
          <ac:spMkLst>
            <pc:docMk/>
            <pc:sldMk cId="350776703" sldId="267"/>
            <ac:spMk id="6151" creationId="{E91DC736-0EF8-4F87-9146-EBF1D2EE4D3D}"/>
          </ac:spMkLst>
        </pc:spChg>
        <pc:spChg chg="add">
          <ac:chgData name="Jaromír Soukup" userId="17917fa7-362a-4daa-a72c-1a6b3cad42e6" providerId="ADAL" clId="{4C47E0D4-7F59-4082-9B1F-31A242C66FBA}" dt="2026-03-12T13:32:55.950" v="156" actId="26606"/>
          <ac:spMkLst>
            <pc:docMk/>
            <pc:sldMk cId="350776703" sldId="267"/>
            <ac:spMk id="6153" creationId="{097CD68E-23E3-4007-8847-CD0944C4F7BE}"/>
          </ac:spMkLst>
        </pc:spChg>
        <pc:spChg chg="add">
          <ac:chgData name="Jaromír Soukup" userId="17917fa7-362a-4daa-a72c-1a6b3cad42e6" providerId="ADAL" clId="{4C47E0D4-7F59-4082-9B1F-31A242C66FBA}" dt="2026-03-12T13:32:55.950" v="156" actId="26606"/>
          <ac:spMkLst>
            <pc:docMk/>
            <pc:sldMk cId="350776703" sldId="267"/>
            <ac:spMk id="6155" creationId="{AF2F604E-43BE-4DC3-B983-E071523364F8}"/>
          </ac:spMkLst>
        </pc:spChg>
        <pc:spChg chg="add">
          <ac:chgData name="Jaromír Soukup" userId="17917fa7-362a-4daa-a72c-1a6b3cad42e6" providerId="ADAL" clId="{4C47E0D4-7F59-4082-9B1F-31A242C66FBA}" dt="2026-03-12T13:32:55.950" v="156" actId="26606"/>
          <ac:spMkLst>
            <pc:docMk/>
            <pc:sldMk cId="350776703" sldId="267"/>
            <ac:spMk id="6157" creationId="{08C9B587-E65E-4B52-B37C-ABEBB6E87928}"/>
          </ac:spMkLst>
        </pc:spChg>
        <pc:picChg chg="add mod">
          <ac:chgData name="Jaromír Soukup" userId="17917fa7-362a-4daa-a72c-1a6b3cad42e6" providerId="ADAL" clId="{4C47E0D4-7F59-4082-9B1F-31A242C66FBA}" dt="2026-03-12T13:32:55.950" v="156" actId="26606"/>
          <ac:picMkLst>
            <pc:docMk/>
            <pc:sldMk cId="350776703" sldId="267"/>
            <ac:picMk id="6146" creationId="{495F3766-FACF-5B7A-DB63-76A51A05AC9E}"/>
          </ac:picMkLst>
        </pc:picChg>
      </pc:sldChg>
      <pc:sldChg chg="modSp new mod">
        <pc:chgData name="Jaromír Soukup" userId="17917fa7-362a-4daa-a72c-1a6b3cad42e6" providerId="ADAL" clId="{4C47E0D4-7F59-4082-9B1F-31A242C66FBA}" dt="2026-03-12T13:34:56.105" v="164" actId="20577"/>
        <pc:sldMkLst>
          <pc:docMk/>
          <pc:sldMk cId="882441519" sldId="268"/>
        </pc:sldMkLst>
        <pc:spChg chg="mod">
          <ac:chgData name="Jaromír Soukup" userId="17917fa7-362a-4daa-a72c-1a6b3cad42e6" providerId="ADAL" clId="{4C47E0D4-7F59-4082-9B1F-31A242C66FBA}" dt="2026-03-12T13:34:31.605" v="161"/>
          <ac:spMkLst>
            <pc:docMk/>
            <pc:sldMk cId="882441519" sldId="268"/>
            <ac:spMk id="2" creationId="{0223C7B0-E821-04F4-6F98-632A60205D9E}"/>
          </ac:spMkLst>
        </pc:spChg>
        <pc:spChg chg="mod">
          <ac:chgData name="Jaromír Soukup" userId="17917fa7-362a-4daa-a72c-1a6b3cad42e6" providerId="ADAL" clId="{4C47E0D4-7F59-4082-9B1F-31A242C66FBA}" dt="2026-03-12T13:34:56.105" v="164" actId="20577"/>
          <ac:spMkLst>
            <pc:docMk/>
            <pc:sldMk cId="882441519" sldId="268"/>
            <ac:spMk id="3" creationId="{E61EF8E7-1CE1-E74E-41FF-2BE0134AB731}"/>
          </ac:spMkLst>
        </pc:spChg>
      </pc:sldChg>
      <pc:sldChg chg="modSp new mod">
        <pc:chgData name="Jaromír Soukup" userId="17917fa7-362a-4daa-a72c-1a6b3cad42e6" providerId="ADAL" clId="{4C47E0D4-7F59-4082-9B1F-31A242C66FBA}" dt="2026-03-12T13:36:41.526" v="169" actId="27636"/>
        <pc:sldMkLst>
          <pc:docMk/>
          <pc:sldMk cId="2971134961" sldId="269"/>
        </pc:sldMkLst>
        <pc:spChg chg="mod">
          <ac:chgData name="Jaromír Soukup" userId="17917fa7-362a-4daa-a72c-1a6b3cad42e6" providerId="ADAL" clId="{4C47E0D4-7F59-4082-9B1F-31A242C66FBA}" dt="2026-03-12T13:35:54.721" v="167" actId="6549"/>
          <ac:spMkLst>
            <pc:docMk/>
            <pc:sldMk cId="2971134961" sldId="269"/>
            <ac:spMk id="2" creationId="{47D1117F-7EAE-3B07-D732-6953B1423F7E}"/>
          </ac:spMkLst>
        </pc:spChg>
        <pc:spChg chg="mod">
          <ac:chgData name="Jaromír Soukup" userId="17917fa7-362a-4daa-a72c-1a6b3cad42e6" providerId="ADAL" clId="{4C47E0D4-7F59-4082-9B1F-31A242C66FBA}" dt="2026-03-12T13:36:41.526" v="169" actId="27636"/>
          <ac:spMkLst>
            <pc:docMk/>
            <pc:sldMk cId="2971134961" sldId="269"/>
            <ac:spMk id="3" creationId="{1877220E-54F5-F806-39AB-6A7EC23724BC}"/>
          </ac:spMkLst>
        </pc:spChg>
      </pc:sldChg>
      <pc:sldChg chg="modSp new mod">
        <pc:chgData name="Jaromír Soukup" userId="17917fa7-362a-4daa-a72c-1a6b3cad42e6" providerId="ADAL" clId="{4C47E0D4-7F59-4082-9B1F-31A242C66FBA}" dt="2026-03-12T13:38:08.468" v="174" actId="6549"/>
        <pc:sldMkLst>
          <pc:docMk/>
          <pc:sldMk cId="4000532735" sldId="270"/>
        </pc:sldMkLst>
        <pc:spChg chg="mod">
          <ac:chgData name="Jaromír Soukup" userId="17917fa7-362a-4daa-a72c-1a6b3cad42e6" providerId="ADAL" clId="{4C47E0D4-7F59-4082-9B1F-31A242C66FBA}" dt="2026-03-12T13:37:50.912" v="171"/>
          <ac:spMkLst>
            <pc:docMk/>
            <pc:sldMk cId="4000532735" sldId="270"/>
            <ac:spMk id="2" creationId="{3C05347B-6C4D-6266-30DA-A945A80E1CD2}"/>
          </ac:spMkLst>
        </pc:spChg>
        <pc:spChg chg="mod">
          <ac:chgData name="Jaromír Soukup" userId="17917fa7-362a-4daa-a72c-1a6b3cad42e6" providerId="ADAL" clId="{4C47E0D4-7F59-4082-9B1F-31A242C66FBA}" dt="2026-03-12T13:38:08.468" v="174" actId="6549"/>
          <ac:spMkLst>
            <pc:docMk/>
            <pc:sldMk cId="4000532735" sldId="270"/>
            <ac:spMk id="3" creationId="{4D3798D4-3FC6-12BF-E5FD-925EE3106371}"/>
          </ac:spMkLst>
        </pc:spChg>
      </pc:sldChg>
      <pc:sldChg chg="modSp new mod">
        <pc:chgData name="Jaromír Soukup" userId="17917fa7-362a-4daa-a72c-1a6b3cad42e6" providerId="ADAL" clId="{4C47E0D4-7F59-4082-9B1F-31A242C66FBA}" dt="2026-03-12T13:40:38.442" v="178" actId="27636"/>
        <pc:sldMkLst>
          <pc:docMk/>
          <pc:sldMk cId="2770393519" sldId="271"/>
        </pc:sldMkLst>
        <pc:spChg chg="mod">
          <ac:chgData name="Jaromír Soukup" userId="17917fa7-362a-4daa-a72c-1a6b3cad42e6" providerId="ADAL" clId="{4C47E0D4-7F59-4082-9B1F-31A242C66FBA}" dt="2026-03-12T13:40:25.086" v="176"/>
          <ac:spMkLst>
            <pc:docMk/>
            <pc:sldMk cId="2770393519" sldId="271"/>
            <ac:spMk id="2" creationId="{BE036967-4032-B35D-806A-F85083A73141}"/>
          </ac:spMkLst>
        </pc:spChg>
        <pc:spChg chg="mod">
          <ac:chgData name="Jaromír Soukup" userId="17917fa7-362a-4daa-a72c-1a6b3cad42e6" providerId="ADAL" clId="{4C47E0D4-7F59-4082-9B1F-31A242C66FBA}" dt="2026-03-12T13:40:38.442" v="178" actId="27636"/>
          <ac:spMkLst>
            <pc:docMk/>
            <pc:sldMk cId="2770393519" sldId="271"/>
            <ac:spMk id="3" creationId="{BDB6D396-D416-FEA8-4789-F35D4EC1DF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16F78-6044-4536-BD71-AFB1F4415984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75FDF-5B57-4713-9585-F9D55B4237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372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375FDF-5B57-4713-9585-F9D55B4237A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278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4DFD14-E4A5-8472-C3C5-75EC049FC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A3BC7B6-F65E-2F83-DD5B-61376A88E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53F3C3-8B86-DEFF-2879-67E879C77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0EF0-3566-4C09-9F0F-0A2560DE7EFB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FDBC59-7D7D-F2E9-0BDE-8069B4EF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A8D0EE-077A-447E-6B8C-6DF03F103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30CF-17B9-4201-8AC5-F04870392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482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0C7D8F-39A7-F41B-0DAD-339A5186F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4C30392-550F-7349-10B1-37EFEEC5C7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4CBE28-D908-AC8E-D237-8DBD70D93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0EF0-3566-4C09-9F0F-0A2560DE7EFB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B18B5B-FD65-7195-DC0C-5537AC8EB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C0A7E2-664E-CDF4-D52B-CE917C6C7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30CF-17B9-4201-8AC5-F04870392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7917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37DD567-4968-A900-966C-A14C94F7C8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B669000-DBA8-16E9-096B-B7763D02E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AE6BE1-F264-ADAF-FE70-88DCDEA15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0EF0-3566-4C09-9F0F-0A2560DE7EFB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872612-475E-9D8A-1247-6EA092A97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7D01F3-383C-A771-853A-57331CF53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30CF-17B9-4201-8AC5-F04870392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740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8A5FD2-CFD4-67E5-6ECD-2FD5D608E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B9DF27-1158-12E1-5FCF-C5A40DF50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214B29-C366-5B0F-633D-5B50DDB0C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0EF0-3566-4C09-9F0F-0A2560DE7EFB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D7FDE7-99B8-C93B-EFD6-5F29C1DEC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4CCD36-9AC2-BC8B-1980-334C283CE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30CF-17B9-4201-8AC5-F04870392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8470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79B229-23E2-7C59-E8EB-E79528369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C4EFA8-7F68-AFB2-4286-C94B62870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2431EC-625E-8337-040D-2BF5B7067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0EF0-3566-4C09-9F0F-0A2560DE7EFB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5F2D6F-594B-D2BD-18E2-A892EF682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7FD677-A77A-0F59-096D-C06B04E5F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30CF-17B9-4201-8AC5-F04870392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053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F03BCE-C621-A0CD-2CFF-0465B1353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E5F1AB-A09A-80B2-4760-1E6EBA16C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5079C98-EE37-603C-8641-670F5A251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09888A7-59F7-3ACD-E361-FB4B5CAC1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0EF0-3566-4C09-9F0F-0A2560DE7EFB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EA0772-27A3-167C-07D4-53D342FFC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DEAB5A6-F8E6-79E1-FA92-6BD8612E3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30CF-17B9-4201-8AC5-F04870392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550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03BE64-1E88-FD1F-3D03-3F70C68EC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BBF4CD1-BD08-19F7-22A2-E648896DA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CA55228-9316-4584-8209-5D06F4370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EEE81CA-E1E4-E3F5-7CF4-03D77F1871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54F2585-987B-D22F-C3DA-50670A64FB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7A8FAAB-A1DE-5A4C-1BDE-5215F512D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0EF0-3566-4C09-9F0F-0A2560DE7EFB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F3D2762-3E8F-E173-AC98-7724CD8DB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5AB0BC1-4552-3310-566B-54739DB24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30CF-17B9-4201-8AC5-F04870392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03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786610-E998-42A4-E5C1-14F681625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734DB98-ABBF-5B5C-93A6-F625E4F8D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0EF0-3566-4C09-9F0F-0A2560DE7EFB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A791279-1B2C-E77E-2622-32EF80511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13671C0-66B6-3F9D-8177-396C0AEF2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30CF-17B9-4201-8AC5-F04870392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9702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C8682A8-9CC7-4934-5ADB-6480F5672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0EF0-3566-4C09-9F0F-0A2560DE7EFB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383D4A7-73DA-A521-0A3B-3504C897A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30FEBDF-8A40-4940-A5B9-151EDCE6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30CF-17B9-4201-8AC5-F04870392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777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6EF7AD-301D-C914-BE95-C7249093A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7B5D73-B406-8412-4C44-FC318BBB2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87BD5B0-EA82-36FA-BE9C-097C8A784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ED3652-5877-B766-BA6D-D3447892D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0EF0-3566-4C09-9F0F-0A2560DE7EFB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1BC40F-2DE1-2532-071E-9E383BE83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7EFDA9-D826-61CF-E202-1886E314D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30CF-17B9-4201-8AC5-F04870392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78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A5C859-3948-B770-6618-AA5A2FB2C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3964CBD-AD16-92AE-B089-D72BF4019A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C556951-E69D-C031-73F1-FFD61C59DD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E2EFBFF-8F54-BB96-A865-96CF40038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0EF0-3566-4C09-9F0F-0A2560DE7EFB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0A5DED7-1BAC-F3D8-3DD7-D8B703A3B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5B7279F-DD52-4350-1A97-0B3CBC702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F30CF-17B9-4201-8AC5-F04870392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947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59CF107-9E7A-9CF6-96BD-6AF11A200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51A629F-3476-E5DB-D22C-39D8994A3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BA7256-F8F4-A0D9-9AE1-3EF1DFB0C6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40EF0-3566-4C09-9F0F-0A2560DE7EFB}" type="datetimeFigureOut">
              <a:rPr lang="cs-CZ" smtClean="0"/>
              <a:t>12.03.2026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DE77C3-710C-E82C-28AC-20EF4C649C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2945CB-7D73-8BD6-FF55-CFBDBB5BE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4F30CF-17B9-4201-8AC5-F04870392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72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Seoul and Tokyo Stare Each Other Down">
            <a:extLst>
              <a:ext uri="{FF2B5EF4-FFF2-40B4-BE49-F238E27FC236}">
                <a16:creationId xmlns:a16="http://schemas.microsoft.com/office/drawing/2014/main" id="{84252FC4-1657-F2B4-2680-4653D7120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r="32381" b="1"/>
          <a:stretch>
            <a:fillRect/>
          </a:stretch>
        </p:blipFill>
        <p:spPr bwMode="auto">
          <a:xfrm>
            <a:off x="2522358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86689D-7843-37DD-02F8-DAAB9D23F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228" y="743447"/>
            <a:ext cx="397338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cs-CZ" sz="4800" b="1"/>
              <a:t>Počátky studené války na Dálném východě</a:t>
            </a:r>
            <a:br>
              <a:rPr lang="cs-CZ" sz="4800" b="1"/>
            </a:br>
            <a:endParaRPr lang="cs-CZ" sz="480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B78A0E7-C353-93EF-390C-8AF6173B0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229" y="4629234"/>
            <a:ext cx="397338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cs-CZ" dirty="0"/>
              <a:t>Japonsko, Čína a Korea 1945-1953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2152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8E2323-020C-EC27-3CBD-E724F2AEA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Krize nacionalistické vlády a průběh občanské války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317B50-3665-F398-08DE-C50697957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Vláda </a:t>
            </a:r>
            <a:r>
              <a:rPr lang="cs-CZ" b="1" dirty="0" err="1"/>
              <a:t>Kuomintangu</a:t>
            </a:r>
            <a:r>
              <a:rPr lang="cs-CZ" b="1" dirty="0"/>
              <a:t> vedená </a:t>
            </a:r>
            <a:r>
              <a:rPr lang="cs-CZ" b="1" dirty="0" err="1"/>
              <a:t>Čankajškem</a:t>
            </a:r>
            <a:r>
              <a:rPr lang="cs-CZ" dirty="0"/>
              <a:t> - režim trpěl </a:t>
            </a:r>
            <a:r>
              <a:rPr lang="cs-CZ" b="1" dirty="0"/>
              <a:t>rozsáhlou korupcí, neefektivní státní správou, vysokou inflací a hospodářským kolapsem</a:t>
            </a:r>
            <a:r>
              <a:rPr lang="cs-CZ" dirty="0"/>
              <a:t>, což vedlo k rostoucí nespokojenosti obyvatelstva. Situaci na venkově dále zhoršilo </a:t>
            </a:r>
            <a:r>
              <a:rPr lang="cs-CZ" b="1" dirty="0"/>
              <a:t>obnovení pozemkové daně a nucené dodávky obilí</a:t>
            </a:r>
            <a:r>
              <a:rPr lang="cs-CZ" dirty="0"/>
              <a:t>.</a:t>
            </a:r>
          </a:p>
          <a:p>
            <a:r>
              <a:rPr lang="cs-CZ" b="1" dirty="0"/>
              <a:t>Stalin zpočátku nevěřil</a:t>
            </a:r>
            <a:r>
              <a:rPr lang="cs-CZ" dirty="0"/>
              <a:t>, že by čínští komunisté mohli ve válce zvítězit. Komunistická armáda byla početně slabší a Sovětský svaz měl zároveň </a:t>
            </a:r>
            <a:r>
              <a:rPr lang="cs-CZ" b="1" dirty="0"/>
              <a:t>vlastní strategické zájmy v regionu</a:t>
            </a:r>
            <a:r>
              <a:rPr lang="cs-CZ" dirty="0"/>
              <a:t>, dohodnuté s nacionalisty.</a:t>
            </a:r>
          </a:p>
          <a:p>
            <a:r>
              <a:rPr lang="cs-CZ" dirty="0"/>
              <a:t>Spojené státy se pokusily konflikt ukončit diplomaticky prostřednictvím </a:t>
            </a:r>
            <a:r>
              <a:rPr lang="cs-CZ" b="1" dirty="0"/>
              <a:t>Marshallovy mise (1945–1946)</a:t>
            </a:r>
            <a:r>
              <a:rPr lang="cs-CZ" dirty="0"/>
              <a:t>, která měla zprostředkovat kompromis mezi komunisty a nacionalisty. Jednání však vedla pouze k </a:t>
            </a:r>
            <a:r>
              <a:rPr lang="cs-CZ" b="1" dirty="0"/>
              <a:t>dočasnému příměří</a:t>
            </a:r>
            <a:r>
              <a:rPr lang="cs-CZ" dirty="0"/>
              <a:t> a brzy ztroskotala.</a:t>
            </a:r>
          </a:p>
          <a:p>
            <a:r>
              <a:rPr lang="cs-CZ" dirty="0"/>
              <a:t>Důležitou roli sehrálo také </a:t>
            </a:r>
            <a:r>
              <a:rPr lang="cs-CZ" b="1" dirty="0"/>
              <a:t>Mandžusko</a:t>
            </a:r>
            <a:r>
              <a:rPr lang="cs-CZ" dirty="0"/>
              <a:t>. Po odchodu sovětské armády zde zůstalo velké množství </a:t>
            </a:r>
            <a:r>
              <a:rPr lang="cs-CZ" b="1" dirty="0"/>
              <a:t>zbraní japonské armády</a:t>
            </a:r>
            <a:r>
              <a:rPr lang="cs-CZ" dirty="0"/>
              <a:t>, které se dostaly do rukou komunistů a výrazně </a:t>
            </a:r>
            <a:r>
              <a:rPr lang="cs-CZ" b="1" dirty="0"/>
              <a:t>posílily jejich vojenskou pozici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659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2B449E-6028-D6AE-3EC1-0BE7F6FEC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Vítězství komunistů v Číně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E80076-B967-3439-FC87-4F18999E0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Do roku </a:t>
            </a:r>
            <a:r>
              <a:rPr lang="cs-CZ" b="1" dirty="0"/>
              <a:t>1948</a:t>
            </a:r>
            <a:r>
              <a:rPr lang="cs-CZ" dirty="0"/>
              <a:t> bylo zřejmé, že nacionalistická vláda </a:t>
            </a:r>
            <a:r>
              <a:rPr lang="cs-CZ" b="1" dirty="0" err="1"/>
              <a:t>Kuomintangu</a:t>
            </a:r>
            <a:r>
              <a:rPr lang="cs-CZ" dirty="0"/>
              <a:t> ve občanské válce prohrává. V roce </a:t>
            </a:r>
            <a:r>
              <a:rPr lang="cs-CZ" b="1" dirty="0"/>
              <a:t>1949 Mao </a:t>
            </a:r>
            <a:r>
              <a:rPr lang="cs-CZ" b="1" dirty="0" err="1"/>
              <a:t>Ce</a:t>
            </a:r>
            <a:r>
              <a:rPr lang="cs-CZ" b="1" dirty="0"/>
              <a:t>-tung vyhlásil vznik Čínské lidové republiky (ČLR)</a:t>
            </a:r>
            <a:r>
              <a:rPr lang="cs-CZ" dirty="0"/>
              <a:t>.</a:t>
            </a:r>
          </a:p>
          <a:p>
            <a:r>
              <a:rPr lang="cs-CZ" dirty="0"/>
              <a:t>Vítězství komunistů nebylo pouze výsledkem sovětské podpory. Důležitou roli sehrála především </a:t>
            </a:r>
            <a:r>
              <a:rPr lang="cs-CZ" b="1" dirty="0"/>
              <a:t>slabost a korupce </a:t>
            </a:r>
            <a:r>
              <a:rPr lang="cs-CZ" b="1" dirty="0" err="1"/>
              <a:t>Kuomintangu</a:t>
            </a:r>
            <a:r>
              <a:rPr lang="cs-CZ" b="1" dirty="0"/>
              <a:t>, podpora komunistů mezi rolníky, efektivní vojenská strategie </a:t>
            </a:r>
            <a:r>
              <a:rPr lang="cs-CZ" b="1" dirty="0" err="1"/>
              <a:t>Maoových</a:t>
            </a:r>
            <a:r>
              <a:rPr lang="cs-CZ" b="1" dirty="0"/>
              <a:t> sil a hluboká ekonomická krize v zemi</a:t>
            </a:r>
            <a:r>
              <a:rPr lang="cs-CZ" dirty="0"/>
              <a:t>.</a:t>
            </a:r>
          </a:p>
          <a:p>
            <a:r>
              <a:rPr lang="cs-CZ" dirty="0"/>
              <a:t>Vznik </a:t>
            </a:r>
            <a:r>
              <a:rPr lang="cs-CZ" b="1" dirty="0"/>
              <a:t>Čínské lidové republiky</a:t>
            </a:r>
            <a:r>
              <a:rPr lang="cs-CZ" dirty="0"/>
              <a:t> zásadně změnil </a:t>
            </a:r>
            <a:r>
              <a:rPr lang="cs-CZ" b="1" dirty="0"/>
              <a:t>globální rovnováhu sil</a:t>
            </a:r>
            <a:r>
              <a:rPr lang="cs-CZ" dirty="0"/>
              <a:t> a výrazně </a:t>
            </a:r>
            <a:r>
              <a:rPr lang="cs-CZ" b="1" dirty="0"/>
              <a:t>posílil komunistický blok ve studené válce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8490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Going Over the Number 70 in Divided Korea – Applied Unificationism">
            <a:extLst>
              <a:ext uri="{FF2B5EF4-FFF2-40B4-BE49-F238E27FC236}">
                <a16:creationId xmlns:a16="http://schemas.microsoft.com/office/drawing/2014/main" id="{495F3766-FACF-5B7A-DB63-76A51A05A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18" b="9091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57F385F-5610-1032-8393-ABE6DBE0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Korea po druhé světové válce</a:t>
            </a:r>
          </a:p>
        </p:txBody>
      </p:sp>
      <p:sp>
        <p:nvSpPr>
          <p:cNvPr id="6155" name="Rectangle 615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157" name="Rectangle 615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7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23C7B0-E821-04F4-6F98-632A60205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Korejský poloostrov po roce 1945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1EF8E7-1CE1-E74E-41FF-2BE0134AB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Korea byla od roku </a:t>
            </a:r>
            <a:r>
              <a:rPr lang="cs-CZ" b="1" dirty="0"/>
              <a:t>1910 japonskou kolonií</a:t>
            </a:r>
            <a:r>
              <a:rPr lang="cs-CZ" dirty="0"/>
              <a:t>. Po porážce Japonska v roce </a:t>
            </a:r>
            <a:r>
              <a:rPr lang="cs-CZ" b="1" dirty="0"/>
              <a:t>1945</a:t>
            </a:r>
            <a:r>
              <a:rPr lang="cs-CZ" dirty="0"/>
              <a:t> vznikla otázka, jak bude poloostrov politicky uspořádán.</a:t>
            </a:r>
          </a:p>
          <a:p>
            <a:r>
              <a:rPr lang="cs-CZ" dirty="0"/>
              <a:t>Spojené státy a Sovětský svaz se proto dohodly na </a:t>
            </a:r>
            <a:r>
              <a:rPr lang="cs-CZ" b="1" dirty="0"/>
              <a:t>dočasném rozdělení Koreje podél 38. rovnoběžky</a:t>
            </a:r>
            <a:r>
              <a:rPr lang="cs-CZ" dirty="0"/>
              <a:t>. </a:t>
            </a:r>
          </a:p>
          <a:p>
            <a:r>
              <a:rPr lang="cs-CZ" b="1" dirty="0"/>
              <a:t>Severní část obsadila sovětská armáda, zatímco jižní část spravovala americká armáda.</a:t>
            </a:r>
            <a:r>
              <a:rPr lang="cs-CZ" dirty="0"/>
              <a:t> </a:t>
            </a:r>
          </a:p>
          <a:p>
            <a:r>
              <a:rPr lang="cs-CZ" dirty="0"/>
              <a:t>Původně mělo jít pouze o </a:t>
            </a:r>
            <a:r>
              <a:rPr lang="cs-CZ" b="1" dirty="0"/>
              <a:t>administrativní opatření</a:t>
            </a:r>
            <a:r>
              <a:rPr lang="cs-CZ" dirty="0"/>
              <a:t>, které mělo usnadnit odzbrojení japonských jednotek, postupně se však proměnilo v </a:t>
            </a:r>
            <a:r>
              <a:rPr lang="cs-CZ" b="1" dirty="0"/>
              <a:t>politickou hranici mezi dvěma odlišnými systémy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2441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D1117F-7EAE-3B07-D732-6953B1423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Vznik dvou korejských států (1948)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77220E-54F5-F806-39AB-6A7EC2372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Na severu Korejského poloostrova podporoval </a:t>
            </a:r>
            <a:r>
              <a:rPr lang="cs-CZ" b="1" dirty="0"/>
              <a:t>Sovětský svaz vznik komunistického režimu</a:t>
            </a:r>
            <a:r>
              <a:rPr lang="cs-CZ" dirty="0"/>
              <a:t>, jehož hlavní postavou se stal </a:t>
            </a:r>
            <a:r>
              <a:rPr lang="cs-CZ" b="1" dirty="0"/>
              <a:t>Kim Ir-sen</a:t>
            </a:r>
            <a:r>
              <a:rPr lang="cs-CZ" dirty="0"/>
              <a:t>. V roce </a:t>
            </a:r>
            <a:r>
              <a:rPr lang="cs-CZ" b="1" dirty="0"/>
              <a:t>1948 zde byla vyhlášena Korejská lidově demokratická republika</a:t>
            </a:r>
            <a:r>
              <a:rPr lang="cs-CZ" dirty="0"/>
              <a:t>.</a:t>
            </a:r>
          </a:p>
          <a:p>
            <a:r>
              <a:rPr lang="cs-CZ" dirty="0"/>
              <a:t>Na jihu naopak </a:t>
            </a:r>
            <a:r>
              <a:rPr lang="cs-CZ" b="1" dirty="0"/>
              <a:t>Spojené státy podporovaly vznik antikomunistického státu</a:t>
            </a:r>
            <a:r>
              <a:rPr lang="cs-CZ" dirty="0"/>
              <a:t>, v jehož čele stál </a:t>
            </a:r>
            <a:r>
              <a:rPr lang="cs-CZ" b="1" dirty="0"/>
              <a:t>I </a:t>
            </a:r>
            <a:r>
              <a:rPr lang="cs-CZ" b="1" dirty="0" err="1"/>
              <a:t>Sung</a:t>
            </a:r>
            <a:r>
              <a:rPr lang="cs-CZ" b="1" dirty="0"/>
              <a:t>-man</a:t>
            </a:r>
            <a:r>
              <a:rPr lang="cs-CZ" dirty="0"/>
              <a:t>. V roce </a:t>
            </a:r>
            <a:r>
              <a:rPr lang="cs-CZ" b="1" dirty="0"/>
              <a:t>1948 zde vznikla Korejská republika</a:t>
            </a:r>
            <a:r>
              <a:rPr lang="cs-CZ" dirty="0"/>
              <a:t>.</a:t>
            </a:r>
          </a:p>
          <a:p>
            <a:r>
              <a:rPr lang="cs-CZ" dirty="0"/>
              <a:t>Rozdělení Koreje se tak stalo součástí </a:t>
            </a:r>
            <a:r>
              <a:rPr lang="cs-CZ" b="1" dirty="0"/>
              <a:t>širšího geopolitického rozdělení světa během studené války</a:t>
            </a:r>
            <a:r>
              <a:rPr lang="cs-CZ" dirty="0"/>
              <a:t> – na jedné straně stál </a:t>
            </a:r>
            <a:r>
              <a:rPr lang="cs-CZ" b="1" dirty="0"/>
              <a:t>SSSR, komunistická Čína a Severní Korea</a:t>
            </a:r>
            <a:r>
              <a:rPr lang="cs-CZ" dirty="0"/>
              <a:t>, na druhé </a:t>
            </a:r>
            <a:r>
              <a:rPr lang="cs-CZ" b="1" dirty="0"/>
              <a:t>Spojené státy a jejich spojenci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1134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05347B-6C4D-6266-30DA-A945A80E1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Napětí na Korejském poloostrově a cesta k válce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3798D4-3FC6-12BF-E5FD-925EE3106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Po vzniku dvou států se </a:t>
            </a:r>
            <a:r>
              <a:rPr lang="cs-CZ" b="1" dirty="0"/>
              <a:t>Severní i Jižní Korea považovaly za legitimní vládu celého poloostrova</a:t>
            </a:r>
            <a:r>
              <a:rPr lang="cs-CZ" dirty="0"/>
              <a:t>, což vedlo k </a:t>
            </a:r>
            <a:r>
              <a:rPr lang="cs-CZ" b="1" dirty="0"/>
              <a:t>rostoucímu napětí a ozbrojeným incidentům na hranici</a:t>
            </a:r>
            <a:r>
              <a:rPr lang="cs-CZ" dirty="0"/>
              <a:t>.</a:t>
            </a:r>
          </a:p>
          <a:p>
            <a:r>
              <a:rPr lang="cs-CZ" dirty="0"/>
              <a:t>Vznik korejské války měl více příčin. Nešlo pouze o nedorozumění, ale také o </a:t>
            </a:r>
            <a:r>
              <a:rPr lang="cs-CZ" b="1" dirty="0"/>
              <a:t>špatný odhad mezinárodní situace</a:t>
            </a:r>
            <a:r>
              <a:rPr lang="cs-CZ" dirty="0"/>
              <a:t>. Po roce </a:t>
            </a:r>
            <a:r>
              <a:rPr lang="cs-CZ" b="1" dirty="0"/>
              <a:t>1949</a:t>
            </a:r>
            <a:r>
              <a:rPr lang="cs-CZ" dirty="0"/>
              <a:t>, kdy vznikla </a:t>
            </a:r>
            <a:r>
              <a:rPr lang="cs-CZ" b="1" dirty="0"/>
              <a:t>Čínská lidová republika</a:t>
            </a:r>
            <a:r>
              <a:rPr lang="cs-CZ" dirty="0"/>
              <a:t>, a v době amerických debat o omezení závazků v Asii mohlo vedení </a:t>
            </a:r>
            <a:r>
              <a:rPr lang="cs-CZ" b="1" dirty="0"/>
              <a:t>SSSR a Severní Koreje dojít k závěru, že Spojené státy Jižní Koreu vojensky neubrání</a:t>
            </a:r>
            <a:r>
              <a:rPr lang="cs-CZ" dirty="0"/>
              <a:t>.</a:t>
            </a:r>
          </a:p>
          <a:p>
            <a:r>
              <a:rPr lang="cs-CZ" dirty="0"/>
              <a:t>Tuto interpretaci často spojují historici s </a:t>
            </a:r>
            <a:r>
              <a:rPr lang="cs-CZ" b="1" dirty="0"/>
              <a:t>projevem amerického ministra zahraničí Deana </a:t>
            </a:r>
            <a:r>
              <a:rPr lang="cs-CZ" b="1" dirty="0" err="1"/>
              <a:t>Achesona</a:t>
            </a:r>
            <a:r>
              <a:rPr lang="cs-CZ" b="1" dirty="0"/>
              <a:t> z ledna 1950</a:t>
            </a:r>
            <a:r>
              <a:rPr lang="cs-CZ" dirty="0"/>
              <a:t>, ve kterém definoval obranný perimetr USA v Pacifiku (Japonsko, Filipíny a Aleuty), přičemž </a:t>
            </a:r>
            <a:r>
              <a:rPr lang="cs-CZ" b="1" dirty="0"/>
              <a:t>Korea v něm nebyla výslovně zmíněna</a:t>
            </a:r>
            <a:r>
              <a:rPr lang="cs-CZ" dirty="0"/>
              <a:t>.</a:t>
            </a:r>
          </a:p>
          <a:p>
            <a:r>
              <a:rPr lang="cs-CZ" dirty="0"/>
              <a:t>Novější historický výzkum však zdůrazňuje, že </a:t>
            </a:r>
            <a:r>
              <a:rPr lang="cs-CZ" b="1" dirty="0" err="1"/>
              <a:t>Achesonův</a:t>
            </a:r>
            <a:r>
              <a:rPr lang="cs-CZ" b="1" dirty="0"/>
              <a:t> projev nebyl jedinou ani rozhodující příčinou války</a:t>
            </a:r>
            <a:r>
              <a:rPr lang="cs-CZ" dirty="0"/>
              <a:t>. Důležitější roli hrála </a:t>
            </a:r>
            <a:r>
              <a:rPr lang="cs-CZ" b="1" dirty="0"/>
              <a:t>změna mocenské situace v Asii po vzniku ČLR, sovětsko-čínské vztahy, tlak Kim Ir-sena na invazi a Stalinova kalkulace, že konflikt může skončit rychlým vítězstvím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0532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036967-4032-B35D-806A-F85083A73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Začátek korejské války a role OSN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B6D396-D416-FEA8-4789-F35D4EC1D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/>
              <a:t>25. června 1950</a:t>
            </a:r>
            <a:r>
              <a:rPr lang="cs-CZ" dirty="0"/>
              <a:t> zahájila </a:t>
            </a:r>
            <a:r>
              <a:rPr lang="cs-CZ" b="1" dirty="0"/>
              <a:t>Severní Korea invazi do Jižní Koreje</a:t>
            </a:r>
            <a:r>
              <a:rPr lang="cs-CZ" dirty="0"/>
              <a:t>, čímž začala korejská válka.</a:t>
            </a:r>
          </a:p>
          <a:p>
            <a:r>
              <a:rPr lang="cs-CZ" dirty="0"/>
              <a:t>V té době </a:t>
            </a:r>
            <a:r>
              <a:rPr lang="cs-CZ" b="1" dirty="0"/>
              <a:t>Sovětský svaz bojkotoval Radu bezpečnosti OSN</a:t>
            </a:r>
            <a:r>
              <a:rPr lang="cs-CZ" dirty="0"/>
              <a:t> kvůli sporu o zastoupení Číny – v OSN stále zasedala </a:t>
            </a:r>
            <a:r>
              <a:rPr lang="cs-CZ" b="1" dirty="0"/>
              <a:t>Čínská republika (Tchaj-wan)</a:t>
            </a:r>
            <a:r>
              <a:rPr lang="cs-CZ" dirty="0"/>
              <a:t>, zatímco SSSR požadoval uznání </a:t>
            </a:r>
            <a:r>
              <a:rPr lang="cs-CZ" b="1" dirty="0"/>
              <a:t>Čínské lidové republiky</a:t>
            </a:r>
            <a:r>
              <a:rPr lang="cs-CZ" dirty="0"/>
              <a:t>.</a:t>
            </a:r>
          </a:p>
          <a:p>
            <a:r>
              <a:rPr lang="cs-CZ" dirty="0"/>
              <a:t>Protože sovětský zástupce nebyl přítomen, mohla Rada bezpečnosti přijmout několik klíčových rezolucí:</a:t>
            </a:r>
            <a:br>
              <a:rPr lang="cs-CZ" dirty="0"/>
            </a:br>
            <a:r>
              <a:rPr lang="cs-CZ" b="1" dirty="0"/>
              <a:t>Rezoluci 82</a:t>
            </a:r>
            <a:r>
              <a:rPr lang="cs-CZ" dirty="0"/>
              <a:t>, která odsoudila severokorejskou invazi, </a:t>
            </a:r>
            <a:r>
              <a:rPr lang="cs-CZ" b="1" dirty="0"/>
              <a:t>Rezoluci 83</a:t>
            </a:r>
            <a:r>
              <a:rPr lang="cs-CZ" dirty="0"/>
              <a:t>, doporučující členským státům pomoci Jižní Koreji, a </a:t>
            </a:r>
            <a:r>
              <a:rPr lang="cs-CZ" b="1" dirty="0"/>
              <a:t>Rezoluci 84</a:t>
            </a:r>
            <a:r>
              <a:rPr lang="cs-CZ" dirty="0"/>
              <a:t>, která vytvořila </a:t>
            </a:r>
            <a:r>
              <a:rPr lang="cs-CZ" b="1" dirty="0"/>
              <a:t>mezinárodní síly OSN pod vedením Spojených států</a:t>
            </a:r>
            <a:r>
              <a:rPr lang="cs-CZ" dirty="0"/>
              <a:t>.</a:t>
            </a:r>
          </a:p>
          <a:p>
            <a:r>
              <a:rPr lang="cs-CZ" dirty="0"/>
              <a:t>Válka tak </a:t>
            </a:r>
            <a:r>
              <a:rPr lang="cs-CZ" b="1" dirty="0"/>
              <a:t>formálně probíhala pod vlajkou OSN</a:t>
            </a:r>
            <a:r>
              <a:rPr lang="cs-CZ" dirty="0"/>
              <a:t>, ale </a:t>
            </a:r>
            <a:r>
              <a:rPr lang="cs-CZ" b="1" dirty="0"/>
              <a:t>vojensky ji vedly především Spojené státy</a:t>
            </a:r>
            <a:r>
              <a:rPr lang="cs-CZ" dirty="0"/>
              <a:t>. Později se do konfliktu zapojila také </a:t>
            </a:r>
            <a:r>
              <a:rPr lang="cs-CZ" b="1" dirty="0"/>
              <a:t>čínská armáda</a:t>
            </a:r>
            <a:r>
              <a:rPr lang="cs-CZ" dirty="0"/>
              <a:t>.</a:t>
            </a:r>
          </a:p>
          <a:p>
            <a:r>
              <a:rPr lang="cs-CZ" dirty="0"/>
              <a:t>Korejská válka ukázala, že </a:t>
            </a:r>
            <a:r>
              <a:rPr lang="cs-CZ" b="1" dirty="0"/>
              <a:t>studená válka není pouze ideologický a politický konflikt, ale může přerůst i v otevřený ozbrojený střet</a:t>
            </a:r>
            <a:r>
              <a:rPr lang="cs-CZ" dirty="0"/>
              <a:t>. </a:t>
            </a:r>
            <a:r>
              <a:rPr lang="cs-CZ"/>
              <a:t>Korea se tak stala jedním z klíčových geopolitických ohnisek studené války ve východní Asii.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0393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Extent of Japanese Occupation | From the Collection to the Classroom">
            <a:extLst>
              <a:ext uri="{FF2B5EF4-FFF2-40B4-BE49-F238E27FC236}">
                <a16:creationId xmlns:a16="http://schemas.microsoft.com/office/drawing/2014/main" id="{56408322-70C8-F36E-1AEE-2ECB1F002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66" b="9092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829940-1C2C-006E-355C-AF1137C1A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Japonsko a změna americké politiky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368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Rebuilding Japan :">
            <a:extLst>
              <a:ext uri="{FF2B5EF4-FFF2-40B4-BE49-F238E27FC236}">
                <a16:creationId xmlns:a16="http://schemas.microsoft.com/office/drawing/2014/main" id="{D6EB506D-590F-7A86-B429-91A767C5A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1521" b="1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6425390-B4D1-74D9-7B78-034C4A412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1161288"/>
            <a:ext cx="6405020" cy="1124712"/>
          </a:xfrm>
        </p:spPr>
        <p:txBody>
          <a:bodyPr anchor="b">
            <a:normAutofit/>
          </a:bodyPr>
          <a:lstStyle/>
          <a:p>
            <a:r>
              <a:rPr lang="cs-CZ" sz="3200" b="1" dirty="0"/>
              <a:t>Japonsko po druhé světové válce</a:t>
            </a:r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0BB13E-D241-DC9F-A57C-E3C6FD00B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2718054"/>
            <a:ext cx="7578727" cy="3898790"/>
          </a:xfrm>
        </p:spPr>
        <p:txBody>
          <a:bodyPr anchor="t">
            <a:normAutofit lnSpcReduction="10000"/>
          </a:bodyPr>
          <a:lstStyle/>
          <a:p>
            <a:pPr>
              <a:buNone/>
            </a:pPr>
            <a:r>
              <a:rPr lang="cs-CZ" sz="2000" b="1" dirty="0"/>
              <a:t>Okupace Japonska po roce 1945</a:t>
            </a:r>
          </a:p>
          <a:p>
            <a:pPr lvl="1"/>
            <a:r>
              <a:rPr lang="cs-CZ" sz="2000" dirty="0"/>
              <a:t>Po druhé světové válce bylo </a:t>
            </a:r>
            <a:r>
              <a:rPr lang="cs-CZ" sz="2000" b="1" dirty="0"/>
              <a:t>Japonsko okupováno Spojenými státy</a:t>
            </a:r>
            <a:r>
              <a:rPr lang="cs-CZ" sz="2000" dirty="0"/>
              <a:t>.</a:t>
            </a:r>
          </a:p>
          <a:p>
            <a:pPr lvl="1"/>
            <a:r>
              <a:rPr lang="cs-CZ" sz="2000" dirty="0"/>
              <a:t>Americká vláda se snažila </a:t>
            </a:r>
            <a:r>
              <a:rPr lang="cs-CZ" sz="2000" b="1" dirty="0"/>
              <a:t>vyloučit ostatní spojence z přímé účasti na okupaci</a:t>
            </a:r>
            <a:r>
              <a:rPr lang="cs-CZ" sz="2000" dirty="0"/>
              <a:t>.</a:t>
            </a:r>
          </a:p>
          <a:p>
            <a:pPr lvl="1"/>
            <a:r>
              <a:rPr lang="cs-CZ" sz="2000" dirty="0"/>
              <a:t>Rozhodující moc byla soustředěna v rukou amerického velitele.</a:t>
            </a:r>
          </a:p>
          <a:p>
            <a:pPr>
              <a:buNone/>
            </a:pPr>
            <a:r>
              <a:rPr lang="cs-CZ" sz="2000" b="1" dirty="0"/>
              <a:t>Generál Douglas </a:t>
            </a:r>
            <a:r>
              <a:rPr lang="cs-CZ" sz="2000" b="1" dirty="0" err="1"/>
              <a:t>MacArthur</a:t>
            </a:r>
            <a:endParaRPr lang="cs-CZ" sz="2000" b="1" dirty="0"/>
          </a:p>
          <a:p>
            <a:pPr lvl="1"/>
            <a:r>
              <a:rPr lang="cs-CZ" sz="2000" dirty="0"/>
              <a:t>vrchní velitel spojeneckých sil (</a:t>
            </a:r>
            <a:r>
              <a:rPr lang="cs-CZ" sz="2000" b="1" dirty="0"/>
              <a:t>SCAP – </a:t>
            </a:r>
            <a:r>
              <a:rPr lang="cs-CZ" sz="2000" b="1" dirty="0" err="1"/>
              <a:t>Supreme</a:t>
            </a:r>
            <a:r>
              <a:rPr lang="cs-CZ" sz="2000" b="1" dirty="0"/>
              <a:t> </a:t>
            </a:r>
            <a:r>
              <a:rPr lang="cs-CZ" sz="2000" b="1" dirty="0" err="1"/>
              <a:t>Commander</a:t>
            </a:r>
            <a:r>
              <a:rPr lang="cs-CZ" sz="2000" b="1" dirty="0"/>
              <a:t> </a:t>
            </a:r>
            <a:r>
              <a:rPr lang="cs-CZ" sz="2000" b="1" dirty="0" err="1"/>
              <a:t>for</a:t>
            </a:r>
            <a:r>
              <a:rPr lang="cs-CZ" sz="2000" b="1" dirty="0"/>
              <a:t> the </a:t>
            </a:r>
            <a:r>
              <a:rPr lang="cs-CZ" sz="2000" b="1" dirty="0" err="1"/>
              <a:t>Allied</a:t>
            </a:r>
            <a:r>
              <a:rPr lang="cs-CZ" sz="2000" b="1" dirty="0"/>
              <a:t> </a:t>
            </a:r>
            <a:r>
              <a:rPr lang="cs-CZ" sz="2000" b="1" dirty="0" err="1"/>
              <a:t>Powers</a:t>
            </a:r>
            <a:r>
              <a:rPr lang="cs-CZ" sz="2000" dirty="0"/>
              <a:t>)</a:t>
            </a:r>
          </a:p>
          <a:p>
            <a:pPr lvl="1"/>
            <a:r>
              <a:rPr lang="cs-CZ" sz="2000" dirty="0"/>
              <a:t>silná a sebevědomá osobnost</a:t>
            </a:r>
          </a:p>
          <a:p>
            <a:pPr lvl="1"/>
            <a:r>
              <a:rPr lang="cs-CZ" sz="2000" dirty="0"/>
              <a:t>věřil, že dokáže </a:t>
            </a:r>
            <a:r>
              <a:rPr lang="cs-CZ" sz="2000" b="1" dirty="0"/>
              <a:t>řídit poválečnou transformaci Japonska prakticky sám</a:t>
            </a:r>
            <a:endParaRPr lang="cs-CZ" sz="2000" dirty="0"/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914014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General Douglas MacArthur's Administration of Japan | David McCormack">
            <a:extLst>
              <a:ext uri="{FF2B5EF4-FFF2-40B4-BE49-F238E27FC236}">
                <a16:creationId xmlns:a16="http://schemas.microsoft.com/office/drawing/2014/main" id="{33B8A578-3938-4AB1-A0BA-A1088F6F1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8" r="9091" b="33202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9BA7D37-FBF5-1C45-42CF-18C8FF22A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6152536" cy="1124712"/>
          </a:xfrm>
        </p:spPr>
        <p:txBody>
          <a:bodyPr anchor="b">
            <a:normAutofit fontScale="90000"/>
          </a:bodyPr>
          <a:lstStyle/>
          <a:p>
            <a:r>
              <a:rPr lang="cs-CZ" sz="4000" b="1" dirty="0"/>
              <a:t>Poválečné reformy Japonska</a:t>
            </a:r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4E28E0-D9EC-2410-5BBC-A24DD973B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6950930" cy="3207258"/>
          </a:xfrm>
        </p:spPr>
        <p:txBody>
          <a:bodyPr anchor="t">
            <a:normAutofit lnSpcReduction="10000"/>
          </a:bodyPr>
          <a:lstStyle/>
          <a:p>
            <a:r>
              <a:rPr lang="cs-CZ" sz="1800" dirty="0"/>
              <a:t>Americká okupační správa vedená generálem </a:t>
            </a:r>
            <a:r>
              <a:rPr lang="cs-CZ" sz="1800" b="1" dirty="0" err="1"/>
              <a:t>Douglasem</a:t>
            </a:r>
            <a:r>
              <a:rPr lang="cs-CZ" sz="1800" b="1" dirty="0"/>
              <a:t> </a:t>
            </a:r>
            <a:r>
              <a:rPr lang="cs-CZ" sz="1800" b="1" dirty="0" err="1"/>
              <a:t>MacArthurem</a:t>
            </a:r>
            <a:r>
              <a:rPr lang="cs-CZ" sz="1800" b="1" dirty="0"/>
              <a:t> (SCAP)</a:t>
            </a:r>
            <a:r>
              <a:rPr lang="cs-CZ" sz="1800" dirty="0"/>
              <a:t> usilovala o </a:t>
            </a:r>
            <a:r>
              <a:rPr lang="cs-CZ" sz="1800" b="1" dirty="0"/>
              <a:t>demokratizaci a demilitarizaci Japonska</a:t>
            </a:r>
            <a:r>
              <a:rPr lang="cs-CZ" sz="1800" dirty="0"/>
              <a:t> a vytvoření </a:t>
            </a:r>
            <a:r>
              <a:rPr lang="cs-CZ" sz="1800" b="1" dirty="0"/>
              <a:t>tržní ekonomiky podle amerického modelu</a:t>
            </a:r>
            <a:r>
              <a:rPr lang="cs-CZ" sz="1800" dirty="0"/>
              <a:t>. </a:t>
            </a:r>
          </a:p>
          <a:p>
            <a:r>
              <a:rPr lang="cs-CZ" sz="1800" dirty="0"/>
              <a:t>Reformy zahrnovaly </a:t>
            </a:r>
            <a:r>
              <a:rPr lang="cs-CZ" sz="1800" b="1" dirty="0"/>
              <a:t>decentralizaci ekonomiky, rozbití velkých konglomerátů (</a:t>
            </a:r>
            <a:r>
              <a:rPr lang="cs-CZ" sz="1800" b="1" dirty="0" err="1"/>
              <a:t>zaibatsu</a:t>
            </a:r>
            <a:r>
              <a:rPr lang="cs-CZ" sz="1800" b="1" dirty="0"/>
              <a:t>)</a:t>
            </a:r>
            <a:r>
              <a:rPr lang="cs-CZ" sz="1800" dirty="0"/>
              <a:t> a odstranění elit spojených s militaristickým režimem.</a:t>
            </a:r>
          </a:p>
          <a:p>
            <a:r>
              <a:rPr lang="cs-CZ" sz="1800" dirty="0"/>
              <a:t>Program však narážel na </a:t>
            </a:r>
            <a:r>
              <a:rPr lang="cs-CZ" sz="1800" b="1" dirty="0"/>
              <a:t>hlubokou poválečnou hospodářskou krizi</a:t>
            </a:r>
            <a:r>
              <a:rPr lang="cs-CZ" sz="1800" dirty="0"/>
              <a:t> – zničený průmysl, rozpad obchodních vazeb, nedostatek surovin, potravin a základních potřeb. </a:t>
            </a:r>
          </a:p>
          <a:p>
            <a:r>
              <a:rPr lang="cs-CZ" sz="1800" b="1" dirty="0"/>
              <a:t>Spojené státy proto musely poskytovat rozsáhlou pomoc</a:t>
            </a:r>
            <a:r>
              <a:rPr lang="cs-CZ" sz="1800" dirty="0"/>
              <a:t>, která do roku </a:t>
            </a:r>
            <a:r>
              <a:rPr lang="cs-CZ" sz="1800" b="1" dirty="0"/>
              <a:t>1948 dosáhla téměř 1 miliardy dolarů</a:t>
            </a:r>
            <a:r>
              <a:rPr lang="cs-CZ" sz="1800" dirty="0"/>
              <a:t>.</a:t>
            </a:r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724782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3C3BDF-DF9D-5B5D-7AC7-1F94DACDB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Změna americké strategie vůči Japonsku („Reverse </a:t>
            </a:r>
            <a:r>
              <a:rPr lang="cs-CZ" dirty="0" err="1"/>
              <a:t>Course</a:t>
            </a:r>
            <a:r>
              <a:rPr lang="cs-CZ" dirty="0"/>
              <a:t>“)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1D76F8-9C59-62C0-9934-377B8D410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Koncem 40. let začalo americké ministerstvo zahraničí prosazovat </a:t>
            </a:r>
            <a:r>
              <a:rPr lang="cs-CZ" b="1" dirty="0"/>
              <a:t>změnu přístupu k Japonsku</a:t>
            </a:r>
            <a:r>
              <a:rPr lang="cs-CZ" dirty="0"/>
              <a:t>. Místo jeho oslabení měla americká politika směřovat k </a:t>
            </a:r>
            <a:r>
              <a:rPr lang="cs-CZ" b="1" dirty="0"/>
              <a:t>ekonomické stabilizaci a vytvoření soběstačné ekonomiky</a:t>
            </a:r>
            <a:r>
              <a:rPr lang="cs-CZ" dirty="0"/>
              <a:t>, která by nebyla dlouhodobě závislá na americké pomoci.</a:t>
            </a:r>
          </a:p>
          <a:p>
            <a:r>
              <a:rPr lang="cs-CZ" dirty="0"/>
              <a:t>Důležitou roli v tomto myšlení sehrál </a:t>
            </a:r>
            <a:r>
              <a:rPr lang="cs-CZ" b="1" dirty="0"/>
              <a:t>George </a:t>
            </a:r>
            <a:r>
              <a:rPr lang="cs-CZ" b="1" dirty="0" err="1"/>
              <a:t>Kennan</a:t>
            </a:r>
            <a:r>
              <a:rPr lang="cs-CZ" dirty="0"/>
              <a:t>, vedoucí </a:t>
            </a:r>
            <a:r>
              <a:rPr lang="cs-CZ" b="1" dirty="0" err="1"/>
              <a:t>Policy</a:t>
            </a:r>
            <a:r>
              <a:rPr lang="cs-CZ" b="1" dirty="0"/>
              <a:t> </a:t>
            </a:r>
            <a:r>
              <a:rPr lang="cs-CZ" b="1" dirty="0" err="1"/>
              <a:t>Planning</a:t>
            </a:r>
            <a:r>
              <a:rPr lang="cs-CZ" b="1" dirty="0"/>
              <a:t> </a:t>
            </a:r>
            <a:r>
              <a:rPr lang="cs-CZ" b="1" dirty="0" err="1"/>
              <a:t>Staff</a:t>
            </a:r>
            <a:r>
              <a:rPr lang="cs-CZ" b="1" dirty="0"/>
              <a:t> (1947)</a:t>
            </a:r>
            <a:r>
              <a:rPr lang="cs-CZ" dirty="0"/>
              <a:t> a autor strategie </a:t>
            </a:r>
            <a:r>
              <a:rPr lang="cs-CZ" b="1" dirty="0"/>
              <a:t>zadržování</a:t>
            </a:r>
            <a:r>
              <a:rPr lang="cs-CZ" dirty="0"/>
              <a:t>. </a:t>
            </a:r>
          </a:p>
          <a:p>
            <a:r>
              <a:rPr lang="cs-CZ" dirty="0"/>
              <a:t>Studenou válku chápal jako </a:t>
            </a:r>
            <a:r>
              <a:rPr lang="cs-CZ" b="1" dirty="0"/>
              <a:t>globální ideologický konflikt mezi komunismem a kapitalismem</a:t>
            </a:r>
            <a:r>
              <a:rPr lang="cs-CZ" dirty="0"/>
              <a:t>, a proto zdůrazňoval potřebu </a:t>
            </a:r>
            <a:r>
              <a:rPr lang="cs-CZ" b="1" dirty="0"/>
              <a:t>stabilizovat klíčové regiony a zabránit šíření komunismu</a:t>
            </a:r>
            <a:r>
              <a:rPr lang="cs-CZ" dirty="0"/>
              <a:t>.</a:t>
            </a:r>
          </a:p>
          <a:p>
            <a:r>
              <a:rPr lang="cs-CZ" dirty="0" err="1"/>
              <a:t>Kennan</a:t>
            </a:r>
            <a:r>
              <a:rPr lang="cs-CZ" dirty="0"/>
              <a:t> prosazoval, že </a:t>
            </a:r>
            <a:r>
              <a:rPr lang="cs-CZ" b="1" dirty="0"/>
              <a:t>obnova poražených ekonomik – zejména Německa a Japonska – je klíčová pro stabilitu mezinárodního systému</a:t>
            </a:r>
            <a:r>
              <a:rPr lang="cs-CZ" dirty="0"/>
              <a:t>. Silné hospodářství mělo omezit sociální krize, snížit přitažlivost komunismu a vytvořit </a:t>
            </a:r>
            <a:r>
              <a:rPr lang="cs-CZ" b="1" dirty="0"/>
              <a:t>protiváhu sovětskému vlivu v Eurasii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554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AC8BE7-7994-B931-CEDC-CDFBF939A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Japonsko jako klíčový spojenec USA v Asii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4ED2AD-D158-643B-C0F4-0E2914388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Na konci 40. let došlo k </a:t>
            </a:r>
            <a:r>
              <a:rPr lang="cs-CZ" b="1" dirty="0"/>
              <a:t>zásadní změně americké strategie</a:t>
            </a:r>
            <a:r>
              <a:rPr lang="cs-CZ" dirty="0"/>
              <a:t>. Místo původního oslabení japonské ekonomiky se USA začaly soustředit na </a:t>
            </a:r>
            <a:r>
              <a:rPr lang="cs-CZ" b="1" dirty="0"/>
              <a:t>ekonomickou stabilizaci, hospodářský růst a politickou stabilitu země</a:t>
            </a:r>
            <a:r>
              <a:rPr lang="cs-CZ" dirty="0"/>
              <a:t>. Tento obrat je označován jako </a:t>
            </a:r>
            <a:r>
              <a:rPr lang="cs-CZ" b="1" dirty="0"/>
              <a:t>„Reverse </a:t>
            </a:r>
            <a:r>
              <a:rPr lang="cs-CZ" b="1" dirty="0" err="1"/>
              <a:t>Course</a:t>
            </a:r>
            <a:r>
              <a:rPr lang="cs-CZ" b="1" dirty="0"/>
              <a:t>“</a:t>
            </a:r>
            <a:r>
              <a:rPr lang="cs-CZ" dirty="0"/>
              <a:t>.</a:t>
            </a:r>
          </a:p>
          <a:p>
            <a:r>
              <a:rPr lang="cs-CZ" dirty="0"/>
              <a:t>Politicky se Japonsko začalo orientovat </a:t>
            </a:r>
            <a:r>
              <a:rPr lang="cs-CZ" b="1" dirty="0"/>
              <a:t>prozápadně</a:t>
            </a:r>
            <a:r>
              <a:rPr lang="cs-CZ" dirty="0"/>
              <a:t>. V roce </a:t>
            </a:r>
            <a:r>
              <a:rPr lang="cs-CZ" b="1" dirty="0"/>
              <a:t>1948 se předsedou vlády stal </a:t>
            </a:r>
            <a:r>
              <a:rPr lang="cs-CZ" b="1" dirty="0" err="1"/>
              <a:t>Yoshida</a:t>
            </a:r>
            <a:r>
              <a:rPr lang="cs-CZ" b="1" dirty="0"/>
              <a:t> </a:t>
            </a:r>
            <a:r>
              <a:rPr lang="cs-CZ" b="1" dirty="0" err="1"/>
              <a:t>Shigeru</a:t>
            </a:r>
            <a:r>
              <a:rPr lang="cs-CZ" dirty="0"/>
              <a:t>, který podporoval úzkou </a:t>
            </a:r>
            <a:r>
              <a:rPr lang="cs-CZ" b="1" dirty="0"/>
              <a:t>spolupráci se Spojenými státy a ekonomickou obnovu země</a:t>
            </a:r>
            <a:r>
              <a:rPr lang="cs-CZ" dirty="0"/>
              <a:t>.</a:t>
            </a:r>
          </a:p>
          <a:p>
            <a:r>
              <a:rPr lang="cs-CZ" dirty="0"/>
              <a:t>Význam Japonska zároveň vzrostl v důsledku </a:t>
            </a:r>
            <a:r>
              <a:rPr lang="cs-CZ" b="1" dirty="0"/>
              <a:t>čínské občanské války a blížícího se komunistického vítězství v Číně (1949)</a:t>
            </a:r>
            <a:r>
              <a:rPr lang="cs-CZ" dirty="0"/>
              <a:t>. Spojené státy proto začaly Japonsko vnímat jako </a:t>
            </a:r>
            <a:r>
              <a:rPr lang="cs-CZ" b="1" dirty="0"/>
              <a:t>klíčového spojence v Asii</a:t>
            </a:r>
            <a:r>
              <a:rPr lang="cs-CZ" dirty="0"/>
              <a:t>, podobně jako </a:t>
            </a:r>
            <a:r>
              <a:rPr lang="cs-CZ" b="1" dirty="0"/>
              <a:t>Západní Německo v Evropě</a:t>
            </a:r>
            <a:r>
              <a:rPr lang="cs-CZ" dirty="0"/>
              <a:t>.</a:t>
            </a:r>
          </a:p>
          <a:p>
            <a:r>
              <a:rPr lang="cs-CZ" dirty="0"/>
              <a:t>Cílem americké politiky bylo vytvořit </a:t>
            </a:r>
            <a:r>
              <a:rPr lang="cs-CZ" b="1" dirty="0"/>
              <a:t>stabilní a prosperující ekonomiku, silného spojence USA a protiváhu komunistickému bloku</a:t>
            </a:r>
            <a:r>
              <a:rPr lang="cs-CZ" dirty="0"/>
              <a:t>, přičemž Japonsko mělo být zapojeno do </a:t>
            </a:r>
            <a:r>
              <a:rPr lang="cs-CZ" b="1" dirty="0"/>
              <a:t>liberálního mezinárodního ekonomického systému.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3145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64F5ED4-BCA5-60B2-89CD-1A7FCAB1E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89" b="26233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F040863-351E-0AB8-5792-61F2B3FDF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Čína po druhé světové válce</a:t>
            </a:r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09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7E5452-45F9-E552-A894-A159D3E93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Slabost Číny před druhou světovou válkou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C01ABC-F75B-9D6E-C182-B9B6A548E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Čína vstupovala do 20. století </a:t>
            </a:r>
            <a:r>
              <a:rPr lang="cs-CZ" b="1" dirty="0"/>
              <a:t>výrazně oslabená politicky i ekonomicky</a:t>
            </a:r>
            <a:r>
              <a:rPr lang="cs-CZ" dirty="0"/>
              <a:t>. </a:t>
            </a:r>
          </a:p>
          <a:p>
            <a:r>
              <a:rPr lang="cs-CZ" dirty="0"/>
              <a:t>Po </a:t>
            </a:r>
            <a:r>
              <a:rPr lang="cs-CZ" b="1" dirty="0"/>
              <a:t>pádu mandžuské dynastie v roce 1911</a:t>
            </a:r>
            <a:r>
              <a:rPr lang="cs-CZ" dirty="0"/>
              <a:t> následovalo období nestability, kdy zemi ovládali </a:t>
            </a:r>
            <a:r>
              <a:rPr lang="cs-CZ" b="1" dirty="0"/>
              <a:t>regionální váleční vůdci</a:t>
            </a:r>
            <a:r>
              <a:rPr lang="cs-CZ" dirty="0"/>
              <a:t> a silná centrální vláda prakticky neexistovala. </a:t>
            </a:r>
          </a:p>
          <a:p>
            <a:r>
              <a:rPr lang="cs-CZ" dirty="0"/>
              <a:t>Čínská suverenita byla navíc dlouhodobě omezována </a:t>
            </a:r>
            <a:r>
              <a:rPr lang="cs-CZ" b="1" dirty="0"/>
              <a:t>zahraničními mocnostmi a Japonskem</a:t>
            </a:r>
            <a:r>
              <a:rPr lang="cs-CZ" dirty="0"/>
              <a:t>, které získaly řadu privilegií, například </a:t>
            </a:r>
            <a:r>
              <a:rPr lang="cs-CZ" b="1" dirty="0" err="1"/>
              <a:t>extraterritorialitu</a:t>
            </a:r>
            <a:r>
              <a:rPr lang="cs-CZ" b="1" dirty="0"/>
              <a:t> nebo kontrolu důležitých přístavů</a:t>
            </a:r>
            <a:r>
              <a:rPr lang="cs-CZ" dirty="0"/>
              <a:t>.</a:t>
            </a:r>
          </a:p>
          <a:p>
            <a:r>
              <a:rPr lang="cs-CZ" dirty="0"/>
              <a:t>Čínská politika byla dlouhodobě rozpolcená mezi dvěma cíli: </a:t>
            </a:r>
            <a:r>
              <a:rPr lang="cs-CZ" b="1" dirty="0"/>
              <a:t>získat podporu zahraničních mocností a zároveň si zachovat politickou nezávislost</a:t>
            </a:r>
            <a:r>
              <a:rPr lang="cs-CZ" dirty="0"/>
              <a:t>. Tento problém zůstal přítomný i po druhé světové válce.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3977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284A97-3EC9-E57F-22F4-18BA9CD37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Mao </a:t>
            </a:r>
            <a:r>
              <a:rPr lang="cs-CZ" dirty="0" err="1"/>
              <a:t>Ce</a:t>
            </a:r>
            <a:r>
              <a:rPr lang="cs-CZ" dirty="0"/>
              <a:t>-tung a vznik komunistického hnutí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94F1FC-3287-C91F-C9DA-36E6724ED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Čínské komunistické hnutí vzniklo ve 20. letech, ale jeho skutečné upevnění přišlo po </a:t>
            </a:r>
            <a:r>
              <a:rPr lang="cs-CZ" b="1" dirty="0"/>
              <a:t>Dlouhém pochodu (1934–1935)</a:t>
            </a:r>
            <a:r>
              <a:rPr lang="cs-CZ" dirty="0"/>
              <a:t>, kdy se komunistické jednotky po ústupu před armádou </a:t>
            </a:r>
            <a:r>
              <a:rPr lang="cs-CZ" dirty="0" err="1"/>
              <a:t>Kuomintangu</a:t>
            </a:r>
            <a:r>
              <a:rPr lang="cs-CZ" dirty="0"/>
              <a:t> přesunuly do severní Číny. Tento dramatický ústup posílil postavení </a:t>
            </a:r>
            <a:r>
              <a:rPr lang="cs-CZ" b="1" dirty="0"/>
              <a:t>Mao </a:t>
            </a:r>
            <a:r>
              <a:rPr lang="cs-CZ" b="1" dirty="0" err="1"/>
              <a:t>Ce-tunga</a:t>
            </a:r>
            <a:r>
              <a:rPr lang="cs-CZ" dirty="0"/>
              <a:t>, který se stal hlavním vůdcem komunistického hnutí.</a:t>
            </a:r>
          </a:p>
          <a:p>
            <a:r>
              <a:rPr lang="cs-CZ" dirty="0"/>
              <a:t>Mao usiloval o </a:t>
            </a:r>
            <a:r>
              <a:rPr lang="cs-CZ" b="1" dirty="0"/>
              <a:t>sjednocení Číny, vytvoření silné centrální vlády a obnovení prestiže země v mezinárodní politice</a:t>
            </a:r>
            <a:r>
              <a:rPr lang="cs-CZ" dirty="0"/>
              <a:t>. Zároveň si uvědomoval, že každé revoluční hnutí potřebuje </a:t>
            </a:r>
            <a:r>
              <a:rPr lang="cs-CZ" b="1" dirty="0"/>
              <a:t>domácí legitimitu a podporu obyvatelstva</a:t>
            </a:r>
            <a:r>
              <a:rPr lang="cs-CZ" dirty="0"/>
              <a:t>.</a:t>
            </a:r>
          </a:p>
          <a:p>
            <a:r>
              <a:rPr lang="cs-CZ" dirty="0"/>
              <a:t>Proto vytvořil </a:t>
            </a:r>
            <a:r>
              <a:rPr lang="cs-CZ" b="1" dirty="0"/>
              <a:t>politickou koalici mezi venkovskými rolníky a částí městské střední třídy</a:t>
            </a:r>
            <a:r>
              <a:rPr lang="cs-CZ" dirty="0"/>
              <a:t>, které byly po druhé světové válce silně nespokojené s vládou </a:t>
            </a:r>
            <a:r>
              <a:rPr lang="cs-CZ" b="1" dirty="0" err="1"/>
              <a:t>Kuomintangu</a:t>
            </a:r>
            <a:r>
              <a:rPr lang="cs-CZ" b="1" dirty="0"/>
              <a:t> vedenou </a:t>
            </a:r>
            <a:r>
              <a:rPr lang="cs-CZ" b="1" dirty="0" err="1"/>
              <a:t>Čankajškem</a:t>
            </a:r>
            <a:r>
              <a:rPr lang="cs-CZ" dirty="0"/>
              <a:t>. Tato aliance se stala jedním z důležitých základů úspěchu komunistů v čínské občanské válce.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260285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1443</Words>
  <Application>Microsoft Office PowerPoint</Application>
  <PresentationFormat>Širokoúhlá obrazovka</PresentationFormat>
  <Paragraphs>68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Motiv Office</vt:lpstr>
      <vt:lpstr>Počátky studené války na Dálném východě </vt:lpstr>
      <vt:lpstr>Japonsko a změna americké politiky</vt:lpstr>
      <vt:lpstr>Japonsko po druhé světové válce</vt:lpstr>
      <vt:lpstr>Poválečné reformy Japonska</vt:lpstr>
      <vt:lpstr>Změna americké strategie vůči Japonsku („Reverse Course“)</vt:lpstr>
      <vt:lpstr>Japonsko jako klíčový spojenec USA v Asii</vt:lpstr>
      <vt:lpstr>Čína po druhé světové válce</vt:lpstr>
      <vt:lpstr>Slabost Číny před druhou světovou válkou</vt:lpstr>
      <vt:lpstr>Mao Ce-tung a vznik komunistického hnutí</vt:lpstr>
      <vt:lpstr>Krize nacionalistické vlády a průběh občanské války</vt:lpstr>
      <vt:lpstr>Vítězství komunistů v Číně</vt:lpstr>
      <vt:lpstr>Korea po druhé světové válce</vt:lpstr>
      <vt:lpstr>Korejský poloostrov po roce 1945</vt:lpstr>
      <vt:lpstr>Vznik dvou korejských států (1948)</vt:lpstr>
      <vt:lpstr>Napětí na Korejském poloostrově a cesta k válce</vt:lpstr>
      <vt:lpstr>Začátek korejské války a role OSN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Jaromír Soukup</dc:creator>
  <cp:lastModifiedBy>Jaromír Soukup</cp:lastModifiedBy>
  <cp:revision>1</cp:revision>
  <dcterms:created xsi:type="dcterms:W3CDTF">2026-03-12T12:56:49Z</dcterms:created>
  <dcterms:modified xsi:type="dcterms:W3CDTF">2026-03-12T13:40:42Z</dcterms:modified>
</cp:coreProperties>
</file>