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BCD3BC-D199-498A-97D6-F2D2267D7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79F318A-104F-4E65-A56C-25B4F6C91A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467689-5149-4FE9-9B43-1CEAF309B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066B-A808-4355-8E08-C7208E9552CA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684DEE-59AD-4E2F-AA2F-5B7F47CA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45C5D7-18EE-4202-99A6-20A6D679B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EE7D-0FBA-433A-ADA4-78C4FDAFE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373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D6894A-925A-4F62-9C0A-765991BF6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D7D018B-6618-49FE-8AF3-2263AB3D19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18809E-99D9-476F-8FE0-92386779F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066B-A808-4355-8E08-C7208E9552CA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958393-6368-40DE-91AB-02104391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0AD699-CAC3-48E4-82D5-68EED8F20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EE7D-0FBA-433A-ADA4-78C4FDAFE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514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00E02F8-F8E5-472D-8A26-3E2706A570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BBD37EA-E32D-416D-BDE7-7E8BDBF4D0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3E6A7D-9056-4FAE-96FD-2B5E8ADA2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066B-A808-4355-8E08-C7208E9552CA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A84850-E629-4837-ABDF-652E1BA68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EC9ACD-655B-40DA-93D6-588707E4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EE7D-0FBA-433A-ADA4-78C4FDAFE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0536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B176DF-DE05-4589-9F63-44CAA8BF9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E2D7BB0-5F80-4DB1-A3C7-9C7AF0AD6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FE22545-B4B4-4512-BDE9-885C539A2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066B-A808-4355-8E08-C7208E9552CA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8A1727-19D8-43BA-BD7A-48FFF5204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022D7A-A372-4DCA-B14B-C40238950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EE7D-0FBA-433A-ADA4-78C4FDAFE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8438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EA747F-0884-45C8-92D1-565C59326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BD00376-46A3-4D82-9F93-D47B814C1C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EC0909-9864-415E-B9C5-94ACB346A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066B-A808-4355-8E08-C7208E9552CA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887B03-E623-415E-A7B4-83650C2FE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AD4928-A842-4426-9CE5-500B285BF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EE7D-0FBA-433A-ADA4-78C4FDAFE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7404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F4A608-ECD4-4691-AE7C-7CE0A1F2B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935D99A-5F76-4A79-B840-8DDB992864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FBA23A7-0CD2-41A7-9160-ABE9E61C5D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872A352-3ACA-4938-9381-9F2BCFACA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066B-A808-4355-8E08-C7208E9552CA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44CC317-81BB-4A37-A8C6-EBF7F796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2579309-CCFE-429A-B61A-31A2C0750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EE7D-0FBA-433A-ADA4-78C4FDAFE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1817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3CBCF4-5A8F-493C-A42C-84E77D9FB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7088A62-CB26-47FB-9F29-B2D8883F3B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D251F1F-282C-4A11-B849-B49329BA2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763EAC0C-F296-49AD-B9C3-D025D49A89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04B1B28-C6FB-4418-BD73-A7035EB8DA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D41A768-6998-479D-BBA4-9F38D6723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066B-A808-4355-8E08-C7208E9552CA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5E96A33-7E7D-4198-B0C1-7FB956DA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F87E22D-D7A2-4AB6-96CA-97538C396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EE7D-0FBA-433A-ADA4-78C4FDAFE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9296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3754C8-745E-4752-9399-87F593BC6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310293B-9BCB-4723-B3D3-AF2D2042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066B-A808-4355-8E08-C7208E9552CA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127857D-6ED2-4604-A084-F1DDFCD93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9A2CAE9-0377-4897-8B0B-42CDE9EC6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EE7D-0FBA-433A-ADA4-78C4FDAFE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839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6D6AE3C-6CBC-493E-AB62-0F944912C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066B-A808-4355-8E08-C7208E9552CA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F707409-1192-4B41-95E3-3E0AEBDA4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28C58E8-CA9D-4A68-9AB3-ECE24E1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EE7D-0FBA-433A-ADA4-78C4FDAFE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409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6D15F9-CFA2-4093-AD03-ACC68B01F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5C20CC9-5F93-4AE3-BA07-C9134A722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D4DC7FF-FF1A-4F1F-9023-AD6F852C9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C392EE9-30C2-4BE8-BA7C-EB1FCDDC4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066B-A808-4355-8E08-C7208E9552CA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845A812-8047-4B62-86BA-7E55EFF76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118F1AC-40CE-4DE6-9DC5-B0D023A3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EE7D-0FBA-433A-ADA4-78C4FDAFE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658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2E3D91-F40A-4AC8-A88A-F6A3401B3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2A55C1F-E656-4AEA-B828-530C4350AA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A3AC92C-AAAB-4C83-8294-04E413FFFA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062FC38-E5DB-4577-9D15-9116C38B7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066B-A808-4355-8E08-C7208E9552CA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06003B5-A9B9-4871-9231-879CE7287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9A8BB4A-C590-4E34-B7CD-88FE96214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EE7D-0FBA-433A-ADA4-78C4FDAFE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5919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A9315AB-E491-43F8-83AA-AB9BBBD65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55DA096-54A8-45AB-ACBF-69280A62A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84ED21-89D5-42EF-AFB4-F80310E2BC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A066B-A808-4355-8E08-C7208E9552CA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335BB5B-9A73-4BF2-9510-57AD2E0F77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F744973-0FF3-4148-A46B-B1D8B2E5D8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6EE7D-0FBA-433A-ADA4-78C4FDAFE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760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8821CC-F6AA-493A-BBF4-154D192349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Opakování 1. semestr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7BB4D3F-E999-453B-AB4E-CF91C7D17C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0620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CCF7B33-361B-4481-BFA6-4E62A940F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39" y="282803"/>
            <a:ext cx="11447722" cy="3787849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95AD8AEB-CD13-43AB-96A4-81D9AAA83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4D475F3-4212-423E-8C59-45B9D63A0F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152973"/>
            <a:ext cx="5181600" cy="202398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Znám</a:t>
            </a:r>
          </a:p>
          <a:p>
            <a:r>
              <a:rPr lang="cs-CZ" dirty="0"/>
              <a:t>Víte/Víš</a:t>
            </a:r>
          </a:p>
          <a:p>
            <a:r>
              <a:rPr lang="cs-CZ" dirty="0"/>
              <a:t>Umím</a:t>
            </a:r>
          </a:p>
          <a:p>
            <a:r>
              <a:rPr lang="cs-CZ" dirty="0"/>
              <a:t>Umíš</a:t>
            </a:r>
          </a:p>
          <a:p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2293EDB8-346B-4EAC-B56E-7F38A7614C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9398" y="4270341"/>
            <a:ext cx="5094402" cy="190662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Zná</a:t>
            </a:r>
          </a:p>
          <a:p>
            <a:r>
              <a:rPr lang="cs-CZ" dirty="0"/>
              <a:t>Víš/ Víte</a:t>
            </a:r>
          </a:p>
          <a:p>
            <a:r>
              <a:rPr lang="cs-CZ" dirty="0"/>
              <a:t>Víš/ Víte</a:t>
            </a:r>
          </a:p>
          <a:p>
            <a:r>
              <a:rPr lang="cs-CZ" dirty="0"/>
              <a:t>znáš</a:t>
            </a:r>
          </a:p>
        </p:txBody>
      </p:sp>
    </p:spTree>
    <p:extLst>
      <p:ext uri="{BB962C8B-B14F-4D97-AF65-F5344CB8AC3E}">
        <p14:creationId xmlns:p14="http://schemas.microsoft.com/office/powerpoint/2010/main" val="211329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3DD757-6AE7-40B8-85BC-3A8A44A8B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6347"/>
          </a:xfrm>
        </p:spPr>
        <p:txBody>
          <a:bodyPr/>
          <a:lstStyle/>
          <a:p>
            <a:r>
              <a:rPr lang="cs-CZ" dirty="0"/>
              <a:t>Dělejte otázky pro kolegu/ kolegyni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1E6A04C-836D-4B90-9042-B6C7DD54DA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7010" y="1385740"/>
            <a:ext cx="5312790" cy="4791223"/>
          </a:xfrm>
        </p:spPr>
        <p:txBody>
          <a:bodyPr/>
          <a:lstStyle/>
          <a:p>
            <a:r>
              <a:rPr lang="cs-CZ" dirty="0"/>
              <a:t>Znát – nějaký český– sportovec?</a:t>
            </a:r>
          </a:p>
          <a:p>
            <a:r>
              <a:rPr lang="cs-CZ" dirty="0"/>
              <a:t>Znát – jiné české- město?</a:t>
            </a:r>
          </a:p>
          <a:p>
            <a:r>
              <a:rPr lang="cs-CZ" dirty="0"/>
              <a:t>Znát – Praha – dobře?</a:t>
            </a:r>
          </a:p>
          <a:p>
            <a:r>
              <a:rPr lang="cs-CZ" dirty="0"/>
              <a:t>Umět – hrát – na </a:t>
            </a:r>
            <a:r>
              <a:rPr lang="cs-CZ" dirty="0" err="1"/>
              <a:t>piáno</a:t>
            </a:r>
            <a:r>
              <a:rPr lang="cs-CZ" dirty="0"/>
              <a:t> nebo kytara?</a:t>
            </a:r>
          </a:p>
          <a:p>
            <a:r>
              <a:rPr lang="cs-CZ" dirty="0"/>
              <a:t>Umět – opravit auto nebo kolo?</a:t>
            </a:r>
          </a:p>
          <a:p>
            <a:r>
              <a:rPr lang="cs-CZ" dirty="0"/>
              <a:t>Vědět, kde je….?</a:t>
            </a:r>
          </a:p>
          <a:p>
            <a:r>
              <a:rPr lang="cs-CZ" dirty="0"/>
              <a:t>Vědět, kdy začíná ….?</a:t>
            </a:r>
          </a:p>
          <a:p>
            <a:r>
              <a:rPr lang="cs-CZ" dirty="0"/>
              <a:t>Vědět, jak ….?</a:t>
            </a:r>
          </a:p>
          <a:p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6FCE041A-E669-425B-9F07-3DD53A97D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451728"/>
            <a:ext cx="5884680" cy="4725235"/>
          </a:xfrm>
        </p:spPr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Znáš nějakého českého sportovce?</a:t>
            </a:r>
            <a:br>
              <a:rPr lang="cs-CZ" dirty="0">
                <a:solidFill>
                  <a:srgbClr val="C00000"/>
                </a:solidFill>
              </a:rPr>
            </a:br>
            <a:r>
              <a:rPr lang="cs-CZ" dirty="0">
                <a:solidFill>
                  <a:srgbClr val="C00000"/>
                </a:solidFill>
              </a:rPr>
              <a:t>Znáš jiné české město?</a:t>
            </a:r>
          </a:p>
          <a:p>
            <a:r>
              <a:rPr lang="cs-CZ" dirty="0">
                <a:solidFill>
                  <a:srgbClr val="C00000"/>
                </a:solidFill>
              </a:rPr>
              <a:t>Znáš dobře Prahu?</a:t>
            </a:r>
          </a:p>
          <a:p>
            <a:r>
              <a:rPr lang="cs-CZ" dirty="0">
                <a:solidFill>
                  <a:srgbClr val="C00000"/>
                </a:solidFill>
              </a:rPr>
              <a:t>Umíš hrát na </a:t>
            </a:r>
            <a:r>
              <a:rPr lang="cs-CZ" dirty="0" err="1">
                <a:solidFill>
                  <a:srgbClr val="C00000"/>
                </a:solidFill>
              </a:rPr>
              <a:t>piáno</a:t>
            </a:r>
            <a:r>
              <a:rPr lang="cs-CZ" dirty="0">
                <a:solidFill>
                  <a:srgbClr val="C00000"/>
                </a:solidFill>
              </a:rPr>
              <a:t> nebo na kytaru?</a:t>
            </a:r>
          </a:p>
          <a:p>
            <a:r>
              <a:rPr lang="cs-CZ" dirty="0">
                <a:solidFill>
                  <a:srgbClr val="C00000"/>
                </a:solidFill>
              </a:rPr>
              <a:t>Umíš opravit auto nebo kolo?</a:t>
            </a:r>
          </a:p>
          <a:p>
            <a:r>
              <a:rPr lang="cs-CZ" dirty="0">
                <a:solidFill>
                  <a:srgbClr val="C00000"/>
                </a:solidFill>
              </a:rPr>
              <a:t>Víš, kde je….?</a:t>
            </a:r>
          </a:p>
          <a:p>
            <a:r>
              <a:rPr lang="cs-CZ" dirty="0">
                <a:solidFill>
                  <a:srgbClr val="C00000"/>
                </a:solidFill>
              </a:rPr>
              <a:t>Víš, kdy začíná?</a:t>
            </a:r>
          </a:p>
          <a:p>
            <a:r>
              <a:rPr lang="cs-CZ" dirty="0">
                <a:solidFill>
                  <a:srgbClr val="C00000"/>
                </a:solidFill>
              </a:rPr>
              <a:t>Víš, jak…?</a:t>
            </a:r>
          </a:p>
        </p:txBody>
      </p:sp>
    </p:spTree>
    <p:extLst>
      <p:ext uri="{BB962C8B-B14F-4D97-AF65-F5344CB8AC3E}">
        <p14:creationId xmlns:p14="http://schemas.microsoft.com/office/powerpoint/2010/main" val="17185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769458-ADFC-4CBF-8D08-2BA20D299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8957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Minulý čas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86617C-ECD8-4326-BE49-B286C98009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48033"/>
            <a:ext cx="5181600" cy="4828930"/>
          </a:xfrm>
        </p:spPr>
        <p:txBody>
          <a:bodyPr/>
          <a:lstStyle/>
          <a:p>
            <a:r>
              <a:rPr lang="cs-CZ" dirty="0"/>
              <a:t>On- čekat</a:t>
            </a:r>
          </a:p>
          <a:p>
            <a:r>
              <a:rPr lang="cs-CZ" dirty="0"/>
              <a:t>My – nakupovat</a:t>
            </a:r>
          </a:p>
          <a:p>
            <a:r>
              <a:rPr lang="cs-CZ" dirty="0"/>
              <a:t>Já – uklízet</a:t>
            </a:r>
          </a:p>
          <a:p>
            <a:r>
              <a:rPr lang="cs-CZ" dirty="0"/>
              <a:t>Ty – jet</a:t>
            </a:r>
          </a:p>
          <a:p>
            <a:r>
              <a:rPr lang="cs-CZ" dirty="0"/>
              <a:t>Oni – jíst</a:t>
            </a:r>
          </a:p>
          <a:p>
            <a:r>
              <a:rPr lang="cs-CZ" dirty="0"/>
              <a:t>Vy- obědvat</a:t>
            </a:r>
          </a:p>
          <a:p>
            <a:r>
              <a:rPr lang="cs-CZ" dirty="0"/>
              <a:t>Já – snídat</a:t>
            </a:r>
          </a:p>
          <a:p>
            <a:r>
              <a:rPr lang="cs-CZ" dirty="0"/>
              <a:t>My – ne- hrát</a:t>
            </a:r>
          </a:p>
          <a:p>
            <a:r>
              <a:rPr lang="cs-CZ" dirty="0"/>
              <a:t>Ona – ne- pít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585F9E7-C77C-4505-AD72-09D1AF3F3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42301"/>
            <a:ext cx="5181600" cy="4734662"/>
          </a:xfrm>
        </p:spPr>
        <p:txBody>
          <a:bodyPr/>
          <a:lstStyle/>
          <a:p>
            <a:r>
              <a:rPr lang="cs-CZ" dirty="0"/>
              <a:t>Čekal</a:t>
            </a:r>
          </a:p>
          <a:p>
            <a:r>
              <a:rPr lang="cs-CZ" dirty="0"/>
              <a:t>Nakupovali jsme</a:t>
            </a:r>
          </a:p>
          <a:p>
            <a:r>
              <a:rPr lang="cs-CZ" dirty="0"/>
              <a:t>Uklízel/ a jsem</a:t>
            </a:r>
          </a:p>
          <a:p>
            <a:r>
              <a:rPr lang="cs-CZ" dirty="0"/>
              <a:t>Jel/a jsi</a:t>
            </a:r>
          </a:p>
          <a:p>
            <a:r>
              <a:rPr lang="cs-CZ" dirty="0"/>
              <a:t>Jedli</a:t>
            </a:r>
          </a:p>
          <a:p>
            <a:r>
              <a:rPr lang="cs-CZ" dirty="0"/>
              <a:t>Obědvali jste</a:t>
            </a:r>
          </a:p>
          <a:p>
            <a:r>
              <a:rPr lang="cs-CZ" dirty="0"/>
              <a:t>Snídal/a jsem</a:t>
            </a:r>
          </a:p>
          <a:p>
            <a:r>
              <a:rPr lang="cs-CZ" dirty="0"/>
              <a:t>Nehráli jsme</a:t>
            </a:r>
          </a:p>
          <a:p>
            <a:r>
              <a:rPr lang="cs-CZ" dirty="0"/>
              <a:t>nepila</a:t>
            </a:r>
          </a:p>
        </p:txBody>
      </p:sp>
    </p:spTree>
    <p:extLst>
      <p:ext uri="{BB962C8B-B14F-4D97-AF65-F5344CB8AC3E}">
        <p14:creationId xmlns:p14="http://schemas.microsoft.com/office/powerpoint/2010/main" val="116994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4984F3-8E4E-4178-9F19-54013717D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3287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705C0B-6C10-4D58-BB77-9A180937E6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40643"/>
            <a:ext cx="5181600" cy="5036320"/>
          </a:xfrm>
        </p:spPr>
        <p:txBody>
          <a:bodyPr/>
          <a:lstStyle/>
          <a:p>
            <a:r>
              <a:rPr lang="cs-CZ" dirty="0"/>
              <a:t>Oni- čekat</a:t>
            </a:r>
          </a:p>
          <a:p>
            <a:r>
              <a:rPr lang="cs-CZ" dirty="0"/>
              <a:t>já – ne-nakupovat</a:t>
            </a:r>
          </a:p>
          <a:p>
            <a:r>
              <a:rPr lang="cs-CZ" dirty="0"/>
              <a:t>ty – uklízet</a:t>
            </a:r>
          </a:p>
          <a:p>
            <a:r>
              <a:rPr lang="cs-CZ" dirty="0"/>
              <a:t>Ty – jít</a:t>
            </a:r>
          </a:p>
          <a:p>
            <a:r>
              <a:rPr lang="cs-CZ" dirty="0"/>
              <a:t>Oni – jít</a:t>
            </a:r>
          </a:p>
          <a:p>
            <a:r>
              <a:rPr lang="cs-CZ" dirty="0"/>
              <a:t>ty- dívat se </a:t>
            </a:r>
          </a:p>
          <a:p>
            <a:r>
              <a:rPr lang="cs-CZ" dirty="0"/>
              <a:t>Já – znát</a:t>
            </a:r>
          </a:p>
          <a:p>
            <a:r>
              <a:rPr lang="cs-CZ" dirty="0"/>
              <a:t>My – ne- spát</a:t>
            </a:r>
          </a:p>
          <a:p>
            <a:r>
              <a:rPr lang="cs-CZ" dirty="0"/>
              <a:t>vy – pít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CF16AA3-98F2-497D-9B5F-0980C3B1A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40643"/>
            <a:ext cx="5181600" cy="5036320"/>
          </a:xfrm>
        </p:spPr>
        <p:txBody>
          <a:bodyPr/>
          <a:lstStyle/>
          <a:p>
            <a:r>
              <a:rPr lang="cs-CZ" dirty="0"/>
              <a:t>Čekali</a:t>
            </a:r>
          </a:p>
          <a:p>
            <a:r>
              <a:rPr lang="cs-CZ" dirty="0"/>
              <a:t>Nenakupoval/a jsem</a:t>
            </a:r>
          </a:p>
          <a:p>
            <a:r>
              <a:rPr lang="cs-CZ" dirty="0"/>
              <a:t>Uklízel jsi</a:t>
            </a:r>
          </a:p>
          <a:p>
            <a:r>
              <a:rPr lang="cs-CZ" dirty="0"/>
              <a:t>Šel/šla jsi</a:t>
            </a:r>
          </a:p>
          <a:p>
            <a:r>
              <a:rPr lang="cs-CZ" dirty="0"/>
              <a:t>Šli</a:t>
            </a:r>
          </a:p>
          <a:p>
            <a:r>
              <a:rPr lang="cs-CZ" dirty="0"/>
              <a:t>Díval/a ses</a:t>
            </a:r>
          </a:p>
          <a:p>
            <a:r>
              <a:rPr lang="cs-CZ" dirty="0"/>
              <a:t>Znal/a jsem</a:t>
            </a:r>
          </a:p>
          <a:p>
            <a:r>
              <a:rPr lang="cs-CZ" dirty="0"/>
              <a:t>Nespali jsme</a:t>
            </a:r>
          </a:p>
          <a:p>
            <a:r>
              <a:rPr lang="cs-CZ" dirty="0"/>
              <a:t>Pili jste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328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9FC1E-7F6F-4F06-8BBA-3F8D5DD5B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975"/>
            <a:ext cx="10515600" cy="754145"/>
          </a:xfrm>
        </p:spPr>
        <p:txBody>
          <a:bodyPr>
            <a:normAutofit/>
          </a:bodyPr>
          <a:lstStyle/>
          <a:p>
            <a:r>
              <a:rPr lang="cs-CZ" altLang="cs-CZ" dirty="0"/>
              <a:t> </a:t>
            </a:r>
            <a:r>
              <a:rPr lang="cs-CZ" altLang="cs-CZ" dirty="0">
                <a:solidFill>
                  <a:srgbClr val="FF0000"/>
                </a:solidFill>
              </a:rPr>
              <a:t>Otázky přítomný čas – Co děláš?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BF4C2A-0BC1-4960-82CE-8FC5A3DADD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027522"/>
            <a:ext cx="5181600" cy="5149441"/>
          </a:xfrm>
        </p:spPr>
        <p:txBody>
          <a:bodyPr>
            <a:normAutofit/>
          </a:bodyPr>
          <a:lstStyle/>
          <a:p>
            <a:pPr>
              <a:lnSpc>
                <a:spcPct val="85000"/>
              </a:lnSpc>
            </a:pPr>
            <a:r>
              <a:rPr lang="cs-CZ" altLang="cs-CZ" dirty="0"/>
              <a:t>Kdy – ty – vstávat – v sobotu?</a:t>
            </a:r>
          </a:p>
          <a:p>
            <a:pPr>
              <a:lnSpc>
                <a:spcPct val="85000"/>
              </a:lnSpc>
            </a:pPr>
            <a:r>
              <a:rPr lang="cs-CZ" altLang="cs-CZ" dirty="0"/>
              <a:t>Ty – snídat?</a:t>
            </a:r>
          </a:p>
          <a:p>
            <a:pPr>
              <a:lnSpc>
                <a:spcPct val="85000"/>
              </a:lnSpc>
            </a:pPr>
            <a:r>
              <a:rPr lang="cs-CZ" altLang="cs-CZ" dirty="0"/>
              <a:t>Ty- být –na fakultě – někdy večer?</a:t>
            </a:r>
          </a:p>
          <a:p>
            <a:pPr>
              <a:lnSpc>
                <a:spcPct val="85000"/>
              </a:lnSpc>
            </a:pPr>
            <a:r>
              <a:rPr lang="cs-CZ" altLang="cs-CZ" dirty="0"/>
              <a:t>Kdy – mít- lekci?</a:t>
            </a:r>
          </a:p>
          <a:p>
            <a:pPr>
              <a:lnSpc>
                <a:spcPct val="85000"/>
              </a:lnSpc>
            </a:pPr>
            <a:r>
              <a:rPr lang="cs-CZ" altLang="cs-CZ" dirty="0"/>
              <a:t>Co – ty – rád poslouchat?</a:t>
            </a:r>
          </a:p>
          <a:p>
            <a:pPr>
              <a:lnSpc>
                <a:spcPct val="85000"/>
              </a:lnSpc>
            </a:pPr>
            <a:r>
              <a:rPr lang="cs-CZ" altLang="cs-CZ" dirty="0"/>
              <a:t>Kde – ty obvykle – večeřet?</a:t>
            </a:r>
          </a:p>
          <a:p>
            <a:pPr>
              <a:lnSpc>
                <a:spcPct val="85000"/>
              </a:lnSpc>
            </a:pPr>
            <a:r>
              <a:rPr lang="cs-CZ" altLang="cs-CZ" dirty="0"/>
              <a:t>Co – ty – obvykle- vařit?</a:t>
            </a:r>
          </a:p>
          <a:p>
            <a:pPr>
              <a:lnSpc>
                <a:spcPct val="85000"/>
              </a:lnSpc>
            </a:pPr>
            <a:r>
              <a:rPr lang="cs-CZ" altLang="cs-CZ" dirty="0"/>
              <a:t>Co – ty –rád-  pít?</a:t>
            </a:r>
          </a:p>
          <a:p>
            <a:pPr>
              <a:lnSpc>
                <a:spcPct val="85000"/>
              </a:lnSpc>
            </a:pPr>
            <a:r>
              <a:rPr lang="cs-CZ" altLang="cs-CZ" dirty="0"/>
              <a:t>Na co - ty – dívat se – na internetu?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5F9CEF4-0463-496C-BED6-D55AB5194D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9398" y="961534"/>
            <a:ext cx="5094402" cy="5215429"/>
          </a:xfrm>
        </p:spPr>
        <p:txBody>
          <a:bodyPr>
            <a:normAutofit/>
          </a:bodyPr>
          <a:lstStyle/>
          <a:p>
            <a:pPr>
              <a:lnSpc>
                <a:spcPct val="85000"/>
              </a:lnSpc>
              <a:buNone/>
            </a:pPr>
            <a:r>
              <a:rPr lang="cs-CZ" altLang="cs-CZ" dirty="0"/>
              <a:t>Kdy vstáváš v sobotu?</a:t>
            </a:r>
          </a:p>
          <a:p>
            <a:pPr>
              <a:lnSpc>
                <a:spcPct val="85000"/>
              </a:lnSpc>
              <a:buNone/>
            </a:pPr>
            <a:r>
              <a:rPr lang="cs-CZ" altLang="cs-CZ" dirty="0"/>
              <a:t>Snídáš? Co?</a:t>
            </a:r>
          </a:p>
          <a:p>
            <a:pPr>
              <a:lnSpc>
                <a:spcPct val="85000"/>
              </a:lnSpc>
              <a:buNone/>
            </a:pPr>
            <a:r>
              <a:rPr lang="cs-CZ" altLang="cs-CZ" dirty="0"/>
              <a:t>Jsi na fakultě..</a:t>
            </a:r>
          </a:p>
          <a:p>
            <a:pPr>
              <a:lnSpc>
                <a:spcPct val="85000"/>
              </a:lnSpc>
              <a:buNone/>
            </a:pPr>
            <a:r>
              <a:rPr lang="cs-CZ" altLang="cs-CZ" dirty="0"/>
              <a:t>Kdy máš….?</a:t>
            </a:r>
          </a:p>
          <a:p>
            <a:pPr>
              <a:lnSpc>
                <a:spcPct val="85000"/>
              </a:lnSpc>
              <a:buNone/>
            </a:pPr>
            <a:r>
              <a:rPr lang="cs-CZ" altLang="cs-CZ" dirty="0"/>
              <a:t>Co rád posloucháš?</a:t>
            </a:r>
          </a:p>
          <a:p>
            <a:pPr>
              <a:lnSpc>
                <a:spcPct val="85000"/>
              </a:lnSpc>
              <a:buNone/>
            </a:pPr>
            <a:r>
              <a:rPr lang="cs-CZ" altLang="cs-CZ" dirty="0"/>
              <a:t>Kde obvykle večeříš?</a:t>
            </a:r>
          </a:p>
          <a:p>
            <a:pPr>
              <a:lnSpc>
                <a:spcPct val="85000"/>
              </a:lnSpc>
              <a:buNone/>
            </a:pPr>
            <a:endParaRPr lang="cs-CZ" altLang="cs-CZ" dirty="0"/>
          </a:p>
          <a:p>
            <a:pPr>
              <a:lnSpc>
                <a:spcPct val="85000"/>
              </a:lnSpc>
              <a:buNone/>
            </a:pPr>
            <a:r>
              <a:rPr lang="cs-CZ" altLang="cs-CZ" dirty="0"/>
              <a:t>Co obvykle vaříš?</a:t>
            </a:r>
          </a:p>
          <a:p>
            <a:pPr>
              <a:lnSpc>
                <a:spcPct val="85000"/>
              </a:lnSpc>
              <a:buNone/>
            </a:pPr>
            <a:r>
              <a:rPr lang="cs-CZ" altLang="cs-CZ" dirty="0"/>
              <a:t>Co rád piješ?</a:t>
            </a:r>
          </a:p>
          <a:p>
            <a:pPr>
              <a:lnSpc>
                <a:spcPct val="85000"/>
              </a:lnSpc>
              <a:buNone/>
            </a:pPr>
            <a:r>
              <a:rPr lang="cs-CZ" altLang="cs-CZ" dirty="0"/>
              <a:t>Na co se díváš ……..?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819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3FB659-DEEB-4306-B96C-8A7178A12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Budoucí čas – Co budeš dělat?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0992F19-55AB-4452-A048-A3BDD2A3434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Ty – jet</a:t>
            </a:r>
          </a:p>
          <a:p>
            <a:r>
              <a:rPr lang="cs-CZ" dirty="0"/>
              <a:t>My – číst</a:t>
            </a:r>
          </a:p>
          <a:p>
            <a:r>
              <a:rPr lang="cs-CZ" dirty="0"/>
              <a:t>Vy – hledat - restaurace</a:t>
            </a:r>
          </a:p>
          <a:p>
            <a:r>
              <a:rPr lang="cs-CZ" dirty="0"/>
              <a:t>Já- jít – do školy</a:t>
            </a:r>
          </a:p>
          <a:p>
            <a:r>
              <a:rPr lang="cs-CZ" dirty="0"/>
              <a:t>Oni – letět - domů</a:t>
            </a:r>
          </a:p>
          <a:p>
            <a:r>
              <a:rPr lang="cs-CZ" dirty="0"/>
              <a:t>Ona – vařit - polévka</a:t>
            </a:r>
          </a:p>
          <a:p>
            <a:r>
              <a:rPr lang="cs-CZ" dirty="0"/>
              <a:t>Ty – odpočívat</a:t>
            </a:r>
          </a:p>
          <a:p>
            <a:r>
              <a:rPr lang="cs-CZ" dirty="0"/>
              <a:t>Já – opravovat – auto</a:t>
            </a:r>
          </a:p>
          <a:p>
            <a:r>
              <a:rPr lang="cs-CZ" dirty="0"/>
              <a:t>On – jíst- zmrzlina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FE3010C-9E05-4CA3-AFF5-9A028108126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Pojedeš</a:t>
            </a:r>
          </a:p>
          <a:p>
            <a:r>
              <a:rPr lang="cs-CZ" dirty="0"/>
              <a:t>Budeme číst</a:t>
            </a:r>
          </a:p>
          <a:p>
            <a:r>
              <a:rPr lang="cs-CZ" dirty="0"/>
              <a:t>Budete hledat restauraci</a:t>
            </a:r>
          </a:p>
          <a:p>
            <a:r>
              <a:rPr lang="cs-CZ" dirty="0"/>
              <a:t>Půjdu do školy</a:t>
            </a:r>
          </a:p>
          <a:p>
            <a:r>
              <a:rPr lang="cs-CZ" dirty="0"/>
              <a:t>Poletí domů</a:t>
            </a:r>
          </a:p>
          <a:p>
            <a:r>
              <a:rPr lang="cs-CZ" dirty="0"/>
              <a:t>Bude vařit polévku</a:t>
            </a:r>
          </a:p>
          <a:p>
            <a:r>
              <a:rPr lang="cs-CZ" dirty="0"/>
              <a:t>Budeš odpočívat</a:t>
            </a:r>
          </a:p>
          <a:p>
            <a:r>
              <a:rPr lang="cs-CZ" dirty="0"/>
              <a:t>Budu opravovat auto</a:t>
            </a:r>
          </a:p>
          <a:p>
            <a:r>
              <a:rPr lang="cs-CZ" dirty="0"/>
              <a:t>Bude jíst zmrzlinu</a:t>
            </a:r>
          </a:p>
        </p:txBody>
      </p:sp>
    </p:spTree>
    <p:extLst>
      <p:ext uri="{BB962C8B-B14F-4D97-AF65-F5344CB8AC3E}">
        <p14:creationId xmlns:p14="http://schemas.microsoft.com/office/powerpoint/2010/main" val="422940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395</Words>
  <Application>Microsoft Office PowerPoint</Application>
  <PresentationFormat>Širokoúhlá obrazovka</PresentationFormat>
  <Paragraphs>101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Opakování 1. semestr</vt:lpstr>
      <vt:lpstr>Prezentace aplikace PowerPoint</vt:lpstr>
      <vt:lpstr>Dělejte otázky pro kolegu/ kolegyni</vt:lpstr>
      <vt:lpstr>Minulý čas</vt:lpstr>
      <vt:lpstr>Prezentace aplikace PowerPoint</vt:lpstr>
      <vt:lpstr> Otázky přítomný čas – Co děláš?</vt:lpstr>
      <vt:lpstr>Budoucí čas – Co budeš dělat?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Opakování L6</dc:title>
  <dc:creator>Radomila Kotková</dc:creator>
  <cp:lastModifiedBy>kotkovar</cp:lastModifiedBy>
  <cp:revision>7</cp:revision>
  <dcterms:created xsi:type="dcterms:W3CDTF">2023-10-08T19:13:32Z</dcterms:created>
  <dcterms:modified xsi:type="dcterms:W3CDTF">2026-01-06T11:18:41Z</dcterms:modified>
</cp:coreProperties>
</file>