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08A6D1-6FC2-48FC-A1D4-CE1AD6255E44}" v="230" dt="2023-11-30T07:04:32.0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oslava Grambličková" userId="2112544855d4f2db" providerId="LiveId" clId="{9F08A6D1-6FC2-48FC-A1D4-CE1AD6255E44}"/>
    <pc:docChg chg="undo custSel addSld delSld modSld sldOrd">
      <pc:chgData name="Jaroslava Grambličková" userId="2112544855d4f2db" providerId="LiveId" clId="{9F08A6D1-6FC2-48FC-A1D4-CE1AD6255E44}" dt="2023-11-30T07:04:32.029" v="6716" actId="20577"/>
      <pc:docMkLst>
        <pc:docMk/>
      </pc:docMkLst>
      <pc:sldChg chg="ord">
        <pc:chgData name="Jaroslava Grambličková" userId="2112544855d4f2db" providerId="LiveId" clId="{9F08A6D1-6FC2-48FC-A1D4-CE1AD6255E44}" dt="2023-11-30T06:52:46.149" v="6680"/>
        <pc:sldMkLst>
          <pc:docMk/>
          <pc:sldMk cId="325583023" sldId="257"/>
        </pc:sldMkLst>
      </pc:sldChg>
      <pc:sldChg chg="addSp modSp modAnim">
        <pc:chgData name="Jaroslava Grambličková" userId="2112544855d4f2db" providerId="LiveId" clId="{9F08A6D1-6FC2-48FC-A1D4-CE1AD6255E44}" dt="2023-11-21T22:45:26.468" v="6624"/>
        <pc:sldMkLst>
          <pc:docMk/>
          <pc:sldMk cId="3444430201" sldId="259"/>
        </pc:sldMkLst>
        <pc:picChg chg="add mod">
          <ac:chgData name="Jaroslava Grambličková" userId="2112544855d4f2db" providerId="LiveId" clId="{9F08A6D1-6FC2-48FC-A1D4-CE1AD6255E44}" dt="2023-11-21T22:45:12.460" v="6621" actId="1076"/>
          <ac:picMkLst>
            <pc:docMk/>
            <pc:sldMk cId="3444430201" sldId="259"/>
            <ac:picMk id="3074" creationId="{00AD2A4F-44AF-5D4B-1652-683786750DBA}"/>
          </ac:picMkLst>
        </pc:picChg>
      </pc:sldChg>
      <pc:sldChg chg="modSp modAnim">
        <pc:chgData name="Jaroslava Grambličková" userId="2112544855d4f2db" providerId="LiveId" clId="{9F08A6D1-6FC2-48FC-A1D4-CE1AD6255E44}" dt="2023-11-21T22:03:20.119" v="6323"/>
        <pc:sldMkLst>
          <pc:docMk/>
          <pc:sldMk cId="662474677" sldId="260"/>
        </pc:sldMkLst>
        <pc:spChg chg="mod">
          <ac:chgData name="Jaroslava Grambličková" userId="2112544855d4f2db" providerId="LiveId" clId="{9F08A6D1-6FC2-48FC-A1D4-CE1AD6255E44}" dt="2023-11-21T22:03:04.058" v="6318" actId="20578"/>
          <ac:spMkLst>
            <pc:docMk/>
            <pc:sldMk cId="662474677" sldId="260"/>
            <ac:spMk id="3" creationId="{97555F07-D59A-C4DA-FC56-09BC1F51D2A1}"/>
          </ac:spMkLst>
        </pc:spChg>
      </pc:sldChg>
      <pc:sldChg chg="del">
        <pc:chgData name="Jaroslava Grambličková" userId="2112544855d4f2db" providerId="LiveId" clId="{9F08A6D1-6FC2-48FC-A1D4-CE1AD6255E44}" dt="2023-11-21T22:43:42.536" v="6612" actId="2696"/>
        <pc:sldMkLst>
          <pc:docMk/>
          <pc:sldMk cId="1632202028" sldId="261"/>
        </pc:sldMkLst>
      </pc:sldChg>
      <pc:sldChg chg="add del">
        <pc:chgData name="Jaroslava Grambličková" userId="2112544855d4f2db" providerId="LiveId" clId="{9F08A6D1-6FC2-48FC-A1D4-CE1AD6255E44}" dt="2023-11-21T22:43:48.891" v="6614"/>
        <pc:sldMkLst>
          <pc:docMk/>
          <pc:sldMk cId="2499340301" sldId="261"/>
        </pc:sldMkLst>
      </pc:sldChg>
      <pc:sldChg chg="add del">
        <pc:chgData name="Jaroslava Grambličková" userId="2112544855d4f2db" providerId="LiveId" clId="{9F08A6D1-6FC2-48FC-A1D4-CE1AD6255E44}" dt="2023-11-21T22:44:12.015" v="6619"/>
        <pc:sldMkLst>
          <pc:docMk/>
          <pc:sldMk cId="2574283749" sldId="261"/>
        </pc:sldMkLst>
      </pc:sldChg>
      <pc:sldChg chg="addSp modSp add del">
        <pc:chgData name="Jaroslava Grambličková" userId="2112544855d4f2db" providerId="LiveId" clId="{9F08A6D1-6FC2-48FC-A1D4-CE1AD6255E44}" dt="2023-11-21T22:44:05.666" v="6617" actId="2696"/>
        <pc:sldMkLst>
          <pc:docMk/>
          <pc:sldMk cId="4024710948" sldId="261"/>
        </pc:sldMkLst>
        <pc:picChg chg="add mod">
          <ac:chgData name="Jaroslava Grambličková" userId="2112544855d4f2db" providerId="LiveId" clId="{9F08A6D1-6FC2-48FC-A1D4-CE1AD6255E44}" dt="2023-11-21T22:44:01.575" v="6616"/>
          <ac:picMkLst>
            <pc:docMk/>
            <pc:sldMk cId="4024710948" sldId="261"/>
            <ac:picMk id="5" creationId="{513569E1-3705-7F07-273F-E47F8B0DD20E}"/>
          </ac:picMkLst>
        </pc:picChg>
      </pc:sldChg>
      <pc:sldChg chg="modAnim">
        <pc:chgData name="Jaroslava Grambličková" userId="2112544855d4f2db" providerId="LiveId" clId="{9F08A6D1-6FC2-48FC-A1D4-CE1AD6255E44}" dt="2023-11-21T22:04:02.408" v="6330"/>
        <pc:sldMkLst>
          <pc:docMk/>
          <pc:sldMk cId="1169035648" sldId="262"/>
        </pc:sldMkLst>
      </pc:sldChg>
      <pc:sldChg chg="modSp mod modAnim">
        <pc:chgData name="Jaroslava Grambličková" userId="2112544855d4f2db" providerId="LiveId" clId="{9F08A6D1-6FC2-48FC-A1D4-CE1AD6255E44}" dt="2023-11-30T07:04:32.029" v="6716" actId="20577"/>
        <pc:sldMkLst>
          <pc:docMk/>
          <pc:sldMk cId="1075290846" sldId="264"/>
        </pc:sldMkLst>
        <pc:spChg chg="mod">
          <ac:chgData name="Jaroslava Grambličková" userId="2112544855d4f2db" providerId="LiveId" clId="{9F08A6D1-6FC2-48FC-A1D4-CE1AD6255E44}" dt="2023-11-30T07:04:32.029" v="6716" actId="20577"/>
          <ac:spMkLst>
            <pc:docMk/>
            <pc:sldMk cId="1075290846" sldId="264"/>
            <ac:spMk id="3" creationId="{F82EC10F-D118-619A-68B1-800196CAD44D}"/>
          </ac:spMkLst>
        </pc:spChg>
      </pc:sldChg>
      <pc:sldChg chg="modSp mod modAnim">
        <pc:chgData name="Jaroslava Grambličková" userId="2112544855d4f2db" providerId="LiveId" clId="{9F08A6D1-6FC2-48FC-A1D4-CE1AD6255E44}" dt="2023-11-21T22:04:49.783" v="6335"/>
        <pc:sldMkLst>
          <pc:docMk/>
          <pc:sldMk cId="1733052592" sldId="266"/>
        </pc:sldMkLst>
        <pc:spChg chg="mod">
          <ac:chgData name="Jaroslava Grambličková" userId="2112544855d4f2db" providerId="LiveId" clId="{9F08A6D1-6FC2-48FC-A1D4-CE1AD6255E44}" dt="2023-11-21T16:32:07.119" v="33" actId="20577"/>
          <ac:spMkLst>
            <pc:docMk/>
            <pc:sldMk cId="1733052592" sldId="266"/>
            <ac:spMk id="2" creationId="{7E61266B-48E5-BB08-AFF2-167F7FE45B32}"/>
          </ac:spMkLst>
        </pc:spChg>
        <pc:spChg chg="mod">
          <ac:chgData name="Jaroslava Grambličková" userId="2112544855d4f2db" providerId="LiveId" clId="{9F08A6D1-6FC2-48FC-A1D4-CE1AD6255E44}" dt="2023-11-21T16:36:37.535" v="282" actId="114"/>
          <ac:spMkLst>
            <pc:docMk/>
            <pc:sldMk cId="1733052592" sldId="266"/>
            <ac:spMk id="3" creationId="{29BD611C-C458-30C4-546A-0AAE3A39E777}"/>
          </ac:spMkLst>
        </pc:spChg>
      </pc:sldChg>
      <pc:sldChg chg="modSp new mod modAnim">
        <pc:chgData name="Jaroslava Grambličková" userId="2112544855d4f2db" providerId="LiveId" clId="{9F08A6D1-6FC2-48FC-A1D4-CE1AD6255E44}" dt="2023-11-30T07:04:24.053" v="6715" actId="20577"/>
        <pc:sldMkLst>
          <pc:docMk/>
          <pc:sldMk cId="3387751248" sldId="267"/>
        </pc:sldMkLst>
        <pc:spChg chg="mod">
          <ac:chgData name="Jaroslava Grambličková" userId="2112544855d4f2db" providerId="LiveId" clId="{9F08A6D1-6FC2-48FC-A1D4-CE1AD6255E44}" dt="2023-11-21T16:39:17.958" v="341" actId="207"/>
          <ac:spMkLst>
            <pc:docMk/>
            <pc:sldMk cId="3387751248" sldId="267"/>
            <ac:spMk id="2" creationId="{6AE3F565-21A9-67A7-DDF6-214EE3F06251}"/>
          </ac:spMkLst>
        </pc:spChg>
        <pc:spChg chg="mod">
          <ac:chgData name="Jaroslava Grambličková" userId="2112544855d4f2db" providerId="LiveId" clId="{9F08A6D1-6FC2-48FC-A1D4-CE1AD6255E44}" dt="2023-11-30T07:04:24.053" v="6715" actId="20577"/>
          <ac:spMkLst>
            <pc:docMk/>
            <pc:sldMk cId="3387751248" sldId="267"/>
            <ac:spMk id="3" creationId="{BB40BB9D-185C-278D-341F-371095CCDC17}"/>
          </ac:spMkLst>
        </pc:spChg>
      </pc:sldChg>
      <pc:sldChg chg="addSp delSp modSp new mod">
        <pc:chgData name="Jaroslava Grambličková" userId="2112544855d4f2db" providerId="LiveId" clId="{9F08A6D1-6FC2-48FC-A1D4-CE1AD6255E44}" dt="2023-11-21T17:01:52.287" v="1378" actId="122"/>
        <pc:sldMkLst>
          <pc:docMk/>
          <pc:sldMk cId="1246125842" sldId="268"/>
        </pc:sldMkLst>
        <pc:spChg chg="mod">
          <ac:chgData name="Jaroslava Grambličková" userId="2112544855d4f2db" providerId="LiveId" clId="{9F08A6D1-6FC2-48FC-A1D4-CE1AD6255E44}" dt="2023-11-21T17:01:52.287" v="1378" actId="122"/>
          <ac:spMkLst>
            <pc:docMk/>
            <pc:sldMk cId="1246125842" sldId="268"/>
            <ac:spMk id="2" creationId="{C7F5C0BD-EC2C-EB13-266A-055DFE353DAD}"/>
          </ac:spMkLst>
        </pc:spChg>
        <pc:spChg chg="del">
          <ac:chgData name="Jaroslava Grambličková" userId="2112544855d4f2db" providerId="LiveId" clId="{9F08A6D1-6FC2-48FC-A1D4-CE1AD6255E44}" dt="2023-11-21T17:01:20.878" v="1322"/>
          <ac:spMkLst>
            <pc:docMk/>
            <pc:sldMk cId="1246125842" sldId="268"/>
            <ac:spMk id="3" creationId="{31CDF5C8-7F0D-406F-6B9B-6E4103C13EE2}"/>
          </ac:spMkLst>
        </pc:spChg>
        <pc:picChg chg="add mod">
          <ac:chgData name="Jaroslava Grambličková" userId="2112544855d4f2db" providerId="LiveId" clId="{9F08A6D1-6FC2-48FC-A1D4-CE1AD6255E44}" dt="2023-11-21T17:01:20.878" v="1322"/>
          <ac:picMkLst>
            <pc:docMk/>
            <pc:sldMk cId="1246125842" sldId="268"/>
            <ac:picMk id="1026" creationId="{CFFB1DC3-582D-AD27-2DC7-92158AB6C5B7}"/>
          </ac:picMkLst>
        </pc:picChg>
      </pc:sldChg>
      <pc:sldChg chg="addSp delSp modSp new mod modClrScheme modAnim chgLayout">
        <pc:chgData name="Jaroslava Grambličková" userId="2112544855d4f2db" providerId="LiveId" clId="{9F08A6D1-6FC2-48FC-A1D4-CE1AD6255E44}" dt="2023-11-21T22:06:37.168" v="6343"/>
        <pc:sldMkLst>
          <pc:docMk/>
          <pc:sldMk cId="4233192702" sldId="269"/>
        </pc:sldMkLst>
        <pc:spChg chg="mod ord">
          <ac:chgData name="Jaroslava Grambličková" userId="2112544855d4f2db" providerId="LiveId" clId="{9F08A6D1-6FC2-48FC-A1D4-CE1AD6255E44}" dt="2023-11-21T17:11:29.984" v="1869" actId="20577"/>
          <ac:spMkLst>
            <pc:docMk/>
            <pc:sldMk cId="4233192702" sldId="269"/>
            <ac:spMk id="2" creationId="{A4DCF02D-EC3B-D350-5A14-6C5673103A9C}"/>
          </ac:spMkLst>
        </pc:spChg>
        <pc:spChg chg="mod ord">
          <ac:chgData name="Jaroslava Grambličková" userId="2112544855d4f2db" providerId="LiveId" clId="{9F08A6D1-6FC2-48FC-A1D4-CE1AD6255E44}" dt="2023-11-21T22:06:16.968" v="6341" actId="1076"/>
          <ac:spMkLst>
            <pc:docMk/>
            <pc:sldMk cId="4233192702" sldId="269"/>
            <ac:spMk id="3" creationId="{CF15580C-D1A7-5E7A-90A0-741DF937D731}"/>
          </ac:spMkLst>
        </pc:spChg>
        <pc:spChg chg="add del mod ord">
          <ac:chgData name="Jaroslava Grambličková" userId="2112544855d4f2db" providerId="LiveId" clId="{9F08A6D1-6FC2-48FC-A1D4-CE1AD6255E44}" dt="2023-11-21T17:07:48.071" v="1528" actId="700"/>
          <ac:spMkLst>
            <pc:docMk/>
            <pc:sldMk cId="4233192702" sldId="269"/>
            <ac:spMk id="4" creationId="{226E6F24-31B8-8769-6AC9-D2555CFF17BC}"/>
          </ac:spMkLst>
        </pc:spChg>
      </pc:sldChg>
      <pc:sldChg chg="addSp delSp modSp new mod">
        <pc:chgData name="Jaroslava Grambličková" userId="2112544855d4f2db" providerId="LiveId" clId="{9F08A6D1-6FC2-48FC-A1D4-CE1AD6255E44}" dt="2023-11-21T19:40:30.970" v="2265" actId="113"/>
        <pc:sldMkLst>
          <pc:docMk/>
          <pc:sldMk cId="1836995510" sldId="270"/>
        </pc:sldMkLst>
        <pc:spChg chg="mod">
          <ac:chgData name="Jaroslava Grambličková" userId="2112544855d4f2db" providerId="LiveId" clId="{9F08A6D1-6FC2-48FC-A1D4-CE1AD6255E44}" dt="2023-11-21T19:38:48.446" v="2148"/>
          <ac:spMkLst>
            <pc:docMk/>
            <pc:sldMk cId="1836995510" sldId="270"/>
            <ac:spMk id="2" creationId="{A73BB1B1-5AC8-C5BC-2143-0780FA15AA94}"/>
          </ac:spMkLst>
        </pc:spChg>
        <pc:spChg chg="mod">
          <ac:chgData name="Jaroslava Grambličková" userId="2112544855d4f2db" providerId="LiveId" clId="{9F08A6D1-6FC2-48FC-A1D4-CE1AD6255E44}" dt="2023-11-21T19:40:30.970" v="2265" actId="113"/>
          <ac:spMkLst>
            <pc:docMk/>
            <pc:sldMk cId="1836995510" sldId="270"/>
            <ac:spMk id="3" creationId="{F4FDD4EF-5742-C781-58C4-7345B23D97C9}"/>
          </ac:spMkLst>
        </pc:spChg>
        <pc:picChg chg="add">
          <ac:chgData name="Jaroslava Grambličková" userId="2112544855d4f2db" providerId="LiveId" clId="{9F08A6D1-6FC2-48FC-A1D4-CE1AD6255E44}" dt="2023-11-21T19:39:33.726" v="2197" actId="22"/>
          <ac:picMkLst>
            <pc:docMk/>
            <pc:sldMk cId="1836995510" sldId="270"/>
            <ac:picMk id="5" creationId="{814B7042-DEF8-037F-AC42-0A13ACA8869C}"/>
          </ac:picMkLst>
        </pc:picChg>
        <pc:picChg chg="add del">
          <ac:chgData name="Jaroslava Grambličková" userId="2112544855d4f2db" providerId="LiveId" clId="{9F08A6D1-6FC2-48FC-A1D4-CE1AD6255E44}" dt="2023-11-21T19:40:18.774" v="2261" actId="22"/>
          <ac:picMkLst>
            <pc:docMk/>
            <pc:sldMk cId="1836995510" sldId="270"/>
            <ac:picMk id="7" creationId="{F159D78F-29B1-64BD-3A0A-BC371209860E}"/>
          </ac:picMkLst>
        </pc:picChg>
        <pc:picChg chg="add mod">
          <ac:chgData name="Jaroslava Grambličková" userId="2112544855d4f2db" providerId="LiveId" clId="{9F08A6D1-6FC2-48FC-A1D4-CE1AD6255E44}" dt="2023-11-21T19:40:25.316" v="2263" actId="1076"/>
          <ac:picMkLst>
            <pc:docMk/>
            <pc:sldMk cId="1836995510" sldId="270"/>
            <ac:picMk id="9" creationId="{7D0C1DF6-AEA7-FB8D-21C7-D89252097F63}"/>
          </ac:picMkLst>
        </pc:picChg>
      </pc:sldChg>
      <pc:sldChg chg="modSp new mod modAnim">
        <pc:chgData name="Jaroslava Grambličková" userId="2112544855d4f2db" providerId="LiveId" clId="{9F08A6D1-6FC2-48FC-A1D4-CE1AD6255E44}" dt="2023-11-21T22:48:40.230" v="6631" actId="113"/>
        <pc:sldMkLst>
          <pc:docMk/>
          <pc:sldMk cId="3940225088" sldId="271"/>
        </pc:sldMkLst>
        <pc:spChg chg="mod">
          <ac:chgData name="Jaroslava Grambličková" userId="2112544855d4f2db" providerId="LiveId" clId="{9F08A6D1-6FC2-48FC-A1D4-CE1AD6255E44}" dt="2023-11-21T19:48:15.914" v="2561" actId="207"/>
          <ac:spMkLst>
            <pc:docMk/>
            <pc:sldMk cId="3940225088" sldId="271"/>
            <ac:spMk id="2" creationId="{D6AE1F32-A782-2715-FFBE-4E6CC40D0D4C}"/>
          </ac:spMkLst>
        </pc:spChg>
        <pc:spChg chg="mod">
          <ac:chgData name="Jaroslava Grambličková" userId="2112544855d4f2db" providerId="LiveId" clId="{9F08A6D1-6FC2-48FC-A1D4-CE1AD6255E44}" dt="2023-11-21T22:48:40.230" v="6631" actId="113"/>
          <ac:spMkLst>
            <pc:docMk/>
            <pc:sldMk cId="3940225088" sldId="271"/>
            <ac:spMk id="3" creationId="{C2783331-BA31-C040-3EAD-1E6755E3BDC8}"/>
          </ac:spMkLst>
        </pc:spChg>
      </pc:sldChg>
      <pc:sldChg chg="addSp modSp new mod">
        <pc:chgData name="Jaroslava Grambličková" userId="2112544855d4f2db" providerId="LiveId" clId="{9F08A6D1-6FC2-48FC-A1D4-CE1AD6255E44}" dt="2023-11-21T20:05:52.001" v="3132" actId="1076"/>
        <pc:sldMkLst>
          <pc:docMk/>
          <pc:sldMk cId="1752372849" sldId="272"/>
        </pc:sldMkLst>
        <pc:spChg chg="mod">
          <ac:chgData name="Jaroslava Grambličková" userId="2112544855d4f2db" providerId="LiveId" clId="{9F08A6D1-6FC2-48FC-A1D4-CE1AD6255E44}" dt="2023-11-21T20:04:34.546" v="3041"/>
          <ac:spMkLst>
            <pc:docMk/>
            <pc:sldMk cId="1752372849" sldId="272"/>
            <ac:spMk id="2" creationId="{2C8C7B2F-4334-0401-7044-E6C9D679B561}"/>
          </ac:spMkLst>
        </pc:spChg>
        <pc:spChg chg="mod">
          <ac:chgData name="Jaroslava Grambličková" userId="2112544855d4f2db" providerId="LiveId" clId="{9F08A6D1-6FC2-48FC-A1D4-CE1AD6255E44}" dt="2023-11-21T20:05:36.230" v="3130" actId="5793"/>
          <ac:spMkLst>
            <pc:docMk/>
            <pc:sldMk cId="1752372849" sldId="272"/>
            <ac:spMk id="3" creationId="{BF13273D-8833-F7CB-F561-0780B6D4874F}"/>
          </ac:spMkLst>
        </pc:spChg>
        <pc:picChg chg="add">
          <ac:chgData name="Jaroslava Grambličková" userId="2112544855d4f2db" providerId="LiveId" clId="{9F08A6D1-6FC2-48FC-A1D4-CE1AD6255E44}" dt="2023-11-21T20:05:18.828" v="3087" actId="22"/>
          <ac:picMkLst>
            <pc:docMk/>
            <pc:sldMk cId="1752372849" sldId="272"/>
            <ac:picMk id="5" creationId="{94359C97-BB1D-3DFF-7E85-21707406A31A}"/>
          </ac:picMkLst>
        </pc:picChg>
        <pc:picChg chg="add mod">
          <ac:chgData name="Jaroslava Grambličková" userId="2112544855d4f2db" providerId="LiveId" clId="{9F08A6D1-6FC2-48FC-A1D4-CE1AD6255E44}" dt="2023-11-21T20:05:52.001" v="3132" actId="1076"/>
          <ac:picMkLst>
            <pc:docMk/>
            <pc:sldMk cId="1752372849" sldId="272"/>
            <ac:picMk id="7" creationId="{9590EE98-091A-2A24-B938-B523B5E72FBE}"/>
          </ac:picMkLst>
        </pc:picChg>
      </pc:sldChg>
      <pc:sldChg chg="modSp new mod modAnim">
        <pc:chgData name="Jaroslava Grambličková" userId="2112544855d4f2db" providerId="LiveId" clId="{9F08A6D1-6FC2-48FC-A1D4-CE1AD6255E44}" dt="2023-11-21T22:10:31.487" v="6391"/>
        <pc:sldMkLst>
          <pc:docMk/>
          <pc:sldMk cId="343333213" sldId="273"/>
        </pc:sldMkLst>
        <pc:spChg chg="mod">
          <ac:chgData name="Jaroslava Grambličková" userId="2112544855d4f2db" providerId="LiveId" clId="{9F08A6D1-6FC2-48FC-A1D4-CE1AD6255E44}" dt="2023-11-21T20:06:35.588" v="3183" actId="207"/>
          <ac:spMkLst>
            <pc:docMk/>
            <pc:sldMk cId="343333213" sldId="273"/>
            <ac:spMk id="2" creationId="{1AD23800-0669-5E40-131F-B8B4CE7F5D76}"/>
          </ac:spMkLst>
        </pc:spChg>
        <pc:spChg chg="mod">
          <ac:chgData name="Jaroslava Grambličková" userId="2112544855d4f2db" providerId="LiveId" clId="{9F08A6D1-6FC2-48FC-A1D4-CE1AD6255E44}" dt="2023-11-21T22:10:27.402" v="6390" actId="20577"/>
          <ac:spMkLst>
            <pc:docMk/>
            <pc:sldMk cId="343333213" sldId="273"/>
            <ac:spMk id="3" creationId="{E8090CBC-611F-DCA9-CB10-44D57C3AE12B}"/>
          </ac:spMkLst>
        </pc:spChg>
      </pc:sldChg>
      <pc:sldChg chg="modSp new mod">
        <pc:chgData name="Jaroslava Grambličková" userId="2112544855d4f2db" providerId="LiveId" clId="{9F08A6D1-6FC2-48FC-A1D4-CE1AD6255E44}" dt="2023-11-21T21:00:23.311" v="4112"/>
        <pc:sldMkLst>
          <pc:docMk/>
          <pc:sldMk cId="2873853615" sldId="274"/>
        </pc:sldMkLst>
        <pc:spChg chg="mod">
          <ac:chgData name="Jaroslava Grambličková" userId="2112544855d4f2db" providerId="LiveId" clId="{9F08A6D1-6FC2-48FC-A1D4-CE1AD6255E44}" dt="2023-11-21T21:00:23.311" v="4112"/>
          <ac:spMkLst>
            <pc:docMk/>
            <pc:sldMk cId="2873853615" sldId="274"/>
            <ac:spMk id="2" creationId="{75AF0C43-DD82-A62E-D747-339EB7BAFA1D}"/>
          </ac:spMkLst>
        </pc:spChg>
        <pc:spChg chg="mod">
          <ac:chgData name="Jaroslava Grambličková" userId="2112544855d4f2db" providerId="LiveId" clId="{9F08A6D1-6FC2-48FC-A1D4-CE1AD6255E44}" dt="2023-11-21T20:58:28.475" v="4095" actId="27636"/>
          <ac:spMkLst>
            <pc:docMk/>
            <pc:sldMk cId="2873853615" sldId="274"/>
            <ac:spMk id="3" creationId="{3ECFCE89-7637-699E-5568-7C0700DFFCCD}"/>
          </ac:spMkLst>
        </pc:spChg>
      </pc:sldChg>
      <pc:sldChg chg="modSp new mod modAnim">
        <pc:chgData name="Jaroslava Grambličková" userId="2112544855d4f2db" providerId="LiveId" clId="{9F08A6D1-6FC2-48FC-A1D4-CE1AD6255E44}" dt="2023-11-21T22:11:11.168" v="6397"/>
        <pc:sldMkLst>
          <pc:docMk/>
          <pc:sldMk cId="1766234526" sldId="275"/>
        </pc:sldMkLst>
        <pc:spChg chg="mod">
          <ac:chgData name="Jaroslava Grambličková" userId="2112544855d4f2db" providerId="LiveId" clId="{9F08A6D1-6FC2-48FC-A1D4-CE1AD6255E44}" dt="2023-11-21T21:03:45.283" v="4162" actId="207"/>
          <ac:spMkLst>
            <pc:docMk/>
            <pc:sldMk cId="1766234526" sldId="275"/>
            <ac:spMk id="2" creationId="{8E1B9C46-9492-0AF6-AF8B-D3F04A9F4D77}"/>
          </ac:spMkLst>
        </pc:spChg>
        <pc:spChg chg="mod">
          <ac:chgData name="Jaroslava Grambličková" userId="2112544855d4f2db" providerId="LiveId" clId="{9F08A6D1-6FC2-48FC-A1D4-CE1AD6255E44}" dt="2023-11-21T21:38:43.739" v="5102" actId="27636"/>
          <ac:spMkLst>
            <pc:docMk/>
            <pc:sldMk cId="1766234526" sldId="275"/>
            <ac:spMk id="3" creationId="{A8D92B8F-694F-05EC-3DA6-7925A100CB8B}"/>
          </ac:spMkLst>
        </pc:spChg>
      </pc:sldChg>
      <pc:sldChg chg="modSp new mod modAnim">
        <pc:chgData name="Jaroslava Grambličková" userId="2112544855d4f2db" providerId="LiveId" clId="{9F08A6D1-6FC2-48FC-A1D4-CE1AD6255E44}" dt="2023-11-21T22:11:33.375" v="6402"/>
        <pc:sldMkLst>
          <pc:docMk/>
          <pc:sldMk cId="1994085100" sldId="276"/>
        </pc:sldMkLst>
        <pc:spChg chg="mod">
          <ac:chgData name="Jaroslava Grambličková" userId="2112544855d4f2db" providerId="LiveId" clId="{9F08A6D1-6FC2-48FC-A1D4-CE1AD6255E44}" dt="2023-11-21T21:16:51.254" v="4612" actId="207"/>
          <ac:spMkLst>
            <pc:docMk/>
            <pc:sldMk cId="1994085100" sldId="276"/>
            <ac:spMk id="2" creationId="{137C800B-7059-0C6A-A612-EC10C3542931}"/>
          </ac:spMkLst>
        </pc:spChg>
        <pc:spChg chg="mod">
          <ac:chgData name="Jaroslava Grambličková" userId="2112544855d4f2db" providerId="LiveId" clId="{9F08A6D1-6FC2-48FC-A1D4-CE1AD6255E44}" dt="2023-11-21T22:11:22.790" v="6399" actId="113"/>
          <ac:spMkLst>
            <pc:docMk/>
            <pc:sldMk cId="1994085100" sldId="276"/>
            <ac:spMk id="3" creationId="{88F9B592-59C3-A8F3-47E9-F69CAACBC283}"/>
          </ac:spMkLst>
        </pc:spChg>
      </pc:sldChg>
      <pc:sldChg chg="addSp delSp modSp new mod modAnim">
        <pc:chgData name="Jaroslava Grambličková" userId="2112544855d4f2db" providerId="LiveId" clId="{9F08A6D1-6FC2-48FC-A1D4-CE1AD6255E44}" dt="2023-11-22T22:04:16.091" v="6678" actId="113"/>
        <pc:sldMkLst>
          <pc:docMk/>
          <pc:sldMk cId="2806268972" sldId="277"/>
        </pc:sldMkLst>
        <pc:spChg chg="mod">
          <ac:chgData name="Jaroslava Grambličková" userId="2112544855d4f2db" providerId="LiveId" clId="{9F08A6D1-6FC2-48FC-A1D4-CE1AD6255E44}" dt="2023-11-21T22:55:25.104" v="6659" actId="20577"/>
          <ac:spMkLst>
            <pc:docMk/>
            <pc:sldMk cId="2806268972" sldId="277"/>
            <ac:spMk id="2" creationId="{878E08FF-E809-C9F6-61C8-E55A77FC247A}"/>
          </ac:spMkLst>
        </pc:spChg>
        <pc:spChg chg="mod">
          <ac:chgData name="Jaroslava Grambličková" userId="2112544855d4f2db" providerId="LiveId" clId="{9F08A6D1-6FC2-48FC-A1D4-CE1AD6255E44}" dt="2023-11-22T22:04:16.091" v="6678" actId="113"/>
          <ac:spMkLst>
            <pc:docMk/>
            <pc:sldMk cId="2806268972" sldId="277"/>
            <ac:spMk id="3" creationId="{FAA13BB1-4006-38A0-3817-B9F82C33A67F}"/>
          </ac:spMkLst>
        </pc:spChg>
        <pc:spChg chg="add mod">
          <ac:chgData name="Jaroslava Grambličková" userId="2112544855d4f2db" providerId="LiveId" clId="{9F08A6D1-6FC2-48FC-A1D4-CE1AD6255E44}" dt="2023-11-21T22:20:53.445" v="6557" actId="20577"/>
          <ac:spMkLst>
            <pc:docMk/>
            <pc:sldMk cId="2806268972" sldId="277"/>
            <ac:spMk id="4" creationId="{DBA9B166-56D2-2C04-1E95-0961DE0ABF0C}"/>
          </ac:spMkLst>
        </pc:spChg>
        <pc:picChg chg="add del mod">
          <ac:chgData name="Jaroslava Grambličková" userId="2112544855d4f2db" providerId="LiveId" clId="{9F08A6D1-6FC2-48FC-A1D4-CE1AD6255E44}" dt="2023-11-21T22:51:29.498" v="6652" actId="21"/>
          <ac:picMkLst>
            <pc:docMk/>
            <pc:sldMk cId="2806268972" sldId="277"/>
            <ac:picMk id="6" creationId="{845060B5-0C1D-32CB-604B-7FE7953C3F94}"/>
          </ac:picMkLst>
        </pc:picChg>
        <pc:picChg chg="add mod">
          <ac:chgData name="Jaroslava Grambličková" userId="2112544855d4f2db" providerId="LiveId" clId="{9F08A6D1-6FC2-48FC-A1D4-CE1AD6255E44}" dt="2023-11-21T22:43:15.802" v="6610" actId="1076"/>
          <ac:picMkLst>
            <pc:docMk/>
            <pc:sldMk cId="2806268972" sldId="277"/>
            <ac:picMk id="2050" creationId="{D4ADDB9F-46D9-811F-B347-AD1604C5A3E5}"/>
          </ac:picMkLst>
        </pc:picChg>
      </pc:sldChg>
      <pc:sldChg chg="addSp delSp modSp new mod modAnim">
        <pc:chgData name="Jaroslava Grambličková" userId="2112544855d4f2db" providerId="LiveId" clId="{9F08A6D1-6FC2-48FC-A1D4-CE1AD6255E44}" dt="2023-11-21T22:56:23.153" v="6664" actId="1076"/>
        <pc:sldMkLst>
          <pc:docMk/>
          <pc:sldMk cId="1613544754" sldId="278"/>
        </pc:sldMkLst>
        <pc:spChg chg="mod">
          <ac:chgData name="Jaroslava Grambličková" userId="2112544855d4f2db" providerId="LiveId" clId="{9F08A6D1-6FC2-48FC-A1D4-CE1AD6255E44}" dt="2023-11-21T22:01:23.180" v="6310" actId="114"/>
          <ac:spMkLst>
            <pc:docMk/>
            <pc:sldMk cId="1613544754" sldId="278"/>
            <ac:spMk id="2" creationId="{93E0314F-66EA-031C-5F2A-010C03958DDA}"/>
          </ac:spMkLst>
        </pc:spChg>
        <pc:spChg chg="mod">
          <ac:chgData name="Jaroslava Grambličková" userId="2112544855d4f2db" providerId="LiveId" clId="{9F08A6D1-6FC2-48FC-A1D4-CE1AD6255E44}" dt="2023-11-21T22:31:26.788" v="6597" actId="1076"/>
          <ac:spMkLst>
            <pc:docMk/>
            <pc:sldMk cId="1613544754" sldId="278"/>
            <ac:spMk id="3" creationId="{5DBAB2DC-B5BF-0CB6-8115-EF0694A11979}"/>
          </ac:spMkLst>
        </pc:spChg>
        <pc:picChg chg="add del mod">
          <ac:chgData name="Jaroslava Grambličková" userId="2112544855d4f2db" providerId="LiveId" clId="{9F08A6D1-6FC2-48FC-A1D4-CE1AD6255E44}" dt="2023-11-21T22:31:27.444" v="6598"/>
          <ac:picMkLst>
            <pc:docMk/>
            <pc:sldMk cId="1613544754" sldId="278"/>
            <ac:picMk id="1026" creationId="{2FB51A77-BC90-39F8-2565-538BF19E3CDF}"/>
          </ac:picMkLst>
        </pc:picChg>
        <pc:picChg chg="add del mod">
          <ac:chgData name="Jaroslava Grambličková" userId="2112544855d4f2db" providerId="LiveId" clId="{9F08A6D1-6FC2-48FC-A1D4-CE1AD6255E44}" dt="2023-11-21T22:38:30.263" v="6606" actId="21"/>
          <ac:picMkLst>
            <pc:docMk/>
            <pc:sldMk cId="1613544754" sldId="278"/>
            <ac:picMk id="1028" creationId="{124F1386-E09B-6786-E213-2AA81289A407}"/>
          </ac:picMkLst>
        </pc:picChg>
        <pc:picChg chg="add mod">
          <ac:chgData name="Jaroslava Grambličková" userId="2112544855d4f2db" providerId="LiveId" clId="{9F08A6D1-6FC2-48FC-A1D4-CE1AD6255E44}" dt="2023-11-21T22:56:23.153" v="6664" actId="1076"/>
          <ac:picMkLst>
            <pc:docMk/>
            <pc:sldMk cId="1613544754" sldId="278"/>
            <ac:picMk id="1030" creationId="{E73B8540-9D36-6513-D329-29065FAC36B0}"/>
          </ac:picMkLst>
        </pc:picChg>
      </pc:sldChg>
      <pc:sldChg chg="addSp modSp new mod modAnim">
        <pc:chgData name="Jaroslava Grambličková" userId="2112544855d4f2db" providerId="LiveId" clId="{9F08A6D1-6FC2-48FC-A1D4-CE1AD6255E44}" dt="2023-11-21T22:55:30.885" v="6661" actId="20577"/>
        <pc:sldMkLst>
          <pc:docMk/>
          <pc:sldMk cId="1186070886" sldId="279"/>
        </pc:sldMkLst>
        <pc:spChg chg="mod">
          <ac:chgData name="Jaroslava Grambličková" userId="2112544855d4f2db" providerId="LiveId" clId="{9F08A6D1-6FC2-48FC-A1D4-CE1AD6255E44}" dt="2023-11-21T22:55:30.885" v="6661" actId="20577"/>
          <ac:spMkLst>
            <pc:docMk/>
            <pc:sldMk cId="1186070886" sldId="279"/>
            <ac:spMk id="2" creationId="{8C91AAE3-7032-BE57-FD01-943958CBCFCC}"/>
          </ac:spMkLst>
        </pc:spChg>
        <pc:picChg chg="add mod">
          <ac:chgData name="Jaroslava Grambličková" userId="2112544855d4f2db" providerId="LiveId" clId="{9F08A6D1-6FC2-48FC-A1D4-CE1AD6255E44}" dt="2023-11-21T22:51:37.514" v="6655" actId="1076"/>
          <ac:picMkLst>
            <pc:docMk/>
            <pc:sldMk cId="1186070886" sldId="279"/>
            <ac:picMk id="4" creationId="{A80F2F99-2BCB-4824-0E18-2D9C4AF995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8103D9F-CF9F-4B56-94FB-B8C51EA4FDBA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0B1C3BA-187F-4881-A9DB-75C3FCD9F9A5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60086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3D9F-CF9F-4B56-94FB-B8C51EA4FDBA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C3BA-187F-4881-A9DB-75C3FCD9F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98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3D9F-CF9F-4B56-94FB-B8C51EA4FDBA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C3BA-187F-4881-A9DB-75C3FCD9F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75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3D9F-CF9F-4B56-94FB-B8C51EA4FDBA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C3BA-187F-4881-A9DB-75C3FCD9F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50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103D9F-CF9F-4B56-94FB-B8C51EA4FDBA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B1C3BA-187F-4881-A9DB-75C3FCD9F9A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23906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3D9F-CF9F-4B56-94FB-B8C51EA4FDBA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C3BA-187F-4881-A9DB-75C3FCD9F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77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3D9F-CF9F-4B56-94FB-B8C51EA4FDBA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C3BA-187F-4881-A9DB-75C3FCD9F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43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3D9F-CF9F-4B56-94FB-B8C51EA4FDBA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C3BA-187F-4881-A9DB-75C3FCD9F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62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3D9F-CF9F-4B56-94FB-B8C51EA4FDBA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C3BA-187F-4881-A9DB-75C3FCD9F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26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103D9F-CF9F-4B56-94FB-B8C51EA4FDBA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B1C3BA-187F-4881-A9DB-75C3FCD9F9A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597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103D9F-CF9F-4B56-94FB-B8C51EA4FDBA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B1C3BA-187F-4881-A9DB-75C3FCD9F9A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415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8103D9F-CF9F-4B56-94FB-B8C51EA4FDBA}" type="datetimeFigureOut">
              <a:rPr lang="cs-CZ" smtClean="0"/>
              <a:t>07.12.2023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0B1C3BA-187F-4881-A9DB-75C3FCD9F9A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26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-ans.ivdnt.org/topics/pid/ans05lingtopic" TargetMode="External"/><Relationship Id="rId2" Type="http://schemas.openxmlformats.org/officeDocument/2006/relationships/hyperlink" Target="https://onzetaal.nl/taalloket/voornaamwoor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A39C54-77B2-7F92-D834-5F5258930F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dirty="0" err="1"/>
              <a:t>voornaamwoord</a:t>
            </a:r>
            <a:r>
              <a:rPr lang="cs-CZ" dirty="0"/>
              <a:t>  (pronomen)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6FCB89-9042-9C28-A046-F20F57C755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J. Grambličková</a:t>
            </a:r>
          </a:p>
        </p:txBody>
      </p:sp>
    </p:spTree>
    <p:extLst>
      <p:ext uri="{BB962C8B-B14F-4D97-AF65-F5344CB8AC3E}">
        <p14:creationId xmlns:p14="http://schemas.microsoft.com/office/powerpoint/2010/main" val="154414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3F565-21A9-67A7-DDF6-214EE3F0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Bezittelijke</a:t>
            </a:r>
            <a:r>
              <a:rPr lang="cs-CZ" dirty="0"/>
              <a:t> </a:t>
            </a:r>
            <a:r>
              <a:rPr lang="cs-CZ" dirty="0" err="1"/>
              <a:t>voornaamwoorden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possessief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pronomen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40BB9D-185C-278D-341F-371095CCD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Er is een </a:t>
            </a:r>
            <a:r>
              <a:rPr lang="cs-CZ" b="1" dirty="0" err="1"/>
              <a:t>bepaalde</a:t>
            </a:r>
            <a:r>
              <a:rPr lang="cs-CZ" b="1" dirty="0"/>
              <a:t> </a:t>
            </a:r>
            <a:r>
              <a:rPr lang="cs-CZ" b="1" dirty="0" err="1"/>
              <a:t>relatie</a:t>
            </a:r>
            <a:r>
              <a:rPr lang="cs-CZ" b="1" dirty="0"/>
              <a:t> </a:t>
            </a:r>
            <a:r>
              <a:rPr lang="cs-CZ" dirty="0" err="1"/>
              <a:t>tussen</a:t>
            </a:r>
            <a:r>
              <a:rPr lang="cs-CZ" dirty="0"/>
              <a:t> een </a:t>
            </a:r>
            <a:r>
              <a:rPr lang="cs-CZ" b="1" dirty="0" err="1"/>
              <a:t>persoon</a:t>
            </a:r>
            <a:r>
              <a:rPr lang="cs-CZ" b="1" dirty="0"/>
              <a:t>, ding, </a:t>
            </a:r>
            <a:r>
              <a:rPr lang="cs-CZ" b="1" dirty="0" err="1"/>
              <a:t>dier</a:t>
            </a:r>
            <a:r>
              <a:rPr lang="cs-CZ" b="1" dirty="0"/>
              <a:t> of een </a:t>
            </a:r>
            <a:r>
              <a:rPr lang="cs-CZ" b="1" dirty="0" err="1"/>
              <a:t>instantie</a:t>
            </a:r>
            <a:r>
              <a:rPr lang="cs-CZ" b="1" dirty="0"/>
              <a:t> </a:t>
            </a:r>
            <a:r>
              <a:rPr lang="cs-CZ" dirty="0"/>
              <a:t>en een </a:t>
            </a:r>
            <a:r>
              <a:rPr lang="cs-CZ" b="1" dirty="0" err="1"/>
              <a:t>zelfstandig</a:t>
            </a:r>
            <a:r>
              <a:rPr lang="cs-CZ" b="1" dirty="0"/>
              <a:t> </a:t>
            </a:r>
            <a:r>
              <a:rPr lang="cs-CZ" b="1" dirty="0" err="1"/>
              <a:t>naamwoord</a:t>
            </a:r>
            <a:r>
              <a:rPr lang="cs-CZ" dirty="0"/>
              <a:t>.</a:t>
            </a:r>
          </a:p>
          <a:p>
            <a:r>
              <a:rPr lang="cs-CZ" i="1" dirty="0" err="1"/>
              <a:t>Zijn</a:t>
            </a:r>
            <a:r>
              <a:rPr lang="cs-CZ" dirty="0"/>
              <a:t> </a:t>
            </a:r>
            <a:r>
              <a:rPr lang="cs-CZ" dirty="0" err="1"/>
              <a:t>fiets</a:t>
            </a:r>
            <a:r>
              <a:rPr lang="cs-CZ" dirty="0"/>
              <a:t> -&gt; </a:t>
            </a:r>
            <a:r>
              <a:rPr lang="cs-CZ" dirty="0" err="1"/>
              <a:t>iemand</a:t>
            </a:r>
            <a:r>
              <a:rPr lang="cs-CZ" dirty="0"/>
              <a:t> is de </a:t>
            </a:r>
            <a:r>
              <a:rPr lang="cs-CZ" dirty="0" err="1"/>
              <a:t>eigenaar</a:t>
            </a:r>
            <a:r>
              <a:rPr lang="cs-CZ" dirty="0"/>
              <a:t> van een </a:t>
            </a:r>
            <a:r>
              <a:rPr lang="cs-CZ" dirty="0" err="1"/>
              <a:t>fiets</a:t>
            </a:r>
            <a:r>
              <a:rPr lang="cs-CZ" dirty="0"/>
              <a:t>.</a:t>
            </a:r>
          </a:p>
          <a:p>
            <a:r>
              <a:rPr lang="cs-CZ" b="1" dirty="0" err="1"/>
              <a:t>Zefstandige</a:t>
            </a:r>
            <a:r>
              <a:rPr lang="cs-CZ" b="1" dirty="0"/>
              <a:t> 	</a:t>
            </a:r>
            <a:r>
              <a:rPr lang="cs-CZ" dirty="0"/>
              <a:t>				</a:t>
            </a:r>
            <a:r>
              <a:rPr lang="cs-CZ" b="1" dirty="0" err="1"/>
              <a:t>Niet-zelfstandige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						 - met de/</a:t>
            </a:r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dirty="0" err="1"/>
              <a:t>ervoor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Is </a:t>
            </a:r>
            <a:r>
              <a:rPr lang="cs-CZ" i="1" dirty="0" err="1"/>
              <a:t>jouw</a:t>
            </a:r>
            <a:r>
              <a:rPr lang="cs-CZ" dirty="0"/>
              <a:t> </a:t>
            </a:r>
            <a:r>
              <a:rPr lang="cs-CZ" dirty="0" err="1"/>
              <a:t>glas</a:t>
            </a:r>
            <a:r>
              <a:rPr lang="cs-CZ" dirty="0"/>
              <a:t> al </a:t>
            </a:r>
            <a:r>
              <a:rPr lang="cs-CZ" dirty="0" err="1"/>
              <a:t>leeg</a:t>
            </a:r>
            <a:r>
              <a:rPr lang="cs-CZ" dirty="0"/>
              <a:t>?					</a:t>
            </a:r>
            <a:r>
              <a:rPr lang="cs-CZ" dirty="0" err="1"/>
              <a:t>Zijn</a:t>
            </a:r>
            <a:r>
              <a:rPr lang="cs-CZ" dirty="0"/>
              <a:t> dat </a:t>
            </a:r>
            <a:r>
              <a:rPr lang="cs-CZ" dirty="0" err="1"/>
              <a:t>haar</a:t>
            </a:r>
            <a:r>
              <a:rPr lang="cs-CZ" dirty="0"/>
              <a:t> </a:t>
            </a:r>
            <a:r>
              <a:rPr lang="cs-CZ" dirty="0" err="1"/>
              <a:t>schoenen</a:t>
            </a:r>
            <a:r>
              <a:rPr lang="cs-CZ" dirty="0"/>
              <a:t> of </a:t>
            </a:r>
            <a:r>
              <a:rPr lang="cs-CZ" i="1" dirty="0"/>
              <a:t>de </a:t>
            </a:r>
            <a:r>
              <a:rPr lang="cs-CZ" i="1" dirty="0" err="1"/>
              <a:t>jouwe</a:t>
            </a:r>
            <a:r>
              <a:rPr lang="cs-CZ" dirty="0"/>
              <a:t>?</a:t>
            </a:r>
          </a:p>
          <a:p>
            <a:pPr marL="0" indent="0">
              <a:buNone/>
            </a:pPr>
            <a:r>
              <a:rPr lang="cs-CZ" i="1" dirty="0" err="1"/>
              <a:t>Onze</a:t>
            </a:r>
            <a:r>
              <a:rPr lang="cs-CZ" dirty="0"/>
              <a:t> </a:t>
            </a:r>
            <a:r>
              <a:rPr lang="cs-CZ" dirty="0" err="1"/>
              <a:t>vakantie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geweldig</a:t>
            </a:r>
            <a:r>
              <a:rPr lang="cs-CZ" dirty="0"/>
              <a:t>.				</a:t>
            </a:r>
            <a:r>
              <a:rPr lang="cs-CZ" dirty="0" err="1"/>
              <a:t>Daar</a:t>
            </a:r>
            <a:r>
              <a:rPr lang="cs-CZ" dirty="0"/>
              <a:t> </a:t>
            </a:r>
            <a:r>
              <a:rPr lang="cs-CZ" dirty="0" err="1"/>
              <a:t>zijn</a:t>
            </a:r>
            <a:r>
              <a:rPr lang="cs-CZ" dirty="0"/>
              <a:t> </a:t>
            </a:r>
            <a:r>
              <a:rPr lang="cs-CZ" dirty="0" err="1"/>
              <a:t>hun</a:t>
            </a:r>
            <a:r>
              <a:rPr lang="cs-CZ" dirty="0"/>
              <a:t> </a:t>
            </a:r>
            <a:r>
              <a:rPr lang="cs-CZ" dirty="0" err="1"/>
              <a:t>jassen</a:t>
            </a:r>
            <a:r>
              <a:rPr lang="cs-CZ" dirty="0"/>
              <a:t>, maar </a:t>
            </a:r>
            <a:r>
              <a:rPr lang="cs-CZ" dirty="0" err="1"/>
              <a:t>waar</a:t>
            </a:r>
            <a:r>
              <a:rPr lang="cs-CZ" dirty="0"/>
              <a:t> </a:t>
            </a:r>
            <a:r>
              <a:rPr lang="cs-CZ" dirty="0" err="1"/>
              <a:t>zijn</a:t>
            </a:r>
            <a:r>
              <a:rPr lang="cs-CZ" dirty="0"/>
              <a:t> </a:t>
            </a:r>
            <a:r>
              <a:rPr lang="cs-CZ" i="1" dirty="0"/>
              <a:t>de </a:t>
            </a:r>
            <a:r>
              <a:rPr lang="cs-CZ" i="1" dirty="0" err="1"/>
              <a:t>onze</a:t>
            </a:r>
            <a:r>
              <a:rPr lang="cs-CZ" dirty="0"/>
              <a:t>?</a:t>
            </a:r>
          </a:p>
          <a:p>
            <a:pPr marL="0" indent="0">
              <a:buNone/>
            </a:pPr>
            <a:r>
              <a:rPr lang="cs-CZ" i="1" dirty="0" err="1"/>
              <a:t>Jullie</a:t>
            </a:r>
            <a:r>
              <a:rPr lang="cs-CZ" dirty="0"/>
              <a:t> </a:t>
            </a:r>
            <a:r>
              <a:rPr lang="cs-CZ" dirty="0" err="1"/>
              <a:t>verhaal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niet</a:t>
            </a:r>
            <a:r>
              <a:rPr lang="cs-CZ" dirty="0"/>
              <a:t> </a:t>
            </a:r>
            <a:r>
              <a:rPr lang="cs-CZ" dirty="0" err="1"/>
              <a:t>zo</a:t>
            </a:r>
            <a:r>
              <a:rPr lang="cs-CZ" dirty="0"/>
              <a:t> </a:t>
            </a:r>
            <a:r>
              <a:rPr lang="cs-CZ" dirty="0" err="1"/>
              <a:t>geloofwaardig</a:t>
            </a:r>
            <a:r>
              <a:rPr lang="cs-CZ" dirty="0"/>
              <a:t>. 			</a:t>
            </a:r>
          </a:p>
          <a:p>
            <a:pPr marL="0" indent="0">
              <a:buNone/>
            </a:pPr>
            <a:r>
              <a:rPr lang="cs-CZ" dirty="0"/>
              <a:t>___________</a:t>
            </a:r>
          </a:p>
          <a:p>
            <a:pPr marL="0" indent="0">
              <a:buNone/>
            </a:pPr>
            <a:r>
              <a:rPr lang="cs-CZ" dirty="0"/>
              <a:t>Let op </a:t>
            </a:r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b="1" dirty="0" err="1"/>
              <a:t>geslacht</a:t>
            </a:r>
            <a:r>
              <a:rPr lang="cs-CZ" dirty="0"/>
              <a:t> van </a:t>
            </a:r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dirty="0" err="1"/>
              <a:t>woord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i="1" dirty="0" err="1"/>
              <a:t>Zijn</a:t>
            </a:r>
            <a:r>
              <a:rPr lang="cs-CZ" dirty="0"/>
              <a:t> – </a:t>
            </a:r>
            <a:r>
              <a:rPr lang="cs-CZ" dirty="0" err="1"/>
              <a:t>mannelijke</a:t>
            </a:r>
            <a:r>
              <a:rPr lang="cs-CZ" dirty="0"/>
              <a:t> en </a:t>
            </a:r>
            <a:r>
              <a:rPr lang="cs-CZ" dirty="0" err="1"/>
              <a:t>onzijdige</a:t>
            </a:r>
            <a:r>
              <a:rPr lang="cs-CZ" dirty="0"/>
              <a:t> </a:t>
            </a:r>
            <a:r>
              <a:rPr lang="cs-CZ" dirty="0" err="1"/>
              <a:t>woorden</a:t>
            </a:r>
            <a:r>
              <a:rPr lang="cs-CZ" dirty="0"/>
              <a:t>			</a:t>
            </a:r>
            <a:r>
              <a:rPr lang="cs-CZ" i="1" dirty="0" err="1"/>
              <a:t>Haar</a:t>
            </a:r>
            <a:r>
              <a:rPr lang="cs-CZ" dirty="0"/>
              <a:t> – </a:t>
            </a:r>
            <a:r>
              <a:rPr lang="cs-CZ" dirty="0" err="1"/>
              <a:t>vrouwelijke</a:t>
            </a:r>
            <a:r>
              <a:rPr lang="cs-CZ" dirty="0"/>
              <a:t> </a:t>
            </a:r>
            <a:r>
              <a:rPr lang="cs-CZ" dirty="0" err="1"/>
              <a:t>woorden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775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5C0BD-EC2C-EB13-266A-055DFE353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Bezittelijke</a:t>
            </a:r>
            <a:r>
              <a:rPr lang="cs-CZ" dirty="0"/>
              <a:t> </a:t>
            </a:r>
            <a:r>
              <a:rPr lang="cs-CZ" dirty="0" err="1"/>
              <a:t>naamwoorden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possessief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pronomen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FB1DC3-582D-AD27-2DC7-92158AB6C5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35" y="2286000"/>
            <a:ext cx="738432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125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DCF02D-EC3B-D350-5A14-6C567310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Aanwijzende</a:t>
            </a:r>
            <a:r>
              <a:rPr lang="cs-CZ" dirty="0"/>
              <a:t> </a:t>
            </a:r>
            <a:r>
              <a:rPr lang="cs-CZ" dirty="0" err="1"/>
              <a:t>voornaamwoorden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demonstratief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pronomen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15580C-D1A7-5E7A-90A0-741DF937D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/>
              <a:t>Verwijzen</a:t>
            </a:r>
            <a:r>
              <a:rPr lang="cs-CZ" dirty="0"/>
              <a:t> </a:t>
            </a:r>
            <a:r>
              <a:rPr lang="cs-CZ" b="1" dirty="0" err="1"/>
              <a:t>nadrukkelijker</a:t>
            </a:r>
            <a:r>
              <a:rPr lang="cs-CZ" dirty="0"/>
              <a:t> </a:t>
            </a:r>
            <a:r>
              <a:rPr lang="cs-CZ" dirty="0" err="1"/>
              <a:t>naar</a:t>
            </a:r>
            <a:r>
              <a:rPr lang="cs-CZ" dirty="0"/>
              <a:t> </a:t>
            </a:r>
            <a:r>
              <a:rPr lang="cs-CZ" dirty="0" err="1"/>
              <a:t>personen</a:t>
            </a:r>
            <a:r>
              <a:rPr lang="cs-CZ" dirty="0"/>
              <a:t> of </a:t>
            </a:r>
            <a:r>
              <a:rPr lang="cs-CZ" dirty="0" err="1"/>
              <a:t>zaken</a:t>
            </a:r>
            <a:r>
              <a:rPr lang="cs-CZ" dirty="0"/>
              <a:t> dan </a:t>
            </a:r>
            <a:r>
              <a:rPr lang="cs-CZ" dirty="0" err="1"/>
              <a:t>andere</a:t>
            </a:r>
            <a:r>
              <a:rPr lang="cs-CZ" dirty="0"/>
              <a:t> </a:t>
            </a:r>
            <a:r>
              <a:rPr lang="cs-CZ" dirty="0" err="1"/>
              <a:t>voornaamwoorden</a:t>
            </a:r>
            <a:r>
              <a:rPr lang="cs-CZ" dirty="0"/>
              <a:t>↓</a:t>
            </a:r>
          </a:p>
          <a:p>
            <a:pPr marL="0" indent="0">
              <a:buNone/>
            </a:pPr>
            <a:r>
              <a:rPr lang="cs-CZ" dirty="0"/>
              <a:t>Is </a:t>
            </a:r>
            <a:r>
              <a:rPr lang="cs-CZ" dirty="0" err="1"/>
              <a:t>Joost</a:t>
            </a:r>
            <a:r>
              <a:rPr lang="cs-CZ" dirty="0"/>
              <a:t> </a:t>
            </a:r>
            <a:r>
              <a:rPr lang="cs-CZ" dirty="0" err="1"/>
              <a:t>er</a:t>
            </a:r>
            <a:r>
              <a:rPr lang="cs-CZ" dirty="0"/>
              <a:t> al? </a:t>
            </a:r>
            <a:r>
              <a:rPr lang="cs-CZ" dirty="0" err="1"/>
              <a:t>Nee</a:t>
            </a:r>
            <a:r>
              <a:rPr lang="cs-CZ" dirty="0"/>
              <a:t>, </a:t>
            </a:r>
            <a:r>
              <a:rPr lang="cs-CZ" i="1" dirty="0" err="1"/>
              <a:t>die</a:t>
            </a:r>
            <a:r>
              <a:rPr lang="cs-CZ" dirty="0"/>
              <a:t> </a:t>
            </a:r>
            <a:r>
              <a:rPr lang="cs-CZ" dirty="0" err="1"/>
              <a:t>heb</a:t>
            </a:r>
            <a:r>
              <a:rPr lang="cs-CZ" dirty="0"/>
              <a:t> ik </a:t>
            </a:r>
            <a:r>
              <a:rPr lang="cs-CZ" dirty="0" err="1"/>
              <a:t>nog</a:t>
            </a:r>
            <a:r>
              <a:rPr lang="cs-CZ" dirty="0"/>
              <a:t> </a:t>
            </a:r>
            <a:r>
              <a:rPr lang="cs-CZ" dirty="0" err="1"/>
              <a:t>niet</a:t>
            </a:r>
            <a:r>
              <a:rPr lang="cs-CZ" dirty="0"/>
              <a:t> </a:t>
            </a:r>
            <a:r>
              <a:rPr lang="cs-CZ" dirty="0" err="1"/>
              <a:t>gezien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-Ik </a:t>
            </a:r>
            <a:r>
              <a:rPr lang="cs-CZ" dirty="0" err="1"/>
              <a:t>heb</a:t>
            </a:r>
            <a:r>
              <a:rPr lang="cs-CZ" dirty="0"/>
              <a:t> </a:t>
            </a:r>
            <a:r>
              <a:rPr lang="cs-CZ" dirty="0" err="1"/>
              <a:t>Joost</a:t>
            </a:r>
            <a:r>
              <a:rPr lang="cs-CZ" dirty="0"/>
              <a:t> </a:t>
            </a:r>
            <a:r>
              <a:rPr lang="cs-CZ" dirty="0" err="1"/>
              <a:t>nog</a:t>
            </a:r>
            <a:r>
              <a:rPr lang="cs-CZ" dirty="0"/>
              <a:t> </a:t>
            </a:r>
            <a:r>
              <a:rPr lang="cs-CZ" dirty="0" err="1"/>
              <a:t>niet</a:t>
            </a:r>
            <a:r>
              <a:rPr lang="cs-CZ" dirty="0"/>
              <a:t> </a:t>
            </a:r>
            <a:r>
              <a:rPr lang="cs-CZ" dirty="0" err="1"/>
              <a:t>gezien</a:t>
            </a:r>
            <a:r>
              <a:rPr lang="cs-CZ" dirty="0"/>
              <a:t>, maar </a:t>
            </a:r>
            <a:r>
              <a:rPr lang="cs-CZ" dirty="0" err="1"/>
              <a:t>iemand</a:t>
            </a:r>
            <a:r>
              <a:rPr lang="cs-CZ" dirty="0"/>
              <a:t> </a:t>
            </a:r>
            <a:r>
              <a:rPr lang="cs-CZ" dirty="0" err="1"/>
              <a:t>anders</a:t>
            </a:r>
            <a:r>
              <a:rPr lang="cs-CZ" dirty="0"/>
              <a:t> </a:t>
            </a:r>
            <a:r>
              <a:rPr lang="cs-CZ" dirty="0" err="1"/>
              <a:t>wel</a:t>
            </a:r>
            <a:r>
              <a:rPr lang="cs-CZ" dirty="0"/>
              <a:t>. -&gt; </a:t>
            </a:r>
            <a:r>
              <a:rPr lang="cs-CZ" dirty="0" err="1"/>
              <a:t>nadruk</a:t>
            </a:r>
            <a:r>
              <a:rPr lang="cs-CZ" dirty="0"/>
              <a:t> op </a:t>
            </a:r>
            <a:r>
              <a:rPr lang="cs-CZ" dirty="0" err="1"/>
              <a:t>Joost</a:t>
            </a:r>
            <a:endParaRPr lang="cs-CZ" dirty="0"/>
          </a:p>
          <a:p>
            <a:r>
              <a:rPr lang="cs-CZ" dirty="0" err="1"/>
              <a:t>Aanwijzende</a:t>
            </a:r>
            <a:r>
              <a:rPr lang="cs-CZ" dirty="0"/>
              <a:t> </a:t>
            </a:r>
            <a:r>
              <a:rPr lang="cs-CZ" dirty="0" err="1"/>
              <a:t>voornammwoorden</a:t>
            </a:r>
            <a:r>
              <a:rPr lang="cs-CZ" dirty="0"/>
              <a:t> </a:t>
            </a:r>
            <a:r>
              <a:rPr lang="cs-CZ" dirty="0" err="1"/>
              <a:t>kunnen</a:t>
            </a:r>
            <a:r>
              <a:rPr lang="cs-CZ" dirty="0"/>
              <a:t> </a:t>
            </a:r>
            <a:r>
              <a:rPr lang="cs-CZ" b="1" dirty="0" err="1"/>
              <a:t>zelfstandig</a:t>
            </a:r>
            <a:r>
              <a:rPr lang="cs-CZ" b="1" dirty="0"/>
              <a:t> </a:t>
            </a:r>
            <a:r>
              <a:rPr lang="cs-CZ" dirty="0"/>
              <a:t>en </a:t>
            </a:r>
            <a:r>
              <a:rPr lang="cs-CZ" b="1" dirty="0" err="1"/>
              <a:t>niet-zelfstandig</a:t>
            </a:r>
            <a:r>
              <a:rPr lang="cs-CZ" b="1" dirty="0"/>
              <a:t> </a:t>
            </a:r>
            <a:r>
              <a:rPr lang="cs-CZ" dirty="0" err="1"/>
              <a:t>gebruikt</a:t>
            </a:r>
            <a:r>
              <a:rPr lang="cs-CZ" dirty="0"/>
              <a:t> </a:t>
            </a:r>
            <a:r>
              <a:rPr lang="cs-CZ" dirty="0" err="1"/>
              <a:t>worden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b="1" dirty="0" err="1"/>
              <a:t>Zelfstandig</a:t>
            </a:r>
            <a:r>
              <a:rPr lang="cs-CZ" dirty="0"/>
              <a:t>				</a:t>
            </a:r>
            <a:r>
              <a:rPr lang="cs-CZ" b="1" dirty="0" err="1"/>
              <a:t>Niet-zelfstandig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Is </a:t>
            </a:r>
            <a:r>
              <a:rPr lang="cs-CZ" dirty="0" err="1"/>
              <a:t>Joost</a:t>
            </a:r>
            <a:r>
              <a:rPr lang="cs-CZ" dirty="0"/>
              <a:t> </a:t>
            </a:r>
            <a:r>
              <a:rPr lang="cs-CZ" dirty="0" err="1"/>
              <a:t>er</a:t>
            </a:r>
            <a:r>
              <a:rPr lang="cs-CZ" dirty="0"/>
              <a:t> </a:t>
            </a:r>
            <a:r>
              <a:rPr lang="cs-CZ" dirty="0" err="1"/>
              <a:t>al?Nee</a:t>
            </a:r>
            <a:r>
              <a:rPr lang="cs-CZ" dirty="0"/>
              <a:t>, </a:t>
            </a:r>
            <a:r>
              <a:rPr lang="cs-CZ" i="1" dirty="0" err="1"/>
              <a:t>die</a:t>
            </a:r>
            <a:r>
              <a:rPr lang="cs-CZ" dirty="0"/>
              <a:t> </a:t>
            </a:r>
            <a:r>
              <a:rPr lang="cs-CZ" dirty="0" err="1"/>
              <a:t>heb</a:t>
            </a:r>
            <a:r>
              <a:rPr lang="cs-CZ" dirty="0"/>
              <a:t> ik </a:t>
            </a:r>
            <a:r>
              <a:rPr lang="cs-CZ" dirty="0" err="1"/>
              <a:t>nog</a:t>
            </a:r>
            <a:r>
              <a:rPr lang="cs-CZ" dirty="0"/>
              <a:t> </a:t>
            </a:r>
            <a:r>
              <a:rPr lang="cs-CZ" dirty="0" err="1"/>
              <a:t>niet</a:t>
            </a:r>
            <a:r>
              <a:rPr lang="cs-CZ" dirty="0"/>
              <a:t> </a:t>
            </a:r>
            <a:r>
              <a:rPr lang="cs-CZ" dirty="0" err="1"/>
              <a:t>gezien</a:t>
            </a:r>
            <a:r>
              <a:rPr lang="cs-CZ" dirty="0"/>
              <a:t>. </a:t>
            </a:r>
            <a:r>
              <a:rPr lang="cs-CZ" i="1" dirty="0"/>
              <a:t>Dat</a:t>
            </a:r>
            <a:r>
              <a:rPr lang="cs-CZ" dirty="0"/>
              <a:t> </a:t>
            </a:r>
            <a:r>
              <a:rPr lang="cs-CZ" dirty="0" err="1"/>
              <a:t>meisje</a:t>
            </a:r>
            <a:r>
              <a:rPr lang="cs-CZ" dirty="0"/>
              <a:t> kan </a:t>
            </a:r>
            <a:r>
              <a:rPr lang="cs-CZ" dirty="0" err="1"/>
              <a:t>heel</a:t>
            </a:r>
            <a:r>
              <a:rPr lang="cs-CZ" dirty="0"/>
              <a:t> goed </a:t>
            </a:r>
            <a:r>
              <a:rPr lang="cs-CZ" dirty="0" err="1"/>
              <a:t>zingen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Ik </a:t>
            </a:r>
            <a:r>
              <a:rPr lang="cs-CZ" dirty="0" err="1"/>
              <a:t>zou</a:t>
            </a:r>
            <a:r>
              <a:rPr lang="cs-CZ" dirty="0"/>
              <a:t> </a:t>
            </a:r>
            <a:r>
              <a:rPr lang="cs-CZ" i="1" dirty="0"/>
              <a:t>dat</a:t>
            </a:r>
            <a:r>
              <a:rPr lang="cs-CZ" dirty="0"/>
              <a:t> </a:t>
            </a:r>
            <a:r>
              <a:rPr lang="cs-CZ" dirty="0" err="1"/>
              <a:t>niet</a:t>
            </a:r>
            <a:r>
              <a:rPr lang="cs-CZ" dirty="0"/>
              <a:t> </a:t>
            </a:r>
            <a:r>
              <a:rPr lang="cs-CZ" dirty="0" err="1"/>
              <a:t>zo</a:t>
            </a:r>
            <a:r>
              <a:rPr lang="cs-CZ" dirty="0"/>
              <a:t> </a:t>
            </a:r>
            <a:r>
              <a:rPr lang="cs-CZ" dirty="0" err="1"/>
              <a:t>moeilijk</a:t>
            </a:r>
            <a:r>
              <a:rPr lang="cs-CZ" dirty="0"/>
              <a:t> </a:t>
            </a:r>
            <a:r>
              <a:rPr lang="cs-CZ" dirty="0" err="1"/>
              <a:t>uitleggen</a:t>
            </a:r>
            <a:r>
              <a:rPr lang="cs-CZ" dirty="0"/>
              <a:t>.		</a:t>
            </a:r>
            <a:r>
              <a:rPr lang="cs-CZ" i="1" dirty="0" err="1"/>
              <a:t>Zo‘n</a:t>
            </a:r>
            <a:r>
              <a:rPr lang="cs-CZ" i="1" dirty="0"/>
              <a:t> </a:t>
            </a:r>
            <a:r>
              <a:rPr lang="cs-CZ" dirty="0" err="1"/>
              <a:t>huis</a:t>
            </a:r>
            <a:r>
              <a:rPr lang="cs-CZ" dirty="0"/>
              <a:t> is </a:t>
            </a:r>
            <a:r>
              <a:rPr lang="cs-CZ" dirty="0" err="1"/>
              <a:t>niet</a:t>
            </a:r>
            <a:r>
              <a:rPr lang="cs-CZ" dirty="0"/>
              <a:t> </a:t>
            </a:r>
            <a:r>
              <a:rPr lang="cs-CZ" dirty="0" err="1"/>
              <a:t>voor</a:t>
            </a:r>
            <a:r>
              <a:rPr lang="cs-CZ" dirty="0"/>
              <a:t> </a:t>
            </a:r>
            <a:r>
              <a:rPr lang="cs-CZ" dirty="0" err="1"/>
              <a:t>iedereen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 err="1"/>
              <a:t>Willen</a:t>
            </a:r>
            <a:r>
              <a:rPr lang="cs-CZ" dirty="0"/>
              <a:t> </a:t>
            </a:r>
            <a:r>
              <a:rPr lang="cs-CZ" dirty="0" err="1"/>
              <a:t>jullie</a:t>
            </a:r>
            <a:r>
              <a:rPr lang="cs-CZ" dirty="0"/>
              <a:t> </a:t>
            </a:r>
            <a:r>
              <a:rPr lang="cs-CZ" dirty="0" err="1"/>
              <a:t>deze</a:t>
            </a:r>
            <a:r>
              <a:rPr lang="cs-CZ" dirty="0"/>
              <a:t> </a:t>
            </a:r>
            <a:r>
              <a:rPr lang="cs-CZ" dirty="0" err="1"/>
              <a:t>chocolaatjes</a:t>
            </a:r>
            <a:r>
              <a:rPr lang="cs-CZ" dirty="0"/>
              <a:t>, of </a:t>
            </a:r>
            <a:r>
              <a:rPr lang="cs-CZ" dirty="0" err="1"/>
              <a:t>heb</a:t>
            </a:r>
            <a:r>
              <a:rPr lang="cs-CZ" dirty="0"/>
              <a:t> je	Ik </a:t>
            </a:r>
            <a:r>
              <a:rPr lang="cs-CZ" dirty="0" err="1"/>
              <a:t>heb</a:t>
            </a:r>
            <a:r>
              <a:rPr lang="cs-CZ" dirty="0"/>
              <a:t> </a:t>
            </a:r>
            <a:r>
              <a:rPr lang="cs-CZ" dirty="0" err="1"/>
              <a:t>precies</a:t>
            </a:r>
            <a:r>
              <a:rPr lang="cs-CZ" dirty="0"/>
              <a:t> </a:t>
            </a:r>
            <a:r>
              <a:rPr lang="cs-CZ" i="1" dirty="0" err="1"/>
              <a:t>datgene</a:t>
            </a:r>
            <a:r>
              <a:rPr lang="cs-CZ" dirty="0"/>
              <a:t> </a:t>
            </a:r>
            <a:r>
              <a:rPr lang="cs-CZ" dirty="0" err="1"/>
              <a:t>geleerd</a:t>
            </a:r>
            <a:r>
              <a:rPr lang="cs-CZ" dirty="0"/>
              <a:t> </a:t>
            </a:r>
            <a:r>
              <a:rPr lang="cs-CZ" dirty="0" err="1"/>
              <a:t>wat</a:t>
            </a:r>
            <a:r>
              <a:rPr lang="cs-CZ" dirty="0"/>
              <a:t> ik </a:t>
            </a:r>
            <a:r>
              <a:rPr lang="cs-CZ" dirty="0" err="1"/>
              <a:t>wilde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 err="1"/>
              <a:t>liever</a:t>
            </a:r>
            <a:r>
              <a:rPr lang="cs-CZ" dirty="0"/>
              <a:t> </a:t>
            </a:r>
            <a:r>
              <a:rPr lang="cs-CZ" i="1" dirty="0" err="1"/>
              <a:t>zulke</a:t>
            </a:r>
            <a:r>
              <a:rPr lang="cs-CZ" dirty="0"/>
              <a:t>?				</a:t>
            </a:r>
            <a:r>
              <a:rPr lang="cs-CZ" dirty="0" err="1"/>
              <a:t>leren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319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BB1B1-5AC8-C5BC-2143-0780FA15A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Aanwijzende</a:t>
            </a:r>
            <a:r>
              <a:rPr lang="cs-CZ" dirty="0"/>
              <a:t> </a:t>
            </a:r>
            <a:r>
              <a:rPr lang="cs-CZ" dirty="0" err="1"/>
              <a:t>voornaamwoorden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demonstratief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pronomen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FDD4EF-5742-C781-58C4-7345B23D9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Niet-zelfstandige</a:t>
            </a:r>
            <a:r>
              <a:rPr lang="cs-CZ" dirty="0"/>
              <a:t> </a:t>
            </a:r>
            <a:r>
              <a:rPr lang="cs-CZ" dirty="0" err="1"/>
              <a:t>aanwijzende</a:t>
            </a:r>
            <a:r>
              <a:rPr lang="cs-CZ" dirty="0"/>
              <a:t> </a:t>
            </a:r>
            <a:r>
              <a:rPr lang="cs-CZ" dirty="0" err="1"/>
              <a:t>voornaamwoorden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 err="1"/>
              <a:t>Zelfstandige</a:t>
            </a:r>
            <a:r>
              <a:rPr lang="cs-CZ" dirty="0"/>
              <a:t> </a:t>
            </a:r>
            <a:r>
              <a:rPr lang="cs-CZ" dirty="0" err="1"/>
              <a:t>aanwijzende</a:t>
            </a:r>
            <a:r>
              <a:rPr lang="cs-CZ" dirty="0"/>
              <a:t> </a:t>
            </a:r>
            <a:r>
              <a:rPr lang="cs-CZ" dirty="0" err="1"/>
              <a:t>voornaamwoorden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4B7042-DEF8-037F-AC42-0A13ACA88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671" y="2777433"/>
            <a:ext cx="8504657" cy="13031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D0C1DF6-AEA7-FB8D-21C7-D89252097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671" y="4964607"/>
            <a:ext cx="8489416" cy="12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95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AE1F32-A782-2715-FFBE-4E6CC40D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Vragende</a:t>
            </a:r>
            <a:r>
              <a:rPr lang="cs-CZ" dirty="0"/>
              <a:t> </a:t>
            </a:r>
            <a:r>
              <a:rPr lang="cs-CZ" dirty="0" err="1"/>
              <a:t>voornaamwoorden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interrogatief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pronomen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783331-BA31-C040-3EAD-1E6755E3B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Voornaamwoorden</a:t>
            </a:r>
            <a:r>
              <a:rPr lang="cs-CZ" dirty="0"/>
              <a:t> </a:t>
            </a:r>
            <a:r>
              <a:rPr lang="cs-CZ" dirty="0" err="1"/>
              <a:t>waarmee</a:t>
            </a:r>
            <a:r>
              <a:rPr lang="cs-CZ" dirty="0"/>
              <a:t> </a:t>
            </a:r>
            <a:r>
              <a:rPr lang="cs-CZ" dirty="0" err="1"/>
              <a:t>iets</a:t>
            </a:r>
            <a:r>
              <a:rPr lang="cs-CZ" dirty="0"/>
              <a:t> </a:t>
            </a:r>
            <a:r>
              <a:rPr lang="cs-CZ" dirty="0" err="1"/>
              <a:t>wordt</a:t>
            </a:r>
            <a:r>
              <a:rPr lang="cs-CZ" dirty="0"/>
              <a:t> </a:t>
            </a:r>
            <a:r>
              <a:rPr lang="cs-CZ" b="1" dirty="0" err="1"/>
              <a:t>gevraagd</a:t>
            </a:r>
            <a:r>
              <a:rPr lang="cs-CZ" dirty="0"/>
              <a:t>.</a:t>
            </a:r>
          </a:p>
          <a:p>
            <a:r>
              <a:rPr lang="cs-CZ" b="1" dirty="0" err="1"/>
              <a:t>Zelfstandige</a:t>
            </a:r>
            <a:r>
              <a:rPr lang="cs-CZ" b="1" dirty="0"/>
              <a:t>	</a:t>
            </a:r>
            <a:r>
              <a:rPr lang="cs-CZ" dirty="0"/>
              <a:t>			</a:t>
            </a:r>
            <a:r>
              <a:rPr lang="cs-CZ" b="1" dirty="0" err="1"/>
              <a:t>Niet-zelfstadige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					</a:t>
            </a:r>
            <a:r>
              <a:rPr lang="cs-CZ" dirty="0">
                <a:latin typeface="+mj-lt"/>
              </a:rPr>
              <a:t>- 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passen zich aan aan het zelfstandig </a:t>
            </a:r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						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naamwoord dat erop volgt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i="1" dirty="0" err="1"/>
              <a:t>Wie</a:t>
            </a:r>
            <a:r>
              <a:rPr lang="cs-CZ" dirty="0"/>
              <a:t> is dat? Ik </a:t>
            </a:r>
            <a:r>
              <a:rPr lang="cs-CZ" dirty="0" err="1"/>
              <a:t>ken</a:t>
            </a:r>
            <a:r>
              <a:rPr lang="cs-CZ" dirty="0"/>
              <a:t> hem </a:t>
            </a:r>
            <a:r>
              <a:rPr lang="cs-CZ" dirty="0" err="1"/>
              <a:t>niet</a:t>
            </a:r>
            <a:r>
              <a:rPr lang="cs-CZ" dirty="0"/>
              <a:t>.		</a:t>
            </a:r>
            <a:r>
              <a:rPr lang="cs-CZ" i="1" dirty="0" err="1"/>
              <a:t>Welk</a:t>
            </a:r>
            <a:r>
              <a:rPr lang="cs-CZ" dirty="0"/>
              <a:t> </a:t>
            </a:r>
            <a:r>
              <a:rPr lang="cs-CZ" dirty="0" err="1"/>
              <a:t>boek</a:t>
            </a:r>
            <a:r>
              <a:rPr lang="cs-CZ" dirty="0"/>
              <a:t> </a:t>
            </a:r>
            <a:r>
              <a:rPr lang="cs-CZ" dirty="0" err="1"/>
              <a:t>zal</a:t>
            </a:r>
            <a:r>
              <a:rPr lang="cs-CZ" dirty="0"/>
              <a:t> ik kopen?</a:t>
            </a:r>
          </a:p>
          <a:p>
            <a:pPr marL="0" indent="0">
              <a:buNone/>
            </a:pPr>
            <a:r>
              <a:rPr lang="cs-CZ" i="1" dirty="0" err="1"/>
              <a:t>Wat</a:t>
            </a:r>
            <a:r>
              <a:rPr lang="cs-CZ" i="1" dirty="0"/>
              <a:t> </a:t>
            </a:r>
            <a:r>
              <a:rPr lang="cs-CZ" dirty="0" err="1"/>
              <a:t>zeg</a:t>
            </a:r>
            <a:r>
              <a:rPr lang="cs-CZ" dirty="0"/>
              <a:t> je?				</a:t>
            </a:r>
            <a:r>
              <a:rPr lang="cs-CZ" i="1" dirty="0" err="1"/>
              <a:t>Wat</a:t>
            </a:r>
            <a:r>
              <a:rPr lang="cs-CZ" i="1" dirty="0"/>
              <a:t> </a:t>
            </a:r>
            <a:r>
              <a:rPr lang="cs-CZ" i="1" dirty="0" err="1"/>
              <a:t>voor</a:t>
            </a:r>
            <a:r>
              <a:rPr lang="cs-CZ" i="1" dirty="0"/>
              <a:t> </a:t>
            </a:r>
            <a:r>
              <a:rPr lang="cs-CZ" dirty="0"/>
              <a:t>een ding is </a:t>
            </a:r>
            <a:r>
              <a:rPr lang="cs-CZ" dirty="0" err="1"/>
              <a:t>dit</a:t>
            </a:r>
            <a:r>
              <a:rPr lang="cs-CZ" dirty="0"/>
              <a:t>?</a:t>
            </a:r>
          </a:p>
          <a:p>
            <a:pPr marL="0" indent="0">
              <a:buNone/>
            </a:pPr>
            <a:r>
              <a:rPr lang="cs-CZ" dirty="0"/>
              <a:t>_______</a:t>
            </a:r>
          </a:p>
          <a:p>
            <a:pPr marL="0" indent="0">
              <a:buNone/>
            </a:pPr>
            <a:r>
              <a:rPr lang="cs-CZ" b="1" dirty="0" err="1"/>
              <a:t>Bijwoorden</a:t>
            </a:r>
            <a:r>
              <a:rPr lang="cs-CZ" b="1" dirty="0"/>
              <a:t> </a:t>
            </a:r>
            <a:r>
              <a:rPr lang="cs-CZ" dirty="0" err="1"/>
              <a:t>worden</a:t>
            </a:r>
            <a:r>
              <a:rPr lang="cs-CZ" dirty="0"/>
              <a:t> </a:t>
            </a:r>
            <a:r>
              <a:rPr lang="cs-CZ" dirty="0" err="1"/>
              <a:t>ook</a:t>
            </a:r>
            <a:r>
              <a:rPr lang="cs-CZ" dirty="0"/>
              <a:t> </a:t>
            </a:r>
            <a:r>
              <a:rPr lang="cs-CZ" b="1" dirty="0" err="1"/>
              <a:t>gebruikt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b="1" dirty="0" err="1"/>
              <a:t>vragende</a:t>
            </a:r>
            <a:r>
              <a:rPr lang="cs-CZ" dirty="0"/>
              <a:t> </a:t>
            </a:r>
            <a:r>
              <a:rPr lang="cs-CZ" dirty="0" err="1"/>
              <a:t>woorden</a:t>
            </a:r>
            <a:r>
              <a:rPr lang="cs-CZ" dirty="0"/>
              <a:t>, maar ze </a:t>
            </a:r>
            <a:r>
              <a:rPr lang="cs-CZ" dirty="0" err="1"/>
              <a:t>blijven</a:t>
            </a:r>
            <a:r>
              <a:rPr lang="cs-CZ" dirty="0"/>
              <a:t> </a:t>
            </a:r>
            <a:r>
              <a:rPr lang="cs-CZ" dirty="0" err="1"/>
              <a:t>nog</a:t>
            </a:r>
            <a:r>
              <a:rPr lang="cs-CZ" dirty="0"/>
              <a:t> </a:t>
            </a:r>
            <a:r>
              <a:rPr lang="cs-CZ" dirty="0" err="1"/>
              <a:t>steeds</a:t>
            </a:r>
            <a:r>
              <a:rPr lang="cs-CZ" dirty="0"/>
              <a:t> </a:t>
            </a:r>
            <a:r>
              <a:rPr lang="cs-CZ" dirty="0" err="1"/>
              <a:t>bijwoorden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i="1" dirty="0" err="1"/>
              <a:t>Waarom</a:t>
            </a:r>
            <a:r>
              <a:rPr lang="cs-CZ" i="1" dirty="0"/>
              <a:t> </a:t>
            </a:r>
            <a:r>
              <a:rPr lang="cs-CZ" dirty="0" err="1"/>
              <a:t>heb</a:t>
            </a:r>
            <a:r>
              <a:rPr lang="cs-CZ" dirty="0"/>
              <a:t> je dat </a:t>
            </a:r>
            <a:r>
              <a:rPr lang="cs-CZ" dirty="0" err="1"/>
              <a:t>gedaan</a:t>
            </a:r>
            <a:r>
              <a:rPr lang="cs-CZ" dirty="0"/>
              <a:t>?</a:t>
            </a:r>
          </a:p>
          <a:p>
            <a:pPr marL="0" indent="0">
              <a:buNone/>
            </a:pPr>
            <a:r>
              <a:rPr lang="cs-CZ" i="1" dirty="0" err="1"/>
              <a:t>Waneer</a:t>
            </a:r>
            <a:r>
              <a:rPr lang="cs-CZ" dirty="0"/>
              <a:t> </a:t>
            </a:r>
            <a:r>
              <a:rPr lang="cs-CZ" dirty="0" err="1"/>
              <a:t>moeten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gaan</a:t>
            </a:r>
            <a:r>
              <a:rPr lang="cs-CZ" dirty="0"/>
              <a:t> </a:t>
            </a:r>
            <a:r>
              <a:rPr lang="cs-CZ" dirty="0" err="1"/>
              <a:t>om</a:t>
            </a:r>
            <a:r>
              <a:rPr lang="cs-CZ" dirty="0"/>
              <a:t> op </a:t>
            </a:r>
            <a:r>
              <a:rPr lang="cs-CZ" dirty="0" err="1"/>
              <a:t>tijd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zijn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022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C7B2F-4334-0401-7044-E6C9D679B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Vragende</a:t>
            </a:r>
            <a:r>
              <a:rPr lang="cs-CZ" dirty="0"/>
              <a:t> </a:t>
            </a:r>
            <a:r>
              <a:rPr lang="cs-CZ" dirty="0" err="1"/>
              <a:t>voornaamwoorden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interrogatief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pronomen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13273D-8833-F7CB-F561-0780B6D48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Niet-zelfstandige</a:t>
            </a:r>
            <a:r>
              <a:rPr lang="cs-CZ" dirty="0"/>
              <a:t> </a:t>
            </a:r>
            <a:r>
              <a:rPr lang="cs-CZ" dirty="0" err="1"/>
              <a:t>vragende</a:t>
            </a:r>
            <a:r>
              <a:rPr lang="cs-CZ" dirty="0"/>
              <a:t> </a:t>
            </a:r>
            <a:r>
              <a:rPr lang="cs-CZ" dirty="0" err="1"/>
              <a:t>voornaamwoorden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Zelfstandige</a:t>
            </a:r>
            <a:r>
              <a:rPr lang="cs-CZ" dirty="0"/>
              <a:t> </a:t>
            </a:r>
            <a:r>
              <a:rPr lang="cs-CZ" dirty="0" err="1"/>
              <a:t>vragende</a:t>
            </a:r>
            <a:r>
              <a:rPr lang="cs-CZ" dirty="0"/>
              <a:t> </a:t>
            </a:r>
            <a:r>
              <a:rPr lang="cs-CZ" dirty="0" err="1"/>
              <a:t>voornaamwoorden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4359C97-BB1D-3DFF-7E85-21707406A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068" y="2819347"/>
            <a:ext cx="8359864" cy="12193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590EE98-091A-2A24-B938-B523B5E72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482" y="5151048"/>
            <a:ext cx="8497036" cy="8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72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D23800-0669-5E40-131F-B8B4CE7F5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Betrekkelijke</a:t>
            </a:r>
            <a:r>
              <a:rPr lang="cs-CZ" dirty="0"/>
              <a:t> </a:t>
            </a:r>
            <a:r>
              <a:rPr lang="cs-CZ" dirty="0" err="1"/>
              <a:t>voornaamwoorden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relatief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pronomen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090CBC-611F-DCA9-CB10-44D57C3AE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97966"/>
            <a:ext cx="9601200" cy="4195339"/>
          </a:xfrm>
        </p:spPr>
        <p:txBody>
          <a:bodyPr>
            <a:normAutofit/>
          </a:bodyPr>
          <a:lstStyle/>
          <a:p>
            <a:r>
              <a:rPr lang="cs-CZ" dirty="0"/>
              <a:t>Ze </a:t>
            </a:r>
            <a:r>
              <a:rPr lang="cs-CZ" dirty="0" err="1"/>
              <a:t>hebben</a:t>
            </a:r>
            <a:r>
              <a:rPr lang="cs-CZ" dirty="0"/>
              <a:t> </a:t>
            </a:r>
            <a:r>
              <a:rPr lang="cs-CZ" dirty="0" err="1"/>
              <a:t>behalve</a:t>
            </a:r>
            <a:r>
              <a:rPr lang="cs-CZ" dirty="0"/>
              <a:t> </a:t>
            </a:r>
            <a:r>
              <a:rPr lang="cs-CZ" b="1" dirty="0" err="1"/>
              <a:t>aanwijzende</a:t>
            </a:r>
            <a:r>
              <a:rPr lang="cs-CZ" b="1" dirty="0"/>
              <a:t> </a:t>
            </a:r>
            <a:r>
              <a:rPr lang="cs-CZ" b="1" dirty="0" err="1"/>
              <a:t>functie</a:t>
            </a:r>
            <a:r>
              <a:rPr lang="cs-CZ" b="1" dirty="0"/>
              <a:t> </a:t>
            </a:r>
            <a:r>
              <a:rPr lang="cs-CZ" dirty="0" err="1"/>
              <a:t>ook</a:t>
            </a:r>
            <a:r>
              <a:rPr lang="cs-CZ" dirty="0"/>
              <a:t> een </a:t>
            </a:r>
            <a:r>
              <a:rPr lang="cs-CZ" b="1" dirty="0" err="1"/>
              <a:t>zinsverbindende</a:t>
            </a:r>
            <a:r>
              <a:rPr lang="cs-CZ" b="1" dirty="0"/>
              <a:t> </a:t>
            </a:r>
            <a:r>
              <a:rPr lang="cs-CZ" b="1" dirty="0" err="1"/>
              <a:t>functie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Er </a:t>
            </a:r>
            <a:r>
              <a:rPr lang="cs-CZ" dirty="0" err="1"/>
              <a:t>zijn</a:t>
            </a:r>
            <a:r>
              <a:rPr lang="cs-CZ" dirty="0"/>
              <a:t> </a:t>
            </a:r>
            <a:r>
              <a:rPr lang="cs-CZ" dirty="0" err="1"/>
              <a:t>mensen</a:t>
            </a:r>
            <a:r>
              <a:rPr lang="cs-CZ" dirty="0"/>
              <a:t> </a:t>
            </a:r>
            <a:r>
              <a:rPr lang="cs-CZ" i="1" dirty="0" err="1"/>
              <a:t>die</a:t>
            </a:r>
            <a:r>
              <a:rPr lang="cs-CZ" i="1" dirty="0"/>
              <a:t> </a:t>
            </a:r>
            <a:r>
              <a:rPr lang="cs-CZ" dirty="0"/>
              <a:t>al 30 </a:t>
            </a:r>
            <a:r>
              <a:rPr lang="cs-CZ" dirty="0" err="1"/>
              <a:t>jaar</a:t>
            </a:r>
            <a:r>
              <a:rPr lang="cs-CZ" dirty="0"/>
              <a:t> </a:t>
            </a:r>
            <a:r>
              <a:rPr lang="cs-CZ" dirty="0" err="1"/>
              <a:t>getrouwd</a:t>
            </a:r>
            <a:r>
              <a:rPr lang="cs-CZ" dirty="0"/>
              <a:t> </a:t>
            </a:r>
            <a:r>
              <a:rPr lang="cs-CZ" dirty="0" err="1"/>
              <a:t>zijn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De politici </a:t>
            </a:r>
            <a:r>
              <a:rPr lang="cs-CZ" i="1" dirty="0" err="1"/>
              <a:t>wie</a:t>
            </a:r>
            <a:r>
              <a:rPr lang="cs-CZ" i="1" dirty="0"/>
              <a:t> </a:t>
            </a:r>
            <a:r>
              <a:rPr lang="cs-CZ" dirty="0"/>
              <a:t>de </a:t>
            </a:r>
            <a:r>
              <a:rPr lang="cs-CZ" dirty="0" err="1"/>
              <a:t>vraag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voorgelegd</a:t>
            </a:r>
            <a:r>
              <a:rPr lang="cs-CZ" dirty="0"/>
              <a:t>, </a:t>
            </a:r>
            <a:r>
              <a:rPr lang="cs-CZ" dirty="0" err="1"/>
              <a:t>spraken</a:t>
            </a:r>
            <a:r>
              <a:rPr lang="cs-CZ" dirty="0"/>
              <a:t> </a:t>
            </a:r>
            <a:r>
              <a:rPr lang="cs-CZ" dirty="0" err="1"/>
              <a:t>zich</a:t>
            </a:r>
            <a:r>
              <a:rPr lang="cs-CZ" dirty="0"/>
              <a:t> </a:t>
            </a:r>
            <a:r>
              <a:rPr lang="cs-CZ" dirty="0" err="1"/>
              <a:t>duidelijk</a:t>
            </a:r>
            <a:r>
              <a:rPr lang="cs-CZ" dirty="0"/>
              <a:t> </a:t>
            </a:r>
            <a:r>
              <a:rPr lang="cs-CZ" dirty="0" err="1"/>
              <a:t>uit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dirty="0" err="1"/>
              <a:t>boek</a:t>
            </a:r>
            <a:r>
              <a:rPr lang="cs-CZ" dirty="0"/>
              <a:t> </a:t>
            </a:r>
            <a:r>
              <a:rPr lang="cs-CZ" i="1" dirty="0"/>
              <a:t>dat</a:t>
            </a:r>
            <a:r>
              <a:rPr lang="cs-CZ" dirty="0"/>
              <a:t> ik </a:t>
            </a:r>
            <a:r>
              <a:rPr lang="cs-CZ" dirty="0" err="1"/>
              <a:t>lees</a:t>
            </a:r>
            <a:r>
              <a:rPr lang="cs-CZ" dirty="0"/>
              <a:t>, is erg </a:t>
            </a:r>
            <a:r>
              <a:rPr lang="cs-CZ" dirty="0" err="1"/>
              <a:t>spannend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3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F0C43-DD82-A62E-D747-339EB7BA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Betrekkelijke</a:t>
            </a:r>
            <a:r>
              <a:rPr lang="cs-CZ" dirty="0"/>
              <a:t> </a:t>
            </a:r>
            <a:r>
              <a:rPr lang="cs-CZ" dirty="0" err="1"/>
              <a:t>voornaamwoorden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relatief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pronomen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CFCE89-7637-699E-5568-7C0700DFF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Die</a:t>
            </a:r>
            <a:r>
              <a:rPr lang="cs-CZ" dirty="0"/>
              <a:t> – </a:t>
            </a:r>
            <a:r>
              <a:rPr lang="cs-CZ" dirty="0" err="1"/>
              <a:t>verwijst</a:t>
            </a:r>
            <a:r>
              <a:rPr lang="cs-CZ" dirty="0"/>
              <a:t> </a:t>
            </a:r>
            <a:r>
              <a:rPr lang="cs-CZ" dirty="0" err="1"/>
              <a:t>naar</a:t>
            </a:r>
            <a:r>
              <a:rPr lang="cs-CZ" dirty="0"/>
              <a:t> de-</a:t>
            </a:r>
            <a:r>
              <a:rPr lang="cs-CZ" dirty="0" err="1"/>
              <a:t>woorden</a:t>
            </a:r>
            <a:r>
              <a:rPr lang="cs-CZ" dirty="0"/>
              <a:t> en </a:t>
            </a:r>
            <a:r>
              <a:rPr lang="cs-CZ" dirty="0" err="1"/>
              <a:t>meervoudsvormen</a:t>
            </a:r>
            <a:endParaRPr lang="cs-CZ" dirty="0"/>
          </a:p>
          <a:p>
            <a:r>
              <a:rPr lang="cs-CZ" b="1" dirty="0" err="1"/>
              <a:t>Wie</a:t>
            </a:r>
            <a:r>
              <a:rPr lang="cs-CZ" dirty="0"/>
              <a:t> – </a:t>
            </a:r>
            <a:r>
              <a:rPr lang="cs-CZ" dirty="0" err="1"/>
              <a:t>verwijst</a:t>
            </a:r>
            <a:r>
              <a:rPr lang="cs-CZ" dirty="0"/>
              <a:t> </a:t>
            </a:r>
            <a:r>
              <a:rPr lang="cs-CZ" dirty="0" err="1"/>
              <a:t>naar</a:t>
            </a:r>
            <a:r>
              <a:rPr lang="cs-CZ" dirty="0"/>
              <a:t> </a:t>
            </a:r>
            <a:r>
              <a:rPr lang="cs-CZ" dirty="0" err="1"/>
              <a:t>personen</a:t>
            </a:r>
            <a:endParaRPr lang="cs-CZ" dirty="0"/>
          </a:p>
          <a:p>
            <a:r>
              <a:rPr lang="cs-CZ" b="1" dirty="0"/>
              <a:t>Dat</a:t>
            </a:r>
            <a:r>
              <a:rPr lang="cs-CZ" dirty="0"/>
              <a:t> – </a:t>
            </a:r>
            <a:r>
              <a:rPr lang="cs-CZ" dirty="0" err="1"/>
              <a:t>verwijst</a:t>
            </a:r>
            <a:r>
              <a:rPr lang="cs-CZ" dirty="0"/>
              <a:t> </a:t>
            </a:r>
            <a:r>
              <a:rPr lang="cs-CZ" dirty="0" err="1"/>
              <a:t>naar</a:t>
            </a:r>
            <a:r>
              <a:rPr lang="cs-CZ" dirty="0"/>
              <a:t> </a:t>
            </a:r>
            <a:r>
              <a:rPr lang="cs-CZ" dirty="0" err="1"/>
              <a:t>het-woorden</a:t>
            </a:r>
            <a:endParaRPr lang="cs-CZ" dirty="0"/>
          </a:p>
          <a:p>
            <a:r>
              <a:rPr lang="cs-CZ" b="1" dirty="0" err="1"/>
              <a:t>Wat</a:t>
            </a:r>
            <a:r>
              <a:rPr lang="cs-CZ" dirty="0"/>
              <a:t> – </a:t>
            </a:r>
            <a:r>
              <a:rPr lang="cs-CZ" dirty="0" err="1"/>
              <a:t>verwijst</a:t>
            </a:r>
            <a:r>
              <a:rPr lang="cs-CZ" dirty="0"/>
              <a:t> </a:t>
            </a:r>
            <a:r>
              <a:rPr lang="cs-CZ" dirty="0" err="1"/>
              <a:t>naar</a:t>
            </a:r>
            <a:r>
              <a:rPr lang="cs-CZ" dirty="0"/>
              <a:t> hele </a:t>
            </a:r>
            <a:r>
              <a:rPr lang="cs-CZ" dirty="0" err="1"/>
              <a:t>zinnen</a:t>
            </a:r>
            <a:endParaRPr lang="cs-CZ" dirty="0"/>
          </a:p>
          <a:p>
            <a:r>
              <a:rPr lang="cs-CZ" b="1" dirty="0" err="1">
                <a:solidFill>
                  <a:srgbClr val="000000"/>
                </a:solidFill>
                <a:latin typeface="+mj-lt"/>
              </a:rPr>
              <a:t>Wat</a:t>
            </a:r>
            <a:r>
              <a:rPr lang="cs-CZ" b="1" dirty="0">
                <a:solidFill>
                  <a:srgbClr val="000000"/>
                </a:solidFill>
                <a:latin typeface="+mj-lt"/>
              </a:rPr>
              <a:t>/dat 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–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verwijzing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naar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onbepaalde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woorden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beide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juist</a:t>
            </a:r>
            <a:endParaRPr lang="cs-CZ" dirty="0">
              <a:solidFill>
                <a:srgbClr val="000000"/>
              </a:solidFill>
              <a:latin typeface="+mj-lt"/>
            </a:endParaRPr>
          </a:p>
          <a:p>
            <a:r>
              <a:rPr lang="cs-CZ" b="1" dirty="0" err="1">
                <a:solidFill>
                  <a:srgbClr val="000000"/>
                </a:solidFill>
                <a:latin typeface="+mj-lt"/>
              </a:rPr>
              <a:t>Wie</a:t>
            </a:r>
            <a:r>
              <a:rPr lang="cs-CZ" b="1" dirty="0">
                <a:solidFill>
                  <a:srgbClr val="000000"/>
                </a:solidFill>
                <a:latin typeface="+mj-lt"/>
              </a:rPr>
              <a:t>/</a:t>
            </a:r>
            <a:r>
              <a:rPr lang="cs-CZ" b="1" dirty="0" err="1">
                <a:solidFill>
                  <a:srgbClr val="000000"/>
                </a:solidFill>
                <a:latin typeface="+mj-lt"/>
              </a:rPr>
              <a:t>wat</a:t>
            </a:r>
            <a:r>
              <a:rPr lang="cs-CZ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–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kunnen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aan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het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begin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van een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zin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staan</a:t>
            </a:r>
            <a:endParaRPr lang="cs-CZ" dirty="0">
              <a:solidFill>
                <a:srgbClr val="000000"/>
              </a:solidFill>
              <a:latin typeface="+mj-lt"/>
            </a:endParaRPr>
          </a:p>
          <a:p>
            <a:r>
              <a:rPr lang="cs-CZ" b="1" dirty="0" err="1">
                <a:solidFill>
                  <a:srgbClr val="000000"/>
                </a:solidFill>
                <a:latin typeface="+mj-lt"/>
              </a:rPr>
              <a:t>Welke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–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verwijzing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naar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de-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woorden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en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meervoudsvormen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, maar in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meeste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gevallen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te</a:t>
            </a:r>
            <a:r>
              <a:rPr lang="cs-CZ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formeel</a:t>
            </a:r>
            <a:endParaRPr lang="nl-NL" b="0" i="0" dirty="0">
              <a:solidFill>
                <a:srgbClr val="000000"/>
              </a:solidFill>
              <a:effectLst/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3853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1B9C46-9492-0AF6-AF8B-D3F04A9F4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Onbepaalde</a:t>
            </a:r>
            <a:r>
              <a:rPr lang="cs-CZ" dirty="0"/>
              <a:t> </a:t>
            </a:r>
            <a:r>
              <a:rPr lang="cs-CZ" dirty="0" err="1"/>
              <a:t>voornaamwoorden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indefiniet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pronomen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D92B8F-694F-05EC-3DA6-7925A100C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3729789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dirty="0" err="1"/>
              <a:t>zijn</a:t>
            </a:r>
            <a:r>
              <a:rPr lang="cs-CZ" dirty="0"/>
              <a:t> </a:t>
            </a:r>
            <a:r>
              <a:rPr lang="cs-CZ" dirty="0" err="1"/>
              <a:t>algemene</a:t>
            </a:r>
            <a:r>
              <a:rPr lang="cs-CZ" dirty="0"/>
              <a:t> </a:t>
            </a:r>
            <a:r>
              <a:rPr lang="cs-CZ" dirty="0" err="1"/>
              <a:t>verwijzingen</a:t>
            </a:r>
            <a:r>
              <a:rPr lang="cs-CZ" dirty="0"/>
              <a:t>, </a:t>
            </a:r>
            <a:r>
              <a:rPr lang="cs-CZ" dirty="0" err="1"/>
              <a:t>waarbij</a:t>
            </a:r>
            <a:r>
              <a:rPr lang="cs-CZ" dirty="0"/>
              <a:t> </a:t>
            </a:r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b="1" dirty="0" err="1"/>
              <a:t>aantal</a:t>
            </a:r>
            <a:r>
              <a:rPr lang="cs-CZ" dirty="0"/>
              <a:t> of een </a:t>
            </a:r>
            <a:r>
              <a:rPr lang="cs-CZ" b="1" dirty="0" err="1"/>
              <a:t>identiteit</a:t>
            </a:r>
            <a:r>
              <a:rPr lang="cs-CZ" b="1" dirty="0"/>
              <a:t> </a:t>
            </a:r>
            <a:r>
              <a:rPr lang="cs-CZ" dirty="0"/>
              <a:t>van </a:t>
            </a:r>
            <a:r>
              <a:rPr lang="cs-CZ" dirty="0" err="1"/>
              <a:t>iets</a:t>
            </a:r>
            <a:r>
              <a:rPr lang="cs-CZ" dirty="0"/>
              <a:t> of </a:t>
            </a:r>
            <a:r>
              <a:rPr lang="cs-CZ" dirty="0" err="1"/>
              <a:t>iemand</a:t>
            </a:r>
            <a:r>
              <a:rPr lang="cs-CZ" dirty="0"/>
              <a:t> </a:t>
            </a:r>
            <a:r>
              <a:rPr lang="cs-CZ" dirty="0" err="1"/>
              <a:t>niet</a:t>
            </a:r>
            <a:r>
              <a:rPr lang="cs-CZ" dirty="0"/>
              <a:t> </a:t>
            </a:r>
            <a:r>
              <a:rPr lang="cs-CZ" dirty="0" err="1"/>
              <a:t>verder</a:t>
            </a:r>
            <a:r>
              <a:rPr lang="cs-CZ" dirty="0"/>
              <a:t> </a:t>
            </a:r>
            <a:r>
              <a:rPr lang="cs-CZ" dirty="0" err="1"/>
              <a:t>gespecifeerd</a:t>
            </a:r>
            <a:r>
              <a:rPr lang="cs-CZ" dirty="0"/>
              <a:t> </a:t>
            </a:r>
            <a:r>
              <a:rPr lang="cs-CZ" dirty="0" err="1"/>
              <a:t>wordt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i="1" dirty="0" err="1"/>
              <a:t>Iedereen</a:t>
            </a:r>
            <a:r>
              <a:rPr lang="cs-CZ" dirty="0"/>
              <a:t> kan </a:t>
            </a:r>
            <a:r>
              <a:rPr lang="cs-CZ" dirty="0" err="1"/>
              <a:t>dit</a:t>
            </a:r>
            <a:r>
              <a:rPr lang="cs-CZ" dirty="0"/>
              <a:t> </a:t>
            </a:r>
            <a:r>
              <a:rPr lang="cs-CZ" dirty="0" err="1"/>
              <a:t>liedje</a:t>
            </a:r>
            <a:r>
              <a:rPr lang="cs-CZ" dirty="0"/>
              <a:t> </a:t>
            </a:r>
            <a:r>
              <a:rPr lang="cs-CZ" dirty="0" err="1"/>
              <a:t>zingen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hebben</a:t>
            </a:r>
            <a:r>
              <a:rPr lang="cs-CZ" dirty="0"/>
              <a:t> </a:t>
            </a:r>
            <a:r>
              <a:rPr lang="cs-CZ" i="1" dirty="0" err="1"/>
              <a:t>allemaal</a:t>
            </a:r>
            <a:r>
              <a:rPr lang="cs-CZ" dirty="0"/>
              <a:t> </a:t>
            </a:r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dirty="0" err="1"/>
              <a:t>huiswerk</a:t>
            </a:r>
            <a:r>
              <a:rPr lang="cs-CZ" dirty="0"/>
              <a:t> </a:t>
            </a:r>
            <a:r>
              <a:rPr lang="cs-CZ" dirty="0" err="1"/>
              <a:t>gedaan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i="1" dirty="0" err="1"/>
              <a:t>Ieder</a:t>
            </a:r>
            <a:r>
              <a:rPr lang="cs-CZ" dirty="0"/>
              <a:t> </a:t>
            </a:r>
            <a:r>
              <a:rPr lang="cs-CZ" dirty="0" err="1"/>
              <a:t>kind</a:t>
            </a:r>
            <a:r>
              <a:rPr lang="cs-CZ" dirty="0"/>
              <a:t> </a:t>
            </a:r>
            <a:r>
              <a:rPr lang="cs-CZ" dirty="0" err="1"/>
              <a:t>leert</a:t>
            </a:r>
            <a:r>
              <a:rPr lang="cs-CZ" dirty="0"/>
              <a:t> op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rekenen</a:t>
            </a:r>
            <a:r>
              <a:rPr lang="cs-CZ" dirty="0"/>
              <a:t> en </a:t>
            </a:r>
            <a:r>
              <a:rPr lang="cs-CZ" dirty="0" err="1"/>
              <a:t>schrijven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i="1" dirty="0" err="1"/>
              <a:t>Sommige</a:t>
            </a:r>
            <a:r>
              <a:rPr lang="cs-CZ" dirty="0"/>
              <a:t> </a:t>
            </a:r>
            <a:r>
              <a:rPr lang="cs-CZ" dirty="0" err="1"/>
              <a:t>mensen</a:t>
            </a:r>
            <a:r>
              <a:rPr lang="cs-CZ" dirty="0"/>
              <a:t> </a:t>
            </a:r>
            <a:r>
              <a:rPr lang="cs-CZ" dirty="0" err="1"/>
              <a:t>houden</a:t>
            </a:r>
            <a:r>
              <a:rPr lang="cs-CZ" dirty="0"/>
              <a:t> van </a:t>
            </a:r>
            <a:r>
              <a:rPr lang="cs-CZ" dirty="0" err="1"/>
              <a:t>klassieke</a:t>
            </a:r>
            <a:r>
              <a:rPr lang="cs-CZ" dirty="0"/>
              <a:t> </a:t>
            </a:r>
            <a:r>
              <a:rPr lang="cs-CZ" dirty="0" err="1"/>
              <a:t>muziek</a:t>
            </a:r>
            <a:r>
              <a:rPr lang="cs-CZ" dirty="0"/>
              <a:t>, </a:t>
            </a:r>
            <a:r>
              <a:rPr lang="cs-CZ" i="1" dirty="0" err="1"/>
              <a:t>andere</a:t>
            </a:r>
            <a:r>
              <a:rPr lang="cs-CZ" dirty="0"/>
              <a:t> </a:t>
            </a:r>
            <a:r>
              <a:rPr lang="cs-CZ" dirty="0" err="1"/>
              <a:t>niet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_______</a:t>
            </a:r>
          </a:p>
          <a:p>
            <a:r>
              <a:rPr lang="cs-CZ" dirty="0" err="1"/>
              <a:t>Ook</a:t>
            </a:r>
            <a:r>
              <a:rPr lang="cs-CZ" dirty="0"/>
              <a:t> </a:t>
            </a:r>
            <a:r>
              <a:rPr lang="cs-CZ" dirty="0" err="1"/>
              <a:t>wat</a:t>
            </a:r>
            <a:r>
              <a:rPr lang="cs-CZ" dirty="0"/>
              <a:t> is een </a:t>
            </a:r>
            <a:r>
              <a:rPr lang="cs-CZ" dirty="0" err="1"/>
              <a:t>onbepaalde</a:t>
            </a:r>
            <a:r>
              <a:rPr lang="cs-CZ" dirty="0"/>
              <a:t> </a:t>
            </a:r>
            <a:r>
              <a:rPr lang="cs-CZ" dirty="0" err="1"/>
              <a:t>voornaamwoord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dirty="0" err="1"/>
              <a:t>voor</a:t>
            </a:r>
            <a:r>
              <a:rPr lang="cs-CZ" dirty="0"/>
              <a:t> een </a:t>
            </a:r>
            <a:r>
              <a:rPr lang="cs-CZ" dirty="0" err="1"/>
              <a:t>ontelbaare</a:t>
            </a:r>
            <a:r>
              <a:rPr lang="cs-CZ" dirty="0"/>
              <a:t> </a:t>
            </a:r>
            <a:r>
              <a:rPr lang="cs-CZ" dirty="0" err="1"/>
              <a:t>zelfst</a:t>
            </a:r>
            <a:r>
              <a:rPr lang="cs-CZ" dirty="0"/>
              <a:t>. </a:t>
            </a:r>
            <a:r>
              <a:rPr lang="cs-CZ" dirty="0" err="1"/>
              <a:t>naamwoord</a:t>
            </a:r>
            <a:r>
              <a:rPr lang="cs-CZ" dirty="0"/>
              <a:t> </a:t>
            </a:r>
            <a:r>
              <a:rPr lang="cs-CZ" dirty="0" err="1"/>
              <a:t>staat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Doe</a:t>
            </a:r>
            <a:r>
              <a:rPr lang="cs-CZ" dirty="0"/>
              <a:t> </a:t>
            </a:r>
            <a:r>
              <a:rPr lang="cs-CZ" i="1" dirty="0" err="1"/>
              <a:t>wat</a:t>
            </a:r>
            <a:r>
              <a:rPr lang="cs-CZ" dirty="0"/>
              <a:t> </a:t>
            </a:r>
            <a:r>
              <a:rPr lang="cs-CZ" dirty="0" err="1"/>
              <a:t>zuiker</a:t>
            </a:r>
            <a:r>
              <a:rPr lang="cs-CZ" dirty="0"/>
              <a:t> in.</a:t>
            </a:r>
          </a:p>
        </p:txBody>
      </p:sp>
    </p:spTree>
    <p:extLst>
      <p:ext uri="{BB962C8B-B14F-4D97-AF65-F5344CB8AC3E}">
        <p14:creationId xmlns:p14="http://schemas.microsoft.com/office/powerpoint/2010/main" val="176623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7C800B-7059-0C6A-A612-EC10C354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Uitroepend</a:t>
            </a:r>
            <a:r>
              <a:rPr lang="cs-CZ" dirty="0"/>
              <a:t> </a:t>
            </a:r>
            <a:r>
              <a:rPr lang="cs-CZ" dirty="0" err="1"/>
              <a:t>voornaamwoorden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exclamatief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pronomen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9B592-59C3-A8F3-47E9-F69CAACBC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 </a:t>
            </a:r>
            <a:r>
              <a:rPr lang="cs-CZ" dirty="0" err="1"/>
              <a:t>staan</a:t>
            </a:r>
            <a:r>
              <a:rPr lang="cs-CZ" dirty="0"/>
              <a:t> </a:t>
            </a:r>
            <a:r>
              <a:rPr lang="cs-CZ" dirty="0" err="1"/>
              <a:t>aan</a:t>
            </a:r>
            <a:r>
              <a:rPr lang="cs-CZ" dirty="0"/>
              <a:t> </a:t>
            </a:r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dirty="0" err="1"/>
              <a:t>begin</a:t>
            </a:r>
            <a:r>
              <a:rPr lang="cs-CZ" dirty="0"/>
              <a:t> van </a:t>
            </a:r>
            <a:r>
              <a:rPr lang="cs-CZ" b="1" dirty="0" err="1"/>
              <a:t>uitroepende</a:t>
            </a:r>
            <a:r>
              <a:rPr lang="cs-CZ" dirty="0"/>
              <a:t> </a:t>
            </a:r>
            <a:r>
              <a:rPr lang="cs-CZ" dirty="0" err="1"/>
              <a:t>zinnen</a:t>
            </a:r>
            <a:endParaRPr lang="cs-CZ" dirty="0"/>
          </a:p>
          <a:p>
            <a:r>
              <a:rPr lang="cs-CZ" dirty="0"/>
              <a:t>Ze </a:t>
            </a:r>
            <a:r>
              <a:rPr lang="cs-CZ" dirty="0" err="1"/>
              <a:t>hebben</a:t>
            </a:r>
            <a:r>
              <a:rPr lang="cs-CZ" dirty="0"/>
              <a:t> een </a:t>
            </a:r>
            <a:r>
              <a:rPr lang="cs-CZ" b="1" dirty="0" err="1"/>
              <a:t>intensiverende</a:t>
            </a:r>
            <a:r>
              <a:rPr lang="cs-CZ" dirty="0"/>
              <a:t> </a:t>
            </a:r>
            <a:r>
              <a:rPr lang="cs-CZ" dirty="0" err="1"/>
              <a:t>functie</a:t>
            </a:r>
            <a:endParaRPr lang="cs-CZ" dirty="0"/>
          </a:p>
          <a:p>
            <a:pPr marL="0" indent="0">
              <a:buNone/>
            </a:pPr>
            <a:r>
              <a:rPr lang="cs-CZ" i="1" dirty="0" err="1"/>
              <a:t>Wat</a:t>
            </a:r>
            <a:r>
              <a:rPr lang="cs-CZ" dirty="0"/>
              <a:t> een </a:t>
            </a:r>
            <a:r>
              <a:rPr lang="cs-CZ" dirty="0" err="1"/>
              <a:t>mooie</a:t>
            </a:r>
            <a:r>
              <a:rPr lang="cs-CZ" dirty="0"/>
              <a:t> foto van je </a:t>
            </a:r>
            <a:r>
              <a:rPr lang="cs-CZ" dirty="0" err="1"/>
              <a:t>kind</a:t>
            </a:r>
            <a:r>
              <a:rPr lang="cs-CZ" dirty="0"/>
              <a:t>!</a:t>
            </a:r>
          </a:p>
          <a:p>
            <a:pPr marL="0" indent="0">
              <a:buNone/>
            </a:pPr>
            <a:r>
              <a:rPr lang="cs-CZ" i="1" dirty="0" err="1"/>
              <a:t>Zo‘n</a:t>
            </a:r>
            <a:r>
              <a:rPr lang="cs-CZ" i="1" dirty="0"/>
              <a:t> </a:t>
            </a:r>
            <a:r>
              <a:rPr lang="cs-CZ" dirty="0" err="1"/>
              <a:t>lief</a:t>
            </a:r>
            <a:r>
              <a:rPr lang="cs-CZ" dirty="0"/>
              <a:t> </a:t>
            </a:r>
            <a:r>
              <a:rPr lang="cs-CZ" dirty="0" err="1"/>
              <a:t>meisje</a:t>
            </a:r>
            <a:r>
              <a:rPr lang="cs-CZ" dirty="0"/>
              <a:t> </a:t>
            </a:r>
            <a:r>
              <a:rPr lang="cs-CZ" dirty="0" err="1"/>
              <a:t>toch</a:t>
            </a:r>
            <a:r>
              <a:rPr lang="cs-CZ" dirty="0"/>
              <a:t>!</a:t>
            </a:r>
          </a:p>
          <a:p>
            <a:pPr marL="0" indent="0">
              <a:buNone/>
            </a:pPr>
            <a:r>
              <a:rPr lang="cs-CZ" i="1" dirty="0" err="1"/>
              <a:t>Zulke</a:t>
            </a:r>
            <a:r>
              <a:rPr lang="cs-CZ" i="1" dirty="0"/>
              <a:t> </a:t>
            </a:r>
            <a:r>
              <a:rPr lang="cs-CZ" dirty="0" err="1"/>
              <a:t>heethoofden</a:t>
            </a:r>
            <a:r>
              <a:rPr lang="cs-CZ" dirty="0"/>
              <a:t>! </a:t>
            </a:r>
            <a:r>
              <a:rPr lang="cs-CZ" dirty="0" err="1"/>
              <a:t>Doe</a:t>
            </a:r>
            <a:r>
              <a:rPr lang="cs-CZ" dirty="0"/>
              <a:t> maar </a:t>
            </a:r>
            <a:r>
              <a:rPr lang="cs-CZ" dirty="0" err="1"/>
              <a:t>rustig</a:t>
            </a:r>
            <a:r>
              <a:rPr lang="cs-CZ" dirty="0"/>
              <a:t> op!</a:t>
            </a:r>
          </a:p>
        </p:txBody>
      </p:sp>
    </p:spTree>
    <p:extLst>
      <p:ext uri="{BB962C8B-B14F-4D97-AF65-F5344CB8AC3E}">
        <p14:creationId xmlns:p14="http://schemas.microsoft.com/office/powerpoint/2010/main" val="199408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9637B-7C58-39C7-EBD5-81581BE2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79106"/>
          </a:xfrm>
        </p:spPr>
        <p:txBody>
          <a:bodyPr/>
          <a:lstStyle/>
          <a:p>
            <a:r>
              <a:rPr lang="cs-CZ" dirty="0" err="1"/>
              <a:t>Wat</a:t>
            </a:r>
            <a:r>
              <a:rPr lang="cs-CZ" dirty="0"/>
              <a:t> </a:t>
            </a:r>
            <a:r>
              <a:rPr lang="cs-CZ" dirty="0" err="1"/>
              <a:t>zijn</a:t>
            </a:r>
            <a:r>
              <a:rPr lang="cs-CZ" dirty="0"/>
              <a:t> </a:t>
            </a:r>
            <a:r>
              <a:rPr lang="cs-CZ" dirty="0" err="1"/>
              <a:t>voornaamwoorden</a:t>
            </a:r>
            <a:r>
              <a:rPr lang="cs-CZ" dirty="0"/>
              <a:t>?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3EA08810-C2BA-A260-B574-53FDE8ABC2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165202"/>
              </p:ext>
            </p:extLst>
          </p:nvPr>
        </p:nvGraphicFramePr>
        <p:xfrm>
          <a:off x="1371600" y="2286000"/>
          <a:ext cx="9601197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399">
                  <a:extLst>
                    <a:ext uri="{9D8B030D-6E8A-4147-A177-3AD203B41FA5}">
                      <a16:colId xmlns:a16="http://schemas.microsoft.com/office/drawing/2014/main" val="3482145586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250765797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693664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Nederlands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Grammaticale</a:t>
                      </a:r>
                      <a:r>
                        <a:rPr lang="cs-CZ" dirty="0"/>
                        <a:t>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Tsjechisch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673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Zelfstandige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naamwoorden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Substantieven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Podstatná jména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60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Bijvoeglijke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naamwoorden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Adjectieven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Přídavná jména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709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/>
                        <a:t>Voornaamwoorden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Pronomen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Zájmena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678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Telwoorden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Numeralia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Číslovky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684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Werkwoorden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Verba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Slovesa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566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Bijwoorden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Adverbia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Příslovce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083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Voorzetsels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Preposities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Předložky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767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Voegwoorden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Conjuncties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Spojky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55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Tussenwerpsels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Interjecties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Částice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236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Lidwoorden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Partikels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Členy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115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83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91AAE3-7032-BE57-FD01-943958CB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oefeningetje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716C62-E8A7-BCE4-5507-D86F2ED97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Obsah obrázku osoba, sval, Hruď, Loket&#10;&#10;Popis byl vytvořen automaticky">
            <a:extLst>
              <a:ext uri="{FF2B5EF4-FFF2-40B4-BE49-F238E27FC236}">
                <a16:creationId xmlns:a16="http://schemas.microsoft.com/office/drawing/2014/main" id="{A80F2F99-2BCB-4824-0E18-2D9C4AF99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8" y="1699844"/>
            <a:ext cx="2761861" cy="265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7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E08FF-E809-C9F6-61C8-E55A77FC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2451"/>
            <a:ext cx="9601200" cy="1303421"/>
          </a:xfrm>
        </p:spPr>
        <p:txBody>
          <a:bodyPr/>
          <a:lstStyle/>
          <a:p>
            <a:r>
              <a:rPr lang="cs-CZ" dirty="0" err="1"/>
              <a:t>oefeningetje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A13BB1-4006-38A0-3817-B9F82C33A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77113"/>
            <a:ext cx="7194884" cy="54382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i="1" dirty="0"/>
              <a:t>Ik</a:t>
            </a:r>
            <a:r>
              <a:rPr lang="cs-CZ" i="1" dirty="0"/>
              <a:t> </a:t>
            </a:r>
            <a:r>
              <a:rPr lang="cs-CZ" dirty="0"/>
              <a:t>ben van </a:t>
            </a:r>
            <a:r>
              <a:rPr lang="cs-CZ" dirty="0" err="1"/>
              <a:t>plan</a:t>
            </a:r>
            <a:r>
              <a:rPr lang="cs-CZ" dirty="0"/>
              <a:t> een </a:t>
            </a:r>
            <a:r>
              <a:rPr lang="cs-CZ" dirty="0" err="1"/>
              <a:t>thee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drinken</a:t>
            </a:r>
            <a:r>
              <a:rPr lang="cs-CZ" dirty="0"/>
              <a:t> en </a:t>
            </a:r>
            <a:r>
              <a:rPr lang="cs-CZ" dirty="0" err="1"/>
              <a:t>doe</a:t>
            </a:r>
            <a:r>
              <a:rPr lang="cs-CZ" dirty="0"/>
              <a:t> </a:t>
            </a:r>
            <a:r>
              <a:rPr lang="cs-CZ" b="1" i="1" dirty="0" err="1"/>
              <a:t>wat</a:t>
            </a:r>
            <a:r>
              <a:rPr lang="cs-CZ" dirty="0"/>
              <a:t> </a:t>
            </a:r>
            <a:r>
              <a:rPr lang="cs-CZ" dirty="0" err="1"/>
              <a:t>honing</a:t>
            </a:r>
            <a:r>
              <a:rPr lang="cs-CZ" dirty="0"/>
              <a:t> in.</a:t>
            </a:r>
          </a:p>
          <a:p>
            <a:pPr marL="0" indent="0">
              <a:buNone/>
            </a:pPr>
            <a:r>
              <a:rPr lang="cs-CZ" b="1" dirty="0" err="1"/>
              <a:t>persoonlijk</a:t>
            </a:r>
            <a:r>
              <a:rPr lang="cs-CZ" dirty="0"/>
              <a:t> 				</a:t>
            </a:r>
            <a:r>
              <a:rPr lang="cs-CZ" b="1" dirty="0" err="1"/>
              <a:t>onbepaald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nl-NL" b="1" i="1" dirty="0">
                <a:solidFill>
                  <a:srgbClr val="0F0F0F"/>
                </a:solidFill>
                <a:effectLst/>
                <a:latin typeface="+mj-lt"/>
              </a:rPr>
              <a:t>Deze</a:t>
            </a:r>
            <a:r>
              <a:rPr lang="nl-NL" b="0" i="0" dirty="0">
                <a:solidFill>
                  <a:srgbClr val="0F0F0F"/>
                </a:solidFill>
                <a:effectLst/>
                <a:latin typeface="+mj-lt"/>
              </a:rPr>
              <a:t> laptop is sneller dan </a:t>
            </a:r>
            <a:r>
              <a:rPr lang="nl-NL" b="0" i="1" dirty="0">
                <a:solidFill>
                  <a:srgbClr val="0F0F0F"/>
                </a:solidFill>
                <a:effectLst/>
                <a:latin typeface="+mj-lt"/>
              </a:rPr>
              <a:t>die</a:t>
            </a:r>
            <a:r>
              <a:rPr lang="nl-NL" b="0" i="0" dirty="0">
                <a:solidFill>
                  <a:srgbClr val="0F0F0F"/>
                </a:solidFill>
                <a:effectLst/>
                <a:latin typeface="+mj-lt"/>
              </a:rPr>
              <a:t> oude computer.</a:t>
            </a:r>
            <a:endParaRPr lang="cs-CZ" i="0" dirty="0">
              <a:solidFill>
                <a:srgbClr val="0F0F0F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cs-CZ" b="1" dirty="0" err="1"/>
              <a:t>aanwijzend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Ik </a:t>
            </a:r>
            <a:r>
              <a:rPr lang="cs-CZ" dirty="0" err="1"/>
              <a:t>haast</a:t>
            </a:r>
            <a:r>
              <a:rPr lang="cs-CZ" dirty="0"/>
              <a:t> </a:t>
            </a:r>
            <a:r>
              <a:rPr lang="cs-CZ" b="1" i="1" dirty="0" err="1"/>
              <a:t>me</a:t>
            </a:r>
            <a:r>
              <a:rPr lang="cs-CZ" dirty="0"/>
              <a:t> </a:t>
            </a:r>
            <a:r>
              <a:rPr lang="cs-CZ" b="1" i="1" dirty="0" err="1"/>
              <a:t>elke</a:t>
            </a:r>
            <a:r>
              <a:rPr lang="cs-CZ" dirty="0"/>
              <a:t> dag </a:t>
            </a:r>
            <a:r>
              <a:rPr lang="cs-CZ" dirty="0" err="1"/>
              <a:t>als</a:t>
            </a:r>
            <a:r>
              <a:rPr lang="cs-CZ" dirty="0"/>
              <a:t> ik met </a:t>
            </a:r>
            <a:r>
              <a:rPr lang="cs-CZ" b="1" i="1" dirty="0" err="1"/>
              <a:t>die</a:t>
            </a:r>
            <a:r>
              <a:rPr lang="cs-CZ" dirty="0"/>
              <a:t> </a:t>
            </a:r>
            <a:r>
              <a:rPr lang="cs-CZ" dirty="0" err="1"/>
              <a:t>fiets</a:t>
            </a:r>
            <a:r>
              <a:rPr lang="cs-CZ" dirty="0"/>
              <a:t> </a:t>
            </a:r>
            <a:r>
              <a:rPr lang="cs-CZ" dirty="0" err="1"/>
              <a:t>moet</a:t>
            </a:r>
            <a:r>
              <a:rPr lang="cs-CZ" dirty="0"/>
              <a:t> </a:t>
            </a:r>
            <a:r>
              <a:rPr lang="cs-CZ" dirty="0" err="1"/>
              <a:t>gaan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b="1" dirty="0" err="1"/>
              <a:t>wederkerend</a:t>
            </a:r>
            <a:r>
              <a:rPr lang="cs-CZ" dirty="0"/>
              <a:t> </a:t>
            </a:r>
            <a:r>
              <a:rPr lang="cs-CZ" b="1" dirty="0" err="1"/>
              <a:t>onbepaald</a:t>
            </a:r>
            <a:r>
              <a:rPr lang="cs-CZ" b="1" dirty="0"/>
              <a:t>	    </a:t>
            </a:r>
            <a:r>
              <a:rPr lang="cs-CZ" b="1" dirty="0" err="1"/>
              <a:t>aanwijzend</a:t>
            </a:r>
            <a:endParaRPr lang="cs-CZ" b="1" dirty="0"/>
          </a:p>
          <a:p>
            <a:pPr marL="0" indent="0">
              <a:buNone/>
            </a:pPr>
            <a:r>
              <a:rPr lang="cs-CZ" b="1" i="1" dirty="0" err="1"/>
              <a:t>Welk</a:t>
            </a:r>
            <a:r>
              <a:rPr lang="cs-CZ" dirty="0"/>
              <a:t> </a:t>
            </a:r>
            <a:r>
              <a:rPr lang="cs-CZ" dirty="0" err="1"/>
              <a:t>boek</a:t>
            </a:r>
            <a:r>
              <a:rPr lang="cs-CZ" dirty="0"/>
              <a:t> </a:t>
            </a:r>
            <a:r>
              <a:rPr lang="cs-CZ" dirty="0" err="1"/>
              <a:t>heb</a:t>
            </a:r>
            <a:r>
              <a:rPr lang="cs-CZ" dirty="0"/>
              <a:t> je </a:t>
            </a:r>
            <a:r>
              <a:rPr lang="cs-CZ" dirty="0" err="1"/>
              <a:t>vorige</a:t>
            </a:r>
            <a:r>
              <a:rPr lang="cs-CZ" dirty="0"/>
              <a:t> </a:t>
            </a:r>
            <a:r>
              <a:rPr lang="cs-CZ" dirty="0" err="1"/>
              <a:t>week</a:t>
            </a:r>
            <a:r>
              <a:rPr lang="cs-CZ" dirty="0"/>
              <a:t> </a:t>
            </a:r>
            <a:r>
              <a:rPr lang="cs-CZ" dirty="0" err="1"/>
              <a:t>gelezen</a:t>
            </a:r>
            <a:r>
              <a:rPr lang="cs-CZ" dirty="0"/>
              <a:t>?</a:t>
            </a:r>
          </a:p>
          <a:p>
            <a:pPr marL="0" indent="0">
              <a:buNone/>
            </a:pPr>
            <a:r>
              <a:rPr lang="cs-CZ" b="1" dirty="0" err="1"/>
              <a:t>vragend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b="1" i="1" dirty="0" err="1"/>
              <a:t>Zij</a:t>
            </a:r>
            <a:r>
              <a:rPr lang="cs-CZ" dirty="0"/>
              <a:t> is </a:t>
            </a:r>
            <a:r>
              <a:rPr lang="cs-CZ" dirty="0" err="1"/>
              <a:t>niet</a:t>
            </a:r>
            <a:r>
              <a:rPr lang="cs-CZ" dirty="0"/>
              <a:t> </a:t>
            </a:r>
            <a:r>
              <a:rPr lang="cs-CZ" dirty="0" err="1"/>
              <a:t>naar</a:t>
            </a:r>
            <a:r>
              <a:rPr lang="cs-CZ" dirty="0"/>
              <a:t> </a:t>
            </a:r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dirty="0" err="1"/>
              <a:t>feestje</a:t>
            </a:r>
            <a:r>
              <a:rPr lang="cs-CZ" dirty="0"/>
              <a:t> met </a:t>
            </a:r>
            <a:r>
              <a:rPr lang="cs-CZ" b="1" i="1" dirty="0" err="1"/>
              <a:t>haar</a:t>
            </a:r>
            <a:r>
              <a:rPr lang="cs-CZ" dirty="0"/>
              <a:t> man </a:t>
            </a:r>
            <a:r>
              <a:rPr lang="cs-CZ" dirty="0" err="1"/>
              <a:t>gekomen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b="1" dirty="0" err="1"/>
              <a:t>persoonlijk</a:t>
            </a:r>
            <a:r>
              <a:rPr lang="cs-CZ" dirty="0"/>
              <a:t>      	       </a:t>
            </a:r>
            <a:r>
              <a:rPr lang="cs-CZ" b="1" dirty="0" err="1"/>
              <a:t>bezittelijk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De </a:t>
            </a:r>
            <a:r>
              <a:rPr lang="cs-CZ" dirty="0" err="1"/>
              <a:t>persoon</a:t>
            </a:r>
            <a:r>
              <a:rPr lang="cs-CZ" dirty="0"/>
              <a:t> </a:t>
            </a:r>
            <a:r>
              <a:rPr lang="cs-CZ" b="1" i="1" dirty="0" err="1"/>
              <a:t>die</a:t>
            </a:r>
            <a:r>
              <a:rPr lang="cs-CZ" dirty="0"/>
              <a:t> </a:t>
            </a:r>
            <a:r>
              <a:rPr lang="cs-CZ" dirty="0" err="1"/>
              <a:t>naast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zit</a:t>
            </a:r>
            <a:r>
              <a:rPr lang="cs-CZ" dirty="0"/>
              <a:t> is een </a:t>
            </a:r>
            <a:r>
              <a:rPr lang="cs-CZ" dirty="0" err="1"/>
              <a:t>goede</a:t>
            </a:r>
            <a:r>
              <a:rPr lang="cs-CZ" dirty="0"/>
              <a:t> </a:t>
            </a:r>
            <a:r>
              <a:rPr lang="cs-CZ" dirty="0" err="1"/>
              <a:t>vriend</a:t>
            </a:r>
            <a:r>
              <a:rPr lang="cs-CZ" dirty="0"/>
              <a:t> van </a:t>
            </a:r>
            <a:r>
              <a:rPr lang="cs-CZ" b="1" i="1" dirty="0"/>
              <a:t>mijn</a:t>
            </a:r>
            <a:r>
              <a:rPr lang="cs-CZ" dirty="0"/>
              <a:t> </a:t>
            </a:r>
            <a:r>
              <a:rPr lang="cs-CZ" dirty="0" err="1"/>
              <a:t>broer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cs-CZ" b="1" dirty="0" err="1"/>
              <a:t>betrekkelijk</a:t>
            </a:r>
            <a:r>
              <a:rPr lang="cs-CZ" dirty="0"/>
              <a:t> 			</a:t>
            </a:r>
            <a:r>
              <a:rPr lang="cs-CZ" b="1" dirty="0" err="1"/>
              <a:t>bezittelijk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b="1" i="1" dirty="0" err="1"/>
              <a:t>Wat</a:t>
            </a:r>
            <a:r>
              <a:rPr lang="cs-CZ" dirty="0"/>
              <a:t> een </a:t>
            </a:r>
            <a:r>
              <a:rPr lang="cs-CZ" dirty="0" err="1"/>
              <a:t>prachtige</a:t>
            </a:r>
            <a:r>
              <a:rPr lang="cs-CZ" dirty="0"/>
              <a:t> </a:t>
            </a:r>
            <a:r>
              <a:rPr lang="cs-CZ" dirty="0" err="1"/>
              <a:t>trui</a:t>
            </a:r>
            <a:r>
              <a:rPr lang="cs-CZ" dirty="0"/>
              <a:t> </a:t>
            </a:r>
            <a:r>
              <a:rPr lang="cs-CZ" b="1" i="1" dirty="0"/>
              <a:t>dat</a:t>
            </a:r>
            <a:r>
              <a:rPr lang="cs-CZ" dirty="0"/>
              <a:t> je </a:t>
            </a:r>
            <a:r>
              <a:rPr lang="cs-CZ" dirty="0" err="1"/>
              <a:t>aan</a:t>
            </a:r>
            <a:r>
              <a:rPr lang="cs-CZ" dirty="0"/>
              <a:t> </a:t>
            </a:r>
            <a:r>
              <a:rPr lang="cs-CZ" dirty="0" err="1"/>
              <a:t>hebt</a:t>
            </a:r>
            <a:r>
              <a:rPr lang="cs-CZ" dirty="0"/>
              <a:t>!</a:t>
            </a:r>
          </a:p>
          <a:p>
            <a:pPr marL="0" indent="0">
              <a:buNone/>
            </a:pPr>
            <a:r>
              <a:rPr lang="cs-CZ" b="1" dirty="0" err="1"/>
              <a:t>uitroepend</a:t>
            </a:r>
            <a:r>
              <a:rPr lang="cs-CZ" dirty="0"/>
              <a:t> 	</a:t>
            </a:r>
            <a:r>
              <a:rPr lang="cs-CZ" b="1" dirty="0" err="1"/>
              <a:t>betrekkelijk</a:t>
            </a:r>
            <a:endParaRPr lang="cs-CZ" b="1" dirty="0"/>
          </a:p>
          <a:p>
            <a:pPr marL="0" indent="0">
              <a:buNone/>
            </a:pP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hebben</a:t>
            </a:r>
            <a:r>
              <a:rPr lang="cs-CZ" dirty="0"/>
              <a:t> </a:t>
            </a:r>
            <a:r>
              <a:rPr lang="cs-CZ" dirty="0" err="1"/>
              <a:t>veel</a:t>
            </a:r>
            <a:r>
              <a:rPr lang="cs-CZ" dirty="0"/>
              <a:t> </a:t>
            </a:r>
            <a:r>
              <a:rPr lang="cs-CZ" dirty="0" err="1"/>
              <a:t>speletjes</a:t>
            </a:r>
            <a:r>
              <a:rPr lang="cs-CZ" dirty="0"/>
              <a:t> met </a:t>
            </a:r>
            <a:r>
              <a:rPr lang="cs-CZ" b="1" i="1" dirty="0" err="1"/>
              <a:t>elkaar</a:t>
            </a:r>
            <a:r>
              <a:rPr lang="cs-CZ" dirty="0"/>
              <a:t> </a:t>
            </a:r>
            <a:r>
              <a:rPr lang="cs-CZ" dirty="0" err="1"/>
              <a:t>gespeeld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		          </a:t>
            </a:r>
            <a:r>
              <a:rPr lang="cs-CZ" b="1" dirty="0" err="1"/>
              <a:t>wederkerig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BA9B166-56D2-2C04-1E95-0961DE0ABF0C}"/>
              </a:ext>
            </a:extLst>
          </p:cNvPr>
          <p:cNvSpPr txBox="1"/>
          <p:nvPr/>
        </p:nvSpPr>
        <p:spPr>
          <a:xfrm>
            <a:off x="8808098" y="946484"/>
            <a:ext cx="27898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nl-NL" dirty="0">
                <a:latin typeface="Dover Sans Text-Web"/>
              </a:rPr>
              <a:t>aanwijzend </a:t>
            </a:r>
            <a:endParaRPr lang="cs-CZ" dirty="0">
              <a:latin typeface="Dover Sans Text-Web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dirty="0">
                <a:latin typeface="Dover Sans Text-Web"/>
              </a:rPr>
              <a:t>betrekkelijk </a:t>
            </a:r>
            <a:endParaRPr lang="cs-CZ" dirty="0">
              <a:latin typeface="Dover Sans Text-Web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dirty="0">
                <a:latin typeface="Dover Sans Text-Web"/>
              </a:rPr>
              <a:t>bezittelijk</a:t>
            </a:r>
            <a:endParaRPr lang="cs-CZ" dirty="0">
              <a:latin typeface="Dover Sans Text-Web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dirty="0">
                <a:latin typeface="Dover Sans Text-Web"/>
              </a:rPr>
              <a:t>onbepaald </a:t>
            </a:r>
            <a:endParaRPr lang="cs-CZ" dirty="0">
              <a:latin typeface="Dover Sans Text-Web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dirty="0">
                <a:latin typeface="Dover Sans Text-Web"/>
              </a:rPr>
              <a:t>persoonlijk </a:t>
            </a:r>
            <a:endParaRPr lang="cs-CZ" dirty="0">
              <a:latin typeface="Dover Sans Text-Web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Dover Sans Text-Web"/>
              </a:rPr>
              <a:t>uitroepend </a:t>
            </a:r>
            <a:endParaRPr lang="cs-CZ" b="0" i="0" dirty="0">
              <a:effectLst/>
              <a:latin typeface="Dover Sans Text-Web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dirty="0">
                <a:latin typeface="Dover Sans Text-Web"/>
              </a:rPr>
              <a:t>vragend </a:t>
            </a:r>
            <a:endParaRPr lang="cs-CZ" dirty="0">
              <a:latin typeface="Dover Sans Text-Web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dirty="0">
                <a:latin typeface="Dover Sans Text-Web"/>
              </a:rPr>
              <a:t>wederkerend </a:t>
            </a:r>
            <a:endParaRPr lang="cs-CZ" dirty="0">
              <a:latin typeface="Dover Sans Text-Web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dirty="0">
                <a:latin typeface="Dover Sans Text-Web"/>
              </a:rPr>
              <a:t>w</a:t>
            </a:r>
            <a:r>
              <a:rPr lang="nl-NL" dirty="0">
                <a:latin typeface="Dover Sans Text-Web"/>
              </a:rPr>
              <a:t>ederkerig</a:t>
            </a:r>
            <a:endParaRPr lang="cs-CZ" dirty="0">
              <a:latin typeface="Dover Sans Text-Web"/>
            </a:endParaRPr>
          </a:p>
          <a:p>
            <a:pPr algn="l"/>
            <a:r>
              <a:rPr lang="cs-CZ" b="1" dirty="0">
                <a:solidFill>
                  <a:srgbClr val="000000"/>
                </a:solidFill>
                <a:latin typeface="Dover Sans Text-Web"/>
              </a:rPr>
              <a:t>Kleine </a:t>
            </a:r>
            <a:r>
              <a:rPr lang="cs-CZ" b="1" dirty="0" err="1">
                <a:solidFill>
                  <a:srgbClr val="000000"/>
                </a:solidFill>
                <a:latin typeface="Dover Sans Text-Web"/>
              </a:rPr>
              <a:t>hulp</a:t>
            </a:r>
            <a:endParaRPr lang="nl-NL" b="1" i="0" dirty="0">
              <a:solidFill>
                <a:srgbClr val="000000"/>
              </a:solidFill>
              <a:effectLst/>
              <a:latin typeface="Dover Sans Text-Web"/>
            </a:endParaRPr>
          </a:p>
        </p:txBody>
      </p:sp>
      <p:pic>
        <p:nvPicPr>
          <p:cNvPr id="2050" name="Picture 2" descr="Good-Job-Yoda - D-COT">
            <a:extLst>
              <a:ext uri="{FF2B5EF4-FFF2-40B4-BE49-F238E27FC236}">
                <a16:creationId xmlns:a16="http://schemas.microsoft.com/office/drawing/2014/main" id="{D4ADDB9F-46D9-811F-B347-AD1604C5A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625" y="3808806"/>
            <a:ext cx="3239175" cy="244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6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0314F-66EA-031C-5F2A-010C0395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Dankjewel</a:t>
            </a:r>
            <a:r>
              <a:rPr lang="cs-CZ" dirty="0"/>
              <a:t> </a:t>
            </a:r>
            <a:r>
              <a:rPr lang="cs-CZ" dirty="0" err="1"/>
              <a:t>voor</a:t>
            </a:r>
            <a:r>
              <a:rPr lang="cs-CZ" dirty="0"/>
              <a:t> </a:t>
            </a:r>
            <a:r>
              <a:rPr lang="cs-CZ" i="1" dirty="0" err="1"/>
              <a:t>jullie</a:t>
            </a:r>
            <a:r>
              <a:rPr lang="cs-CZ" dirty="0"/>
              <a:t> (</a:t>
            </a:r>
            <a:r>
              <a:rPr lang="cs-CZ" dirty="0" err="1"/>
              <a:t>bezettelijk</a:t>
            </a:r>
            <a:r>
              <a:rPr lang="cs-CZ" dirty="0"/>
              <a:t>) </a:t>
            </a:r>
            <a:r>
              <a:rPr lang="cs-CZ" dirty="0" err="1"/>
              <a:t>aandacht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BAB2DC-B5BF-0CB6-8115-EF0694A11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gemaakt</a:t>
            </a:r>
            <a:r>
              <a:rPr lang="cs-CZ" dirty="0"/>
              <a:t> met </a:t>
            </a:r>
            <a:r>
              <a:rPr lang="cs-CZ" dirty="0" err="1"/>
              <a:t>behulp</a:t>
            </a:r>
            <a:r>
              <a:rPr lang="cs-CZ" dirty="0"/>
              <a:t> van </a:t>
            </a:r>
            <a:r>
              <a:rPr lang="cs-CZ" dirty="0" err="1"/>
              <a:t>deze</a:t>
            </a:r>
            <a:r>
              <a:rPr lang="cs-CZ" dirty="0"/>
              <a:t> </a:t>
            </a:r>
            <a:r>
              <a:rPr lang="cs-CZ" dirty="0" err="1"/>
              <a:t>websites</a:t>
            </a:r>
            <a:r>
              <a:rPr lang="cs-CZ" dirty="0"/>
              <a:t>:</a:t>
            </a:r>
          </a:p>
          <a:p>
            <a:r>
              <a:rPr lang="cs-CZ" dirty="0" err="1"/>
              <a:t>Onze</a:t>
            </a:r>
            <a:r>
              <a:rPr lang="cs-CZ" dirty="0"/>
              <a:t> </a:t>
            </a:r>
            <a:r>
              <a:rPr lang="cs-CZ" dirty="0" err="1"/>
              <a:t>Taal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https://onzetaal.nl/taalloket/voornaamwoord</a:t>
            </a:r>
            <a:endParaRPr lang="cs-CZ" dirty="0"/>
          </a:p>
          <a:p>
            <a:r>
              <a:rPr lang="cs-CZ" dirty="0"/>
              <a:t>ANS – </a:t>
            </a:r>
            <a:r>
              <a:rPr lang="cs-CZ" dirty="0" err="1"/>
              <a:t>Algemene</a:t>
            </a:r>
            <a:r>
              <a:rPr lang="cs-CZ" dirty="0"/>
              <a:t> </a:t>
            </a:r>
            <a:r>
              <a:rPr lang="cs-CZ" dirty="0" err="1"/>
              <a:t>Nederlanse</a:t>
            </a:r>
            <a:r>
              <a:rPr lang="cs-CZ" dirty="0"/>
              <a:t> </a:t>
            </a:r>
            <a:r>
              <a:rPr lang="cs-CZ" dirty="0" err="1"/>
              <a:t>Spraakkunst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https://e-ans.ivdnt.org/topics/pid/ans05lingtopic</a:t>
            </a:r>
            <a:endParaRPr lang="cs-CZ" dirty="0"/>
          </a:p>
          <a:p>
            <a:endParaRPr lang="cs-CZ" dirty="0"/>
          </a:p>
        </p:txBody>
      </p:sp>
      <p:pic>
        <p:nvPicPr>
          <p:cNvPr id="1030" name="Picture 6" descr="Goofy ahh emoji Blank Template - Imgflip">
            <a:extLst>
              <a:ext uri="{FF2B5EF4-FFF2-40B4-BE49-F238E27FC236}">
                <a16:creationId xmlns:a16="http://schemas.microsoft.com/office/drawing/2014/main" id="{E73B8540-9D36-6513-D329-29065FAC3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385" y="1618667"/>
            <a:ext cx="4100415" cy="316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4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AD52D9-2F3F-2F8E-B362-52CCE08B4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5759"/>
          </a:xfrm>
        </p:spPr>
        <p:txBody>
          <a:bodyPr/>
          <a:lstStyle/>
          <a:p>
            <a:r>
              <a:rPr lang="cs-CZ" dirty="0" err="1"/>
              <a:t>Wat</a:t>
            </a:r>
            <a:r>
              <a:rPr lang="cs-CZ" dirty="0"/>
              <a:t> </a:t>
            </a:r>
            <a:r>
              <a:rPr lang="cs-CZ" dirty="0" err="1"/>
              <a:t>zijn</a:t>
            </a:r>
            <a:r>
              <a:rPr lang="cs-CZ" dirty="0"/>
              <a:t> </a:t>
            </a:r>
            <a:r>
              <a:rPr lang="cs-CZ" dirty="0" err="1"/>
              <a:t>voornaamwoorden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555F07-D59A-C4DA-FC56-09BC1F51D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95535"/>
            <a:ext cx="9601200" cy="427186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Ze </a:t>
            </a:r>
            <a:r>
              <a:rPr lang="cs-CZ" dirty="0" err="1"/>
              <a:t>hebben</a:t>
            </a:r>
            <a:r>
              <a:rPr lang="cs-CZ" dirty="0"/>
              <a:t> </a:t>
            </a:r>
            <a:r>
              <a:rPr lang="cs-CZ" b="1" dirty="0" err="1"/>
              <a:t>zelf</a:t>
            </a:r>
            <a:r>
              <a:rPr lang="cs-CZ" b="1" dirty="0"/>
              <a:t> </a:t>
            </a:r>
            <a:r>
              <a:rPr lang="cs-CZ" b="1" dirty="0" err="1"/>
              <a:t>niet</a:t>
            </a:r>
            <a:r>
              <a:rPr lang="cs-CZ" b="1" dirty="0"/>
              <a:t> </a:t>
            </a:r>
            <a:r>
              <a:rPr lang="cs-CZ" dirty="0" err="1"/>
              <a:t>echt</a:t>
            </a:r>
            <a:r>
              <a:rPr lang="cs-CZ" dirty="0"/>
              <a:t> </a:t>
            </a:r>
            <a:r>
              <a:rPr lang="cs-CZ" b="1" dirty="0" err="1"/>
              <a:t>betekenis</a:t>
            </a:r>
            <a:endParaRPr lang="cs-CZ" b="1" dirty="0"/>
          </a:p>
          <a:p>
            <a:r>
              <a:rPr lang="cs-CZ" dirty="0"/>
              <a:t>Ze </a:t>
            </a:r>
            <a:r>
              <a:rPr lang="cs-CZ" b="1" dirty="0" err="1"/>
              <a:t>verwijzen</a:t>
            </a:r>
            <a:r>
              <a:rPr lang="cs-CZ" dirty="0"/>
              <a:t> </a:t>
            </a:r>
            <a:r>
              <a:rPr lang="cs-CZ" b="1" dirty="0" err="1"/>
              <a:t>naar</a:t>
            </a:r>
            <a:r>
              <a:rPr lang="cs-CZ" b="1" dirty="0"/>
              <a:t> </a:t>
            </a:r>
            <a:r>
              <a:rPr lang="cs-CZ" b="1" dirty="0" err="1"/>
              <a:t>woorden</a:t>
            </a:r>
            <a:r>
              <a:rPr lang="cs-CZ" b="1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wel</a:t>
            </a:r>
            <a:r>
              <a:rPr lang="cs-CZ" dirty="0"/>
              <a:t> </a:t>
            </a:r>
            <a:r>
              <a:rPr lang="cs-CZ" b="1" dirty="0" err="1"/>
              <a:t>betekenis</a:t>
            </a:r>
            <a:r>
              <a:rPr lang="cs-CZ" b="1" dirty="0"/>
              <a:t> </a:t>
            </a:r>
            <a:r>
              <a:rPr lang="cs-CZ" b="1" dirty="0" err="1"/>
              <a:t>hebben</a:t>
            </a:r>
            <a:endParaRPr lang="cs-CZ" b="1" dirty="0"/>
          </a:p>
          <a:p>
            <a:r>
              <a:rPr lang="cs-CZ" dirty="0"/>
              <a:t>Ze </a:t>
            </a:r>
            <a:r>
              <a:rPr lang="cs-CZ" dirty="0" err="1"/>
              <a:t>maken</a:t>
            </a:r>
            <a:r>
              <a:rPr lang="cs-CZ" dirty="0"/>
              <a:t> </a:t>
            </a:r>
            <a:r>
              <a:rPr lang="cs-CZ" dirty="0" err="1"/>
              <a:t>onze</a:t>
            </a:r>
            <a:r>
              <a:rPr lang="cs-CZ" dirty="0"/>
              <a:t> </a:t>
            </a:r>
            <a:r>
              <a:rPr lang="cs-CZ" dirty="0" err="1"/>
              <a:t>gesprekken</a:t>
            </a:r>
            <a:r>
              <a:rPr lang="cs-CZ" dirty="0"/>
              <a:t> en </a:t>
            </a:r>
            <a:r>
              <a:rPr lang="cs-CZ" dirty="0" err="1"/>
              <a:t>teksten</a:t>
            </a:r>
            <a:r>
              <a:rPr lang="cs-CZ" dirty="0"/>
              <a:t> </a:t>
            </a:r>
            <a:r>
              <a:rPr lang="cs-CZ" b="1" dirty="0" err="1"/>
              <a:t>efficiënter</a:t>
            </a:r>
            <a:r>
              <a:rPr lang="cs-CZ" b="1" dirty="0"/>
              <a:t> </a:t>
            </a:r>
            <a:r>
              <a:rPr lang="cs-CZ" dirty="0"/>
              <a:t>-&gt;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hoeven</a:t>
            </a:r>
            <a:r>
              <a:rPr lang="cs-CZ" dirty="0"/>
              <a:t> </a:t>
            </a:r>
            <a:r>
              <a:rPr lang="cs-CZ" dirty="0" err="1"/>
              <a:t>niet</a:t>
            </a:r>
            <a:r>
              <a:rPr lang="cs-CZ" dirty="0"/>
              <a:t> </a:t>
            </a:r>
            <a:r>
              <a:rPr lang="cs-CZ" dirty="0" err="1"/>
              <a:t>hetzelfde</a:t>
            </a:r>
            <a:r>
              <a:rPr lang="cs-CZ" dirty="0"/>
              <a:t> </a:t>
            </a:r>
            <a:r>
              <a:rPr lang="cs-CZ" dirty="0" err="1"/>
              <a:t>woord</a:t>
            </a:r>
            <a:r>
              <a:rPr lang="cs-CZ" dirty="0"/>
              <a:t> 						        </a:t>
            </a:r>
            <a:r>
              <a:rPr lang="cs-CZ" dirty="0" err="1"/>
              <a:t>meerdere</a:t>
            </a:r>
            <a:r>
              <a:rPr lang="cs-CZ" dirty="0"/>
              <a:t> </a:t>
            </a:r>
            <a:r>
              <a:rPr lang="cs-CZ" dirty="0" err="1"/>
              <a:t>keer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gebruiken</a:t>
            </a:r>
            <a:endParaRPr lang="cs-CZ" dirty="0"/>
          </a:p>
          <a:p>
            <a:r>
              <a:rPr lang="cs-CZ" dirty="0" err="1"/>
              <a:t>Voorbeeld</a:t>
            </a:r>
            <a:endParaRPr lang="cs-CZ" dirty="0"/>
          </a:p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zeggen</a:t>
            </a:r>
            <a:r>
              <a:rPr lang="cs-CZ" dirty="0"/>
              <a:t>:</a:t>
            </a:r>
          </a:p>
          <a:p>
            <a:r>
              <a:rPr lang="cs-CZ" dirty="0"/>
              <a:t>Ik </a:t>
            </a:r>
            <a:r>
              <a:rPr lang="cs-CZ" dirty="0" err="1"/>
              <a:t>heb</a:t>
            </a:r>
            <a:r>
              <a:rPr lang="cs-CZ" dirty="0"/>
              <a:t> </a:t>
            </a:r>
            <a:r>
              <a:rPr lang="cs-CZ" u="sng" dirty="0"/>
              <a:t>een examen </a:t>
            </a:r>
            <a:r>
              <a:rPr lang="cs-CZ" dirty="0" err="1"/>
              <a:t>geslaagd</a:t>
            </a:r>
            <a:r>
              <a:rPr lang="cs-CZ" dirty="0"/>
              <a:t> maar </a:t>
            </a:r>
            <a:r>
              <a:rPr lang="cs-CZ" u="sng" dirty="0" err="1"/>
              <a:t>het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niet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moeilijk</a:t>
            </a:r>
            <a:r>
              <a:rPr lang="cs-CZ" dirty="0"/>
              <a:t>.</a:t>
            </a:r>
          </a:p>
          <a:p>
            <a:r>
              <a:rPr lang="cs-CZ" dirty="0"/>
              <a:t>In </a:t>
            </a:r>
            <a:r>
              <a:rPr lang="cs-CZ" dirty="0" err="1"/>
              <a:t>plaats</a:t>
            </a:r>
            <a:r>
              <a:rPr lang="cs-CZ" dirty="0"/>
              <a:t> van:</a:t>
            </a:r>
          </a:p>
          <a:p>
            <a:r>
              <a:rPr lang="cs-CZ" dirty="0"/>
              <a:t>Ik </a:t>
            </a:r>
            <a:r>
              <a:rPr lang="cs-CZ" dirty="0" err="1"/>
              <a:t>heb</a:t>
            </a:r>
            <a:r>
              <a:rPr lang="cs-CZ" dirty="0"/>
              <a:t> </a:t>
            </a:r>
            <a:r>
              <a:rPr lang="cs-CZ" dirty="0" err="1"/>
              <a:t>een</a:t>
            </a:r>
            <a:r>
              <a:rPr lang="cs-CZ" dirty="0"/>
              <a:t> examen </a:t>
            </a:r>
            <a:r>
              <a:rPr lang="cs-CZ" dirty="0" err="1"/>
              <a:t>geslaagd</a:t>
            </a:r>
            <a:r>
              <a:rPr lang="cs-CZ" dirty="0"/>
              <a:t> maar </a:t>
            </a:r>
            <a:r>
              <a:rPr lang="cs-CZ" dirty="0" err="1"/>
              <a:t>het</a:t>
            </a:r>
            <a:r>
              <a:rPr lang="cs-CZ" dirty="0"/>
              <a:t> examen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niet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moelijk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-&gt; dus </a:t>
            </a:r>
            <a:r>
              <a:rPr lang="cs-CZ" dirty="0" err="1"/>
              <a:t>precies</a:t>
            </a:r>
            <a:r>
              <a:rPr lang="cs-CZ" dirty="0"/>
              <a:t> </a:t>
            </a:r>
            <a:r>
              <a:rPr lang="cs-CZ" b="1" dirty="0"/>
              <a:t>6</a:t>
            </a:r>
            <a:r>
              <a:rPr lang="cs-CZ" dirty="0"/>
              <a:t> </a:t>
            </a:r>
            <a:r>
              <a:rPr lang="cs-CZ" dirty="0" err="1"/>
              <a:t>woorden</a:t>
            </a:r>
            <a:r>
              <a:rPr lang="cs-CZ" dirty="0"/>
              <a:t> </a:t>
            </a:r>
            <a:r>
              <a:rPr lang="cs-CZ" dirty="0" err="1"/>
              <a:t>efficiënter</a:t>
            </a:r>
            <a:endParaRPr lang="cs-CZ" dirty="0"/>
          </a:p>
        </p:txBody>
      </p:sp>
      <p:pic>
        <p:nvPicPr>
          <p:cNvPr id="1030" name="Picture 6" descr="wow by Rexzki Sound Effect - Meme Button for Soundboard - Tuna">
            <a:extLst>
              <a:ext uri="{FF2B5EF4-FFF2-40B4-BE49-F238E27FC236}">
                <a16:creationId xmlns:a16="http://schemas.microsoft.com/office/drawing/2014/main" id="{4CCFF6AD-42D7-19A9-63D7-7ED792BD0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617" y="4959228"/>
            <a:ext cx="1355511" cy="13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4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514EB8-9C87-1B38-D574-155DD5BF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Kennen</a:t>
            </a:r>
            <a:r>
              <a:rPr lang="cs-CZ" dirty="0"/>
              <a:t> </a:t>
            </a:r>
            <a:r>
              <a:rPr lang="cs-CZ" dirty="0" err="1"/>
              <a:t>jullie</a:t>
            </a:r>
            <a:r>
              <a:rPr lang="cs-CZ" dirty="0"/>
              <a:t> </a:t>
            </a:r>
            <a:r>
              <a:rPr lang="cs-CZ" dirty="0" err="1"/>
              <a:t>somige</a:t>
            </a:r>
            <a:r>
              <a:rPr lang="cs-CZ" dirty="0"/>
              <a:t> </a:t>
            </a:r>
            <a:r>
              <a:rPr lang="cs-CZ" dirty="0" err="1"/>
              <a:t>voornaamwoorden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BA50C9-6DC1-2E40-C680-6128F68ABC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Mijn</a:t>
            </a:r>
            <a:r>
              <a:rPr lang="cs-CZ" dirty="0"/>
              <a:t>	</a:t>
            </a:r>
          </a:p>
          <a:p>
            <a:r>
              <a:rPr lang="cs-CZ" dirty="0"/>
              <a:t>Ik</a:t>
            </a:r>
          </a:p>
          <a:p>
            <a:r>
              <a:rPr lang="cs-CZ" dirty="0"/>
              <a:t>Die</a:t>
            </a:r>
          </a:p>
          <a:p>
            <a:r>
              <a:rPr lang="cs-CZ" dirty="0" err="1"/>
              <a:t>Ons</a:t>
            </a:r>
            <a:endParaRPr lang="cs-CZ" dirty="0"/>
          </a:p>
          <a:p>
            <a:r>
              <a:rPr lang="cs-CZ" dirty="0" err="1"/>
              <a:t>Iedereen</a:t>
            </a:r>
            <a:endParaRPr lang="cs-CZ" dirty="0"/>
          </a:p>
          <a:p>
            <a:r>
              <a:rPr lang="cs-CZ" dirty="0" err="1"/>
              <a:t>Welke</a:t>
            </a:r>
            <a:endParaRPr lang="cs-CZ" dirty="0"/>
          </a:p>
          <a:p>
            <a:r>
              <a:rPr lang="cs-CZ" dirty="0"/>
              <a:t>Me </a:t>
            </a:r>
          </a:p>
          <a:p>
            <a:r>
              <a:rPr lang="cs-CZ" dirty="0" err="1"/>
              <a:t>Elkaar</a:t>
            </a:r>
            <a:endParaRPr lang="cs-CZ" dirty="0"/>
          </a:p>
          <a:p>
            <a:r>
              <a:rPr lang="cs-CZ" dirty="0" err="1"/>
              <a:t>Jullie</a:t>
            </a:r>
            <a:r>
              <a:rPr lang="cs-CZ" dirty="0"/>
              <a:t> </a:t>
            </a:r>
          </a:p>
          <a:p>
            <a:r>
              <a:rPr lang="cs-CZ" dirty="0" err="1"/>
              <a:t>Wat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44E179-1DC5-DD02-4DE6-46BB49A848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ze </a:t>
            </a:r>
            <a:r>
              <a:rPr lang="cs-CZ" dirty="0" err="1"/>
              <a:t>zijn</a:t>
            </a:r>
            <a:r>
              <a:rPr lang="cs-CZ" dirty="0"/>
              <a:t> </a:t>
            </a:r>
            <a:r>
              <a:rPr lang="cs-CZ" b="1" dirty="0" err="1"/>
              <a:t>niet</a:t>
            </a:r>
            <a:r>
              <a:rPr lang="cs-CZ" dirty="0"/>
              <a:t> </a:t>
            </a:r>
            <a:r>
              <a:rPr lang="cs-CZ" dirty="0" err="1"/>
              <a:t>dezelfde</a:t>
            </a:r>
            <a:r>
              <a:rPr lang="cs-CZ" dirty="0"/>
              <a:t> ↓</a:t>
            </a:r>
          </a:p>
          <a:p>
            <a:r>
              <a:rPr lang="cs-CZ" dirty="0" err="1"/>
              <a:t>er</a:t>
            </a:r>
            <a:r>
              <a:rPr lang="cs-CZ" dirty="0"/>
              <a:t> </a:t>
            </a:r>
            <a:r>
              <a:rPr lang="cs-CZ" dirty="0" err="1"/>
              <a:t>zijn</a:t>
            </a:r>
            <a:r>
              <a:rPr lang="cs-CZ" dirty="0"/>
              <a:t> </a:t>
            </a:r>
            <a:r>
              <a:rPr lang="cs-CZ" b="1" dirty="0" err="1"/>
              <a:t>verschillende</a:t>
            </a:r>
            <a:r>
              <a:rPr lang="cs-CZ" b="1" dirty="0"/>
              <a:t> </a:t>
            </a:r>
            <a:r>
              <a:rPr lang="cs-CZ" b="1" dirty="0" err="1"/>
              <a:t>soorten</a:t>
            </a:r>
            <a:r>
              <a:rPr lang="cs-CZ" b="1" dirty="0"/>
              <a:t> </a:t>
            </a:r>
            <a:r>
              <a:rPr lang="cs-CZ" b="1" dirty="0" err="1"/>
              <a:t>voornaamwoorden</a:t>
            </a: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 descr="soggy cat thumbs up｜TikTok Search">
            <a:extLst>
              <a:ext uri="{FF2B5EF4-FFF2-40B4-BE49-F238E27FC236}">
                <a16:creationId xmlns:a16="http://schemas.microsoft.com/office/drawing/2014/main" id="{00AD2A4F-44AF-5D4B-1652-683786750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7242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4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453C31-9FC4-E591-ED47-06F07ED8D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Persoonlijke</a:t>
            </a:r>
            <a:r>
              <a:rPr lang="cs-CZ" dirty="0"/>
              <a:t> </a:t>
            </a:r>
            <a:r>
              <a:rPr lang="cs-CZ" dirty="0" err="1"/>
              <a:t>voornaamwoorden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pronomen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personale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D65F40-5D05-21D0-48EE-B6AFAC35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1"/>
            <a:ext cx="9601200" cy="3695700"/>
          </a:xfrm>
        </p:spPr>
        <p:txBody>
          <a:bodyPr>
            <a:normAutofit/>
          </a:bodyPr>
          <a:lstStyle/>
          <a:p>
            <a:r>
              <a:rPr lang="cs-CZ" dirty="0" err="1"/>
              <a:t>Verwijzen</a:t>
            </a:r>
            <a:r>
              <a:rPr lang="cs-CZ" dirty="0"/>
              <a:t> </a:t>
            </a:r>
            <a:r>
              <a:rPr lang="cs-CZ" dirty="0" err="1"/>
              <a:t>naar</a:t>
            </a:r>
            <a:r>
              <a:rPr lang="cs-CZ" dirty="0"/>
              <a:t> </a:t>
            </a:r>
            <a:r>
              <a:rPr lang="cs-CZ" b="1" dirty="0"/>
              <a:t>levende </a:t>
            </a:r>
            <a:r>
              <a:rPr lang="cs-CZ" b="1" dirty="0" err="1"/>
              <a:t>wezens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zaken</a:t>
            </a:r>
            <a:r>
              <a:rPr lang="cs-CZ" dirty="0"/>
              <a:t>, </a:t>
            </a:r>
            <a:r>
              <a:rPr lang="cs-CZ" dirty="0" err="1"/>
              <a:t>zonder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verder</a:t>
            </a:r>
            <a:r>
              <a:rPr lang="cs-CZ" dirty="0"/>
              <a:t> bij de </a:t>
            </a:r>
            <a:r>
              <a:rPr lang="cs-CZ" dirty="0" err="1"/>
              <a:t>naam</a:t>
            </a:r>
            <a:r>
              <a:rPr lang="cs-CZ" dirty="0"/>
              <a:t> </a:t>
            </a:r>
            <a:r>
              <a:rPr lang="cs-CZ" dirty="0" err="1"/>
              <a:t>te</a:t>
            </a:r>
            <a:r>
              <a:rPr lang="cs-CZ" dirty="0"/>
              <a:t> </a:t>
            </a:r>
            <a:r>
              <a:rPr lang="cs-CZ" dirty="0" err="1"/>
              <a:t>noemen</a:t>
            </a:r>
            <a:endParaRPr lang="cs-CZ" dirty="0"/>
          </a:p>
          <a:p>
            <a:r>
              <a:rPr lang="cs-CZ" b="1" dirty="0"/>
              <a:t>Ik, </a:t>
            </a:r>
            <a:r>
              <a:rPr lang="cs-CZ" b="1" dirty="0" err="1"/>
              <a:t>jou</a:t>
            </a:r>
            <a:r>
              <a:rPr lang="cs-CZ" b="1" dirty="0"/>
              <a:t>, hem, </a:t>
            </a:r>
            <a:r>
              <a:rPr lang="cs-CZ" b="1" dirty="0" err="1"/>
              <a:t>zij</a:t>
            </a:r>
            <a:r>
              <a:rPr lang="cs-CZ" b="1" dirty="0"/>
              <a:t>, </a:t>
            </a:r>
            <a:r>
              <a:rPr lang="cs-CZ" b="1" dirty="0" err="1"/>
              <a:t>we</a:t>
            </a:r>
            <a:r>
              <a:rPr lang="cs-CZ" b="1" dirty="0"/>
              <a:t> </a:t>
            </a:r>
            <a:r>
              <a:rPr lang="cs-CZ" dirty="0" err="1"/>
              <a:t>enz</a:t>
            </a:r>
            <a:r>
              <a:rPr lang="cs-CZ" dirty="0"/>
              <a:t>.</a:t>
            </a:r>
          </a:p>
          <a:p>
            <a:r>
              <a:rPr lang="cs-CZ" dirty="0"/>
              <a:t>De </a:t>
            </a:r>
            <a:r>
              <a:rPr lang="cs-CZ" dirty="0" err="1"/>
              <a:t>vorm</a:t>
            </a:r>
            <a:r>
              <a:rPr lang="cs-CZ" dirty="0"/>
              <a:t> </a:t>
            </a:r>
            <a:r>
              <a:rPr lang="cs-CZ" dirty="0" err="1"/>
              <a:t>hangt</a:t>
            </a:r>
            <a:r>
              <a:rPr lang="cs-CZ" dirty="0"/>
              <a:t> </a:t>
            </a:r>
            <a:r>
              <a:rPr lang="cs-CZ" dirty="0" err="1"/>
              <a:t>af</a:t>
            </a:r>
            <a:r>
              <a:rPr lang="cs-CZ" dirty="0"/>
              <a:t> van: 	</a:t>
            </a:r>
            <a:r>
              <a:rPr lang="cs-CZ" b="1" dirty="0"/>
              <a:t>de </a:t>
            </a:r>
            <a:r>
              <a:rPr lang="cs-CZ" b="1" dirty="0" err="1"/>
              <a:t>persoon</a:t>
            </a:r>
            <a:r>
              <a:rPr lang="cs-CZ" b="1" dirty="0"/>
              <a:t> en </a:t>
            </a:r>
            <a:r>
              <a:rPr lang="cs-CZ" b="1" dirty="0" err="1"/>
              <a:t>getal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eerste</a:t>
            </a:r>
            <a:r>
              <a:rPr lang="cs-CZ" dirty="0"/>
              <a:t>, tweede, </a:t>
            </a:r>
            <a:r>
              <a:rPr lang="cs-CZ" dirty="0" err="1"/>
              <a:t>derde</a:t>
            </a:r>
            <a:r>
              <a:rPr lang="cs-CZ" dirty="0"/>
              <a:t> </a:t>
            </a:r>
            <a:r>
              <a:rPr lang="cs-CZ" dirty="0" err="1"/>
              <a:t>persoon</a:t>
            </a:r>
            <a:r>
              <a:rPr lang="cs-CZ" dirty="0"/>
              <a:t>; 						</a:t>
            </a:r>
            <a:r>
              <a:rPr lang="cs-CZ" dirty="0" err="1"/>
              <a:t>enkelvoud</a:t>
            </a:r>
            <a:r>
              <a:rPr lang="cs-CZ" dirty="0"/>
              <a:t> en </a:t>
            </a:r>
            <a:r>
              <a:rPr lang="cs-CZ" dirty="0" err="1"/>
              <a:t>meervoud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			</a:t>
            </a:r>
            <a:r>
              <a:rPr lang="cs-CZ" b="1" dirty="0"/>
              <a:t>de </a:t>
            </a:r>
            <a:r>
              <a:rPr lang="cs-CZ" b="1" dirty="0" err="1"/>
              <a:t>syntactische</a:t>
            </a:r>
            <a:r>
              <a:rPr lang="cs-CZ" b="1" dirty="0"/>
              <a:t> </a:t>
            </a:r>
            <a:r>
              <a:rPr lang="cs-CZ" b="1" dirty="0" err="1"/>
              <a:t>functie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onderwerps</a:t>
            </a:r>
            <a:r>
              <a:rPr lang="cs-CZ" dirty="0"/>
              <a:t>- en </a:t>
            </a:r>
            <a:r>
              <a:rPr lang="cs-CZ" dirty="0" err="1"/>
              <a:t>niet</a:t>
            </a:r>
            <a:r>
              <a:rPr lang="cs-CZ" dirty="0"/>
              <a:t>-							</a:t>
            </a:r>
            <a:r>
              <a:rPr lang="cs-CZ" dirty="0" err="1"/>
              <a:t>onderwerpsvoormen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			</a:t>
            </a:r>
            <a:r>
              <a:rPr lang="cs-CZ" b="1" dirty="0"/>
              <a:t>de </a:t>
            </a:r>
            <a:r>
              <a:rPr lang="cs-CZ" b="1" dirty="0" err="1"/>
              <a:t>nadruk</a:t>
            </a:r>
            <a:r>
              <a:rPr lang="cs-CZ" dirty="0"/>
              <a:t> (</a:t>
            </a:r>
            <a:r>
              <a:rPr lang="cs-CZ" dirty="0" err="1"/>
              <a:t>volle</a:t>
            </a:r>
            <a:r>
              <a:rPr lang="cs-CZ" dirty="0"/>
              <a:t> en </a:t>
            </a:r>
            <a:r>
              <a:rPr lang="cs-CZ" dirty="0" err="1"/>
              <a:t>gereduceerde</a:t>
            </a:r>
            <a:r>
              <a:rPr lang="cs-CZ" dirty="0"/>
              <a:t> </a:t>
            </a:r>
            <a:r>
              <a:rPr lang="cs-CZ" dirty="0" err="1"/>
              <a:t>vormen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			</a:t>
            </a:r>
            <a:r>
              <a:rPr lang="nl-NL" b="1" i="0" dirty="0">
                <a:solidFill>
                  <a:srgbClr val="000000"/>
                </a:solidFill>
                <a:effectLst/>
                <a:latin typeface="+mj-lt"/>
              </a:rPr>
              <a:t>het gebruik in een gesprekssituatie</a:t>
            </a:r>
            <a:r>
              <a:rPr lang="nl-NL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nl-NL" dirty="0">
                <a:solidFill>
                  <a:srgbClr val="000000"/>
                </a:solidFill>
                <a:latin typeface="+mj-lt"/>
              </a:rPr>
              <a:t>(</a:t>
            </a:r>
            <a:r>
              <a:rPr lang="nl-NL" i="1" dirty="0">
                <a:solidFill>
                  <a:srgbClr val="000000"/>
                </a:solidFill>
                <a:latin typeface="+mj-lt"/>
              </a:rPr>
              <a:t>je</a:t>
            </a:r>
            <a:r>
              <a:rPr lang="nl-NL" dirty="0">
                <a:solidFill>
                  <a:srgbClr val="000000"/>
                </a:solidFill>
                <a:latin typeface="+mj-lt"/>
              </a:rPr>
              <a:t>- en </a:t>
            </a:r>
            <a:r>
              <a:rPr lang="nl-NL" i="1" dirty="0">
                <a:solidFill>
                  <a:srgbClr val="000000"/>
                </a:solidFill>
                <a:latin typeface="+mj-lt"/>
              </a:rPr>
              <a:t>u</a:t>
            </a:r>
            <a:r>
              <a:rPr lang="nl-NL" dirty="0">
                <a:solidFill>
                  <a:srgbClr val="000000"/>
                </a:solidFill>
                <a:latin typeface="+mj-lt"/>
              </a:rPr>
              <a:t> -vormen)</a:t>
            </a: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/>
              <a:t>				</a:t>
            </a:r>
            <a:r>
              <a:rPr lang="cs-CZ" b="1" dirty="0" err="1"/>
              <a:t>het</a:t>
            </a:r>
            <a:r>
              <a:rPr lang="cs-CZ" b="1" dirty="0"/>
              <a:t> genus </a:t>
            </a:r>
            <a:r>
              <a:rPr lang="cs-CZ" dirty="0"/>
              <a:t>(</a:t>
            </a:r>
            <a:r>
              <a:rPr lang="cs-CZ" dirty="0" err="1"/>
              <a:t>mannelijk</a:t>
            </a:r>
            <a:r>
              <a:rPr lang="cs-CZ" dirty="0"/>
              <a:t>, </a:t>
            </a:r>
            <a:r>
              <a:rPr lang="cs-CZ" dirty="0" err="1"/>
              <a:t>vrouwelijk</a:t>
            </a:r>
            <a:r>
              <a:rPr lang="cs-CZ" dirty="0"/>
              <a:t>, </a:t>
            </a:r>
            <a:r>
              <a:rPr lang="cs-CZ" dirty="0" err="1"/>
              <a:t>onzijdig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903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0DC30-0F2A-7A99-B0D5-0AA9041C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Persoonlijke</a:t>
            </a:r>
            <a:r>
              <a:rPr lang="cs-CZ" dirty="0"/>
              <a:t> </a:t>
            </a:r>
            <a:r>
              <a:rPr lang="cs-CZ" dirty="0" err="1"/>
              <a:t>voornaamwoorden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46B1FB9-006F-F4DD-D097-E39A8304B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3807" y="1428750"/>
            <a:ext cx="6084386" cy="5027321"/>
          </a:xfrm>
        </p:spPr>
      </p:pic>
    </p:spTree>
    <p:extLst>
      <p:ext uri="{BB962C8B-B14F-4D97-AF65-F5344CB8AC3E}">
        <p14:creationId xmlns:p14="http://schemas.microsoft.com/office/powerpoint/2010/main" val="282467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F3F2F5-73E2-BBC3-FCFE-BF4A366A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Wederkerende</a:t>
            </a:r>
            <a:r>
              <a:rPr lang="cs-CZ" dirty="0"/>
              <a:t> </a:t>
            </a:r>
            <a:r>
              <a:rPr lang="cs-CZ" dirty="0" err="1"/>
              <a:t>voornaamwoorden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reflexief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pronomen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2EC10F-D118-619A-68B1-800196CAD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034074"/>
            <a:ext cx="9713167" cy="4534678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/>
              <a:t>Verwijzen</a:t>
            </a:r>
            <a:r>
              <a:rPr lang="cs-CZ" dirty="0"/>
              <a:t> </a:t>
            </a:r>
            <a:r>
              <a:rPr lang="cs-CZ" dirty="0" err="1"/>
              <a:t>bijna</a:t>
            </a:r>
            <a:r>
              <a:rPr lang="cs-CZ" dirty="0"/>
              <a:t> </a:t>
            </a:r>
            <a:r>
              <a:rPr lang="cs-CZ" dirty="0" err="1"/>
              <a:t>altijd</a:t>
            </a:r>
            <a:r>
              <a:rPr lang="cs-CZ" dirty="0"/>
              <a:t> </a:t>
            </a:r>
            <a:r>
              <a:rPr lang="cs-CZ" dirty="0" err="1"/>
              <a:t>terug</a:t>
            </a:r>
            <a:r>
              <a:rPr lang="cs-CZ" dirty="0"/>
              <a:t> </a:t>
            </a:r>
            <a:r>
              <a:rPr lang="cs-CZ" dirty="0" err="1"/>
              <a:t>naar</a:t>
            </a:r>
            <a:r>
              <a:rPr lang="cs-CZ" dirty="0"/>
              <a:t> </a:t>
            </a:r>
            <a:r>
              <a:rPr lang="cs-CZ" b="1" dirty="0" err="1"/>
              <a:t>het</a:t>
            </a:r>
            <a:r>
              <a:rPr lang="cs-CZ" dirty="0"/>
              <a:t> </a:t>
            </a:r>
            <a:r>
              <a:rPr lang="cs-CZ" b="1" dirty="0" err="1"/>
              <a:t>onderwerp</a:t>
            </a:r>
            <a:r>
              <a:rPr lang="cs-CZ" dirty="0"/>
              <a:t> </a:t>
            </a:r>
            <a:r>
              <a:rPr lang="cs-CZ" b="1" dirty="0"/>
              <a:t>van de </a:t>
            </a:r>
            <a:r>
              <a:rPr lang="cs-CZ" b="1" dirty="0" err="1"/>
              <a:t>zin</a:t>
            </a:r>
            <a:r>
              <a:rPr lang="cs-CZ" b="1" dirty="0"/>
              <a:t>. </a:t>
            </a:r>
          </a:p>
          <a:p>
            <a:r>
              <a:rPr lang="cs-CZ" dirty="0"/>
              <a:t>Ze </a:t>
            </a:r>
            <a:r>
              <a:rPr lang="cs-CZ" dirty="0" err="1"/>
              <a:t>komen</a:t>
            </a:r>
            <a:r>
              <a:rPr lang="cs-CZ" dirty="0"/>
              <a:t> met </a:t>
            </a:r>
            <a:r>
              <a:rPr lang="cs-CZ" b="1" dirty="0" err="1"/>
              <a:t>rexlexieve</a:t>
            </a:r>
            <a:r>
              <a:rPr lang="cs-CZ" b="1" dirty="0"/>
              <a:t> </a:t>
            </a:r>
            <a:r>
              <a:rPr lang="cs-CZ" b="1" dirty="0" err="1"/>
              <a:t>werkwoorden</a:t>
            </a:r>
            <a:r>
              <a:rPr lang="cs-CZ" b="1" dirty="0"/>
              <a:t>. </a:t>
            </a:r>
            <a:r>
              <a:rPr lang="cs-CZ" dirty="0"/>
              <a:t>(</a:t>
            </a:r>
            <a:r>
              <a:rPr lang="cs-CZ" dirty="0" err="1"/>
              <a:t>zich</a:t>
            </a:r>
            <a:r>
              <a:rPr lang="cs-CZ" dirty="0"/>
              <a:t> </a:t>
            </a:r>
            <a:r>
              <a:rPr lang="cs-CZ" dirty="0" err="1"/>
              <a:t>voelen</a:t>
            </a:r>
            <a:r>
              <a:rPr lang="cs-CZ" dirty="0"/>
              <a:t>, </a:t>
            </a:r>
            <a:r>
              <a:rPr lang="cs-CZ" dirty="0" err="1"/>
              <a:t>zich</a:t>
            </a:r>
            <a:r>
              <a:rPr lang="cs-CZ" dirty="0"/>
              <a:t> </a:t>
            </a:r>
            <a:r>
              <a:rPr lang="cs-CZ" dirty="0" err="1"/>
              <a:t>haasten</a:t>
            </a:r>
            <a:r>
              <a:rPr lang="cs-CZ" dirty="0"/>
              <a:t>, </a:t>
            </a:r>
            <a:r>
              <a:rPr lang="cs-CZ" dirty="0" err="1"/>
              <a:t>zich</a:t>
            </a:r>
            <a:r>
              <a:rPr lang="cs-CZ" dirty="0"/>
              <a:t> </a:t>
            </a:r>
            <a:r>
              <a:rPr lang="cs-CZ" dirty="0" err="1"/>
              <a:t>vervelen</a:t>
            </a:r>
            <a:r>
              <a:rPr lang="cs-CZ" dirty="0"/>
              <a:t>, …)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Ik </a:t>
            </a:r>
            <a:r>
              <a:rPr lang="cs-CZ" dirty="0" err="1"/>
              <a:t>voel</a:t>
            </a:r>
            <a:r>
              <a:rPr lang="cs-CZ" dirty="0"/>
              <a:t> </a:t>
            </a:r>
            <a:r>
              <a:rPr lang="cs-CZ" i="1" dirty="0"/>
              <a:t>me</a:t>
            </a:r>
            <a:r>
              <a:rPr lang="cs-CZ" dirty="0"/>
              <a:t> </a:t>
            </a:r>
            <a:r>
              <a:rPr lang="cs-CZ" dirty="0" err="1"/>
              <a:t>niet</a:t>
            </a:r>
            <a:r>
              <a:rPr lang="cs-CZ" dirty="0"/>
              <a:t> </a:t>
            </a:r>
            <a:r>
              <a:rPr lang="cs-CZ" dirty="0" err="1"/>
              <a:t>goed</a:t>
            </a:r>
            <a:r>
              <a:rPr lang="cs-CZ" dirty="0"/>
              <a:t> </a:t>
            </a:r>
            <a:r>
              <a:rPr lang="cs-CZ" dirty="0" err="1"/>
              <a:t>vandaag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/>
              <a:t>Jullie</a:t>
            </a:r>
            <a:r>
              <a:rPr lang="cs-CZ" dirty="0"/>
              <a:t> </a:t>
            </a:r>
            <a:r>
              <a:rPr lang="cs-CZ" dirty="0" err="1"/>
              <a:t>hebben</a:t>
            </a:r>
            <a:r>
              <a:rPr lang="cs-CZ" dirty="0"/>
              <a:t> </a:t>
            </a:r>
            <a:r>
              <a:rPr lang="cs-CZ" i="1" dirty="0"/>
              <a:t>je</a:t>
            </a:r>
            <a:r>
              <a:rPr lang="cs-CZ" dirty="0"/>
              <a:t> </a:t>
            </a:r>
            <a:r>
              <a:rPr lang="cs-CZ" dirty="0" err="1"/>
              <a:t>vergist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Bij </a:t>
            </a:r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dirty="0" err="1"/>
              <a:t>snijden</a:t>
            </a:r>
            <a:r>
              <a:rPr lang="cs-CZ" dirty="0"/>
              <a:t> van de </a:t>
            </a:r>
            <a:r>
              <a:rPr lang="cs-CZ" dirty="0" err="1"/>
              <a:t>aardappels</a:t>
            </a:r>
            <a:r>
              <a:rPr lang="cs-CZ" dirty="0"/>
              <a:t> </a:t>
            </a:r>
            <a:r>
              <a:rPr lang="cs-CZ" dirty="0" err="1"/>
              <a:t>heb</a:t>
            </a:r>
            <a:r>
              <a:rPr lang="cs-CZ" dirty="0"/>
              <a:t> ik </a:t>
            </a:r>
            <a:r>
              <a:rPr lang="cs-CZ" i="1" dirty="0"/>
              <a:t>me(</a:t>
            </a:r>
            <a:r>
              <a:rPr lang="cs-CZ" i="1" dirty="0" err="1"/>
              <a:t>zelf</a:t>
            </a:r>
            <a:r>
              <a:rPr lang="cs-CZ" i="1" dirty="0"/>
              <a:t>) </a:t>
            </a:r>
            <a:r>
              <a:rPr lang="cs-CZ" dirty="0" err="1"/>
              <a:t>gesneden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Jan </a:t>
            </a:r>
            <a:r>
              <a:rPr lang="cs-CZ" dirty="0" err="1"/>
              <a:t>wast</a:t>
            </a:r>
            <a:r>
              <a:rPr lang="cs-CZ" dirty="0"/>
              <a:t> </a:t>
            </a:r>
            <a:r>
              <a:rPr lang="cs-CZ" b="1" i="1" dirty="0" err="1"/>
              <a:t>zich</a:t>
            </a:r>
            <a:r>
              <a:rPr lang="cs-CZ" dirty="0"/>
              <a:t> / Jan </a:t>
            </a:r>
            <a:r>
              <a:rPr lang="cs-CZ" dirty="0" err="1"/>
              <a:t>wast</a:t>
            </a:r>
            <a:r>
              <a:rPr lang="cs-CZ" dirty="0"/>
              <a:t> </a:t>
            </a:r>
            <a:r>
              <a:rPr lang="cs-CZ" b="1" i="1" dirty="0"/>
              <a:t>hem</a:t>
            </a:r>
            <a:r>
              <a:rPr lang="cs-CZ" i="1" dirty="0"/>
              <a:t>	-&gt;</a:t>
            </a:r>
            <a:r>
              <a:rPr lang="cs-CZ" dirty="0" err="1"/>
              <a:t>welk</a:t>
            </a:r>
            <a:r>
              <a:rPr lang="cs-CZ" dirty="0"/>
              <a:t> van </a:t>
            </a:r>
            <a:r>
              <a:rPr lang="cs-CZ" dirty="0" err="1"/>
              <a:t>deze</a:t>
            </a:r>
            <a:r>
              <a:rPr lang="cs-CZ" dirty="0"/>
              <a:t> is </a:t>
            </a:r>
            <a:r>
              <a:rPr lang="cs-CZ" dirty="0" err="1"/>
              <a:t>wederkerende</a:t>
            </a:r>
            <a:r>
              <a:rPr lang="cs-CZ" dirty="0"/>
              <a:t>?</a:t>
            </a:r>
          </a:p>
          <a:p>
            <a:pPr marL="0" indent="0">
              <a:buNone/>
            </a:pPr>
            <a:r>
              <a:rPr lang="cs-CZ" i="1" dirty="0"/>
              <a:t>                 ↑</a:t>
            </a:r>
          </a:p>
          <a:p>
            <a:pPr marL="0" indent="0">
              <a:buNone/>
            </a:pPr>
            <a:r>
              <a:rPr lang="cs-CZ" dirty="0"/>
              <a:t>Jan </a:t>
            </a:r>
            <a:r>
              <a:rPr lang="cs-CZ" dirty="0" err="1"/>
              <a:t>wast</a:t>
            </a:r>
            <a:r>
              <a:rPr lang="cs-CZ" dirty="0"/>
              <a:t> </a:t>
            </a:r>
            <a:r>
              <a:rPr lang="cs-CZ" dirty="0" err="1"/>
              <a:t>zichzelf</a:t>
            </a:r>
            <a:r>
              <a:rPr lang="cs-CZ" dirty="0"/>
              <a:t> – Jan is dus </a:t>
            </a:r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dirty="0" err="1"/>
              <a:t>onderwerp</a:t>
            </a:r>
            <a:r>
              <a:rPr lang="cs-CZ" dirty="0"/>
              <a:t> en </a:t>
            </a:r>
            <a:r>
              <a:rPr lang="cs-CZ" dirty="0" err="1"/>
              <a:t>zich</a:t>
            </a:r>
            <a:r>
              <a:rPr lang="cs-CZ" dirty="0"/>
              <a:t> is </a:t>
            </a:r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dirty="0" err="1"/>
              <a:t>lijdend</a:t>
            </a:r>
            <a:r>
              <a:rPr lang="cs-CZ" dirty="0"/>
              <a:t> </a:t>
            </a:r>
            <a:r>
              <a:rPr lang="cs-CZ" dirty="0" err="1"/>
              <a:t>voorwerp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Jan </a:t>
            </a:r>
            <a:r>
              <a:rPr lang="cs-CZ" dirty="0" err="1"/>
              <a:t>wast</a:t>
            </a:r>
            <a:r>
              <a:rPr lang="cs-CZ" dirty="0"/>
              <a:t> hem – </a:t>
            </a:r>
            <a:r>
              <a:rPr lang="cs-CZ" dirty="0" err="1"/>
              <a:t>als</a:t>
            </a:r>
            <a:r>
              <a:rPr lang="cs-CZ" dirty="0"/>
              <a:t> hem </a:t>
            </a:r>
            <a:r>
              <a:rPr lang="cs-CZ" dirty="0" err="1"/>
              <a:t>gebruikt</a:t>
            </a:r>
            <a:r>
              <a:rPr lang="cs-CZ" dirty="0"/>
              <a:t> is, </a:t>
            </a:r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dirty="0" err="1"/>
              <a:t>betekent</a:t>
            </a:r>
            <a:r>
              <a:rPr lang="cs-CZ" dirty="0"/>
              <a:t> dat Jan </a:t>
            </a:r>
            <a:r>
              <a:rPr lang="cs-CZ" dirty="0" err="1"/>
              <a:t>iemand</a:t>
            </a:r>
            <a:r>
              <a:rPr lang="cs-CZ" dirty="0"/>
              <a:t> </a:t>
            </a:r>
            <a:r>
              <a:rPr lang="cs-CZ" dirty="0" err="1"/>
              <a:t>anders</a:t>
            </a:r>
            <a:r>
              <a:rPr lang="cs-CZ" dirty="0"/>
              <a:t> </a:t>
            </a:r>
            <a:r>
              <a:rPr lang="cs-CZ" dirty="0" err="1"/>
              <a:t>wast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____________</a:t>
            </a:r>
          </a:p>
          <a:p>
            <a:r>
              <a:rPr lang="cs-CZ" dirty="0"/>
              <a:t>Bij </a:t>
            </a:r>
            <a:r>
              <a:rPr lang="cs-CZ" i="1" dirty="0"/>
              <a:t>u</a:t>
            </a:r>
            <a:r>
              <a:rPr lang="cs-CZ" dirty="0"/>
              <a:t> kan </a:t>
            </a:r>
            <a:r>
              <a:rPr lang="cs-CZ" dirty="0" err="1"/>
              <a:t>zowel</a:t>
            </a:r>
            <a:r>
              <a:rPr lang="cs-CZ" dirty="0"/>
              <a:t> </a:t>
            </a:r>
            <a:r>
              <a:rPr lang="cs-CZ" i="1" dirty="0"/>
              <a:t>u(</a:t>
            </a:r>
            <a:r>
              <a:rPr lang="cs-CZ" i="1" dirty="0" err="1"/>
              <a:t>zelf</a:t>
            </a:r>
            <a:r>
              <a:rPr lang="cs-CZ" i="1" dirty="0"/>
              <a:t>)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i="1" dirty="0" err="1"/>
              <a:t>zich</a:t>
            </a:r>
            <a:r>
              <a:rPr lang="cs-CZ" i="1" dirty="0"/>
              <a:t>(</a:t>
            </a:r>
            <a:r>
              <a:rPr lang="cs-CZ" i="1" dirty="0" err="1"/>
              <a:t>zelf</a:t>
            </a:r>
            <a:r>
              <a:rPr lang="cs-CZ" i="1" dirty="0"/>
              <a:t>) </a:t>
            </a:r>
            <a:r>
              <a:rPr lang="cs-CZ" dirty="0" err="1"/>
              <a:t>gebruikt</a:t>
            </a:r>
            <a:r>
              <a:rPr lang="cs-CZ" dirty="0"/>
              <a:t> </a:t>
            </a:r>
            <a:r>
              <a:rPr lang="cs-CZ" dirty="0" err="1"/>
              <a:t>worden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U </a:t>
            </a:r>
            <a:r>
              <a:rPr lang="cs-CZ" dirty="0" err="1"/>
              <a:t>kunt</a:t>
            </a:r>
            <a:r>
              <a:rPr lang="cs-CZ" dirty="0"/>
              <a:t> </a:t>
            </a:r>
            <a:r>
              <a:rPr lang="cs-CZ" i="1" dirty="0"/>
              <a:t>u/</a:t>
            </a:r>
            <a:r>
              <a:rPr lang="cs-CZ" i="1" dirty="0" err="1"/>
              <a:t>zich</a:t>
            </a:r>
            <a:r>
              <a:rPr lang="cs-CZ" i="1" dirty="0"/>
              <a:t> </a:t>
            </a:r>
            <a:r>
              <a:rPr lang="cs-CZ" dirty="0"/>
              <a:t>bij de </a:t>
            </a:r>
            <a:r>
              <a:rPr lang="cs-CZ" dirty="0" err="1"/>
              <a:t>balie</a:t>
            </a:r>
            <a:r>
              <a:rPr lang="cs-CZ" dirty="0"/>
              <a:t> </a:t>
            </a:r>
            <a:r>
              <a:rPr lang="cs-CZ" dirty="0" err="1"/>
              <a:t>aanmelden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-&gt;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er</a:t>
            </a:r>
            <a:r>
              <a:rPr lang="cs-CZ" dirty="0"/>
              <a:t> </a:t>
            </a:r>
            <a:r>
              <a:rPr lang="cs-CZ" dirty="0" err="1"/>
              <a:t>twee</a:t>
            </a:r>
            <a:r>
              <a:rPr lang="cs-CZ" dirty="0"/>
              <a:t> </a:t>
            </a:r>
            <a:r>
              <a:rPr lang="cs-CZ" dirty="0" err="1"/>
              <a:t>keer</a:t>
            </a:r>
            <a:r>
              <a:rPr lang="cs-CZ" dirty="0"/>
              <a:t> </a:t>
            </a:r>
            <a:r>
              <a:rPr lang="cs-CZ" i="1" dirty="0"/>
              <a:t>u</a:t>
            </a:r>
            <a:r>
              <a:rPr lang="cs-CZ" dirty="0"/>
              <a:t> </a:t>
            </a:r>
            <a:r>
              <a:rPr lang="cs-CZ" dirty="0" err="1"/>
              <a:t>achter</a:t>
            </a:r>
            <a:r>
              <a:rPr lang="cs-CZ" dirty="0"/>
              <a:t> </a:t>
            </a:r>
            <a:r>
              <a:rPr lang="cs-CZ" dirty="0" err="1"/>
              <a:t>elkaar</a:t>
            </a:r>
            <a:r>
              <a:rPr lang="cs-CZ" dirty="0"/>
              <a:t> </a:t>
            </a:r>
            <a:r>
              <a:rPr lang="cs-CZ" dirty="0" err="1"/>
              <a:t>staat</a:t>
            </a:r>
            <a:r>
              <a:rPr lang="cs-CZ" dirty="0"/>
              <a:t>, </a:t>
            </a:r>
            <a:r>
              <a:rPr lang="cs-CZ" dirty="0" err="1"/>
              <a:t>ziet</a:t>
            </a:r>
            <a:r>
              <a:rPr lang="cs-CZ" dirty="0"/>
              <a:t> </a:t>
            </a:r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dirty="0" err="1"/>
              <a:t>er</a:t>
            </a:r>
            <a:r>
              <a:rPr lang="cs-CZ" dirty="0"/>
              <a:t> </a:t>
            </a:r>
            <a:r>
              <a:rPr lang="cs-CZ" dirty="0" err="1"/>
              <a:t>niet</a:t>
            </a:r>
            <a:r>
              <a:rPr lang="cs-CZ" dirty="0"/>
              <a:t> </a:t>
            </a:r>
            <a:r>
              <a:rPr lang="cs-CZ" dirty="0" err="1"/>
              <a:t>zo</a:t>
            </a:r>
            <a:r>
              <a:rPr lang="cs-CZ" dirty="0"/>
              <a:t> </a:t>
            </a:r>
            <a:r>
              <a:rPr lang="cs-CZ" dirty="0" err="1"/>
              <a:t>prachtig</a:t>
            </a:r>
            <a:r>
              <a:rPr lang="cs-CZ" dirty="0"/>
              <a:t> </a:t>
            </a:r>
            <a:r>
              <a:rPr lang="cs-CZ" dirty="0" err="1"/>
              <a:t>uit</a:t>
            </a:r>
            <a:r>
              <a:rPr lang="cs-CZ" dirty="0"/>
              <a:t>. </a:t>
            </a:r>
            <a:r>
              <a:rPr lang="cs-CZ" dirty="0" err="1"/>
              <a:t>Daarom</a:t>
            </a:r>
            <a:r>
              <a:rPr lang="cs-CZ" dirty="0"/>
              <a:t> </a:t>
            </a:r>
            <a:r>
              <a:rPr lang="cs-CZ" dirty="0" err="1"/>
              <a:t>krijgt</a:t>
            </a:r>
            <a:r>
              <a:rPr lang="cs-CZ" dirty="0"/>
              <a:t> „</a:t>
            </a:r>
            <a:r>
              <a:rPr lang="cs-CZ" dirty="0" err="1"/>
              <a:t>meldt</a:t>
            </a:r>
            <a:r>
              <a:rPr lang="cs-CZ" dirty="0"/>
              <a:t> u </a:t>
            </a:r>
            <a:r>
              <a:rPr lang="cs-CZ" dirty="0" err="1"/>
              <a:t>zich</a:t>
            </a:r>
            <a:r>
              <a:rPr lang="cs-CZ" dirty="0"/>
              <a:t> bij de </a:t>
            </a:r>
            <a:r>
              <a:rPr lang="cs-CZ" dirty="0" err="1"/>
              <a:t>balie</a:t>
            </a:r>
            <a:r>
              <a:rPr lang="cs-CZ" dirty="0"/>
              <a:t>“ de </a:t>
            </a:r>
            <a:r>
              <a:rPr lang="cs-CZ" dirty="0" err="1"/>
              <a:t>voorkeur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29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C7FF9-8D1E-4238-2359-8AB687B78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Wederkerende</a:t>
            </a:r>
            <a:r>
              <a:rPr lang="cs-CZ" dirty="0"/>
              <a:t> </a:t>
            </a:r>
            <a:r>
              <a:rPr lang="cs-CZ" dirty="0" err="1"/>
              <a:t>voornaamwoorden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ECC69CD-8CD4-9C1D-AA3C-DEA1A372B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2750" y="3143169"/>
            <a:ext cx="8298899" cy="1867062"/>
          </a:xfrm>
        </p:spPr>
      </p:pic>
    </p:spTree>
    <p:extLst>
      <p:ext uri="{BB962C8B-B14F-4D97-AF65-F5344CB8AC3E}">
        <p14:creationId xmlns:p14="http://schemas.microsoft.com/office/powerpoint/2010/main" val="16838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1266B-48E5-BB08-AFF2-167F7FE45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Wederkerig</a:t>
            </a:r>
            <a:r>
              <a:rPr lang="cs-CZ" dirty="0"/>
              <a:t> </a:t>
            </a:r>
            <a:r>
              <a:rPr lang="cs-CZ" dirty="0" err="1"/>
              <a:t>naamwoord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reciprook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pronomen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BD611C-C458-30C4-546A-0AAE3A39E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elkaar</a:t>
            </a:r>
            <a:r>
              <a:rPr lang="cs-CZ" dirty="0"/>
              <a:t> is </a:t>
            </a:r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dirty="0" err="1"/>
              <a:t>wederkerige</a:t>
            </a:r>
            <a:r>
              <a:rPr lang="cs-CZ" dirty="0"/>
              <a:t> </a:t>
            </a:r>
            <a:r>
              <a:rPr lang="cs-CZ" dirty="0" err="1"/>
              <a:t>naamwoord</a:t>
            </a:r>
            <a:endParaRPr lang="cs-CZ" dirty="0"/>
          </a:p>
          <a:p>
            <a:r>
              <a:rPr lang="cs-CZ" dirty="0"/>
              <a:t>Formele variant: </a:t>
            </a:r>
            <a:r>
              <a:rPr lang="cs-CZ" dirty="0" err="1"/>
              <a:t>elkander</a:t>
            </a:r>
            <a:endParaRPr lang="cs-CZ" dirty="0"/>
          </a:p>
          <a:p>
            <a:r>
              <a:rPr lang="cs-CZ" dirty="0" err="1"/>
              <a:t>Informele</a:t>
            </a:r>
            <a:r>
              <a:rPr lang="cs-CZ" dirty="0"/>
              <a:t> variant: </a:t>
            </a:r>
            <a:r>
              <a:rPr lang="cs-CZ" dirty="0" err="1"/>
              <a:t>mekaar</a:t>
            </a:r>
            <a:endParaRPr lang="cs-CZ" dirty="0"/>
          </a:p>
          <a:p>
            <a:r>
              <a:rPr lang="cs-CZ" dirty="0" err="1"/>
              <a:t>Tussen</a:t>
            </a:r>
            <a:r>
              <a:rPr lang="cs-CZ" dirty="0"/>
              <a:t> 2 </a:t>
            </a:r>
            <a:r>
              <a:rPr lang="cs-CZ" dirty="0" err="1"/>
              <a:t>personen</a:t>
            </a:r>
            <a:r>
              <a:rPr lang="cs-CZ" dirty="0"/>
              <a:t>, </a:t>
            </a:r>
            <a:r>
              <a:rPr lang="cs-CZ" dirty="0" err="1"/>
              <a:t>wat</a:t>
            </a:r>
            <a:r>
              <a:rPr lang="cs-CZ" dirty="0"/>
              <a:t> een </a:t>
            </a:r>
            <a:r>
              <a:rPr lang="cs-CZ" dirty="0" err="1"/>
              <a:t>doet</a:t>
            </a:r>
            <a:r>
              <a:rPr lang="cs-CZ" dirty="0"/>
              <a:t> in de </a:t>
            </a:r>
            <a:r>
              <a:rPr lang="cs-CZ" dirty="0" err="1"/>
              <a:t>richting</a:t>
            </a:r>
            <a:r>
              <a:rPr lang="cs-CZ" dirty="0"/>
              <a:t> van de </a:t>
            </a:r>
            <a:r>
              <a:rPr lang="cs-CZ" dirty="0" err="1"/>
              <a:t>ander</a:t>
            </a:r>
            <a:r>
              <a:rPr lang="cs-CZ" dirty="0"/>
              <a:t>, </a:t>
            </a:r>
            <a:r>
              <a:rPr lang="cs-CZ" dirty="0" err="1"/>
              <a:t>doet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ander</a:t>
            </a:r>
            <a:r>
              <a:rPr lang="cs-CZ" dirty="0"/>
              <a:t> </a:t>
            </a:r>
            <a:r>
              <a:rPr lang="cs-CZ" dirty="0" err="1"/>
              <a:t>tegelijkertijd</a:t>
            </a:r>
            <a:r>
              <a:rPr lang="cs-CZ" dirty="0"/>
              <a:t> </a:t>
            </a:r>
            <a:r>
              <a:rPr lang="cs-CZ" dirty="0" err="1"/>
              <a:t>ook</a:t>
            </a:r>
            <a:r>
              <a:rPr lang="cs-CZ" dirty="0"/>
              <a:t> in de </a:t>
            </a:r>
            <a:r>
              <a:rPr lang="cs-CZ" dirty="0" err="1"/>
              <a:t>richting</a:t>
            </a:r>
            <a:r>
              <a:rPr lang="cs-CZ" dirty="0"/>
              <a:t> van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ene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hebben</a:t>
            </a:r>
            <a:r>
              <a:rPr lang="cs-CZ" dirty="0"/>
              <a:t> </a:t>
            </a:r>
            <a:r>
              <a:rPr lang="cs-CZ" i="1" dirty="0" err="1"/>
              <a:t>elkaar</a:t>
            </a:r>
            <a:r>
              <a:rPr lang="cs-CZ" dirty="0"/>
              <a:t> net </a:t>
            </a:r>
            <a:r>
              <a:rPr lang="cs-CZ" dirty="0" err="1"/>
              <a:t>gemist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305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říznutí">
  <a:themeElements>
    <a:clrScheme name="Oříznutí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říznutí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396</TotalTime>
  <Words>1252</Words>
  <Application>Microsoft Office PowerPoint</Application>
  <PresentationFormat>Širokoúhlá obrazovka</PresentationFormat>
  <Paragraphs>203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Dover Sans Text-Web</vt:lpstr>
      <vt:lpstr>Franklin Gothic Book</vt:lpstr>
      <vt:lpstr>Oříznutí</vt:lpstr>
      <vt:lpstr>Het voornaamwoord  (pronomen)</vt:lpstr>
      <vt:lpstr>Wat zijn voornaamwoorden?</vt:lpstr>
      <vt:lpstr>Wat zijn voornaamwoorden</vt:lpstr>
      <vt:lpstr>Kennen jullie somige voornaamwoorden?</vt:lpstr>
      <vt:lpstr>Persoonlijke voornaamwoorden pronomen personale</vt:lpstr>
      <vt:lpstr>Persoonlijke voornaamwoorden</vt:lpstr>
      <vt:lpstr>Wederkerende voornaamwoorden reflexief pronomen</vt:lpstr>
      <vt:lpstr>Wederkerende voornaamwoorden</vt:lpstr>
      <vt:lpstr>Wederkerig naamwoord reciprook pronomen</vt:lpstr>
      <vt:lpstr>Bezittelijke voornaamwoorden possessief pronomen</vt:lpstr>
      <vt:lpstr>Bezittelijke naamwoorden possessief pronomen</vt:lpstr>
      <vt:lpstr>Aanwijzende voornaamwoorden demonstratief pronomen</vt:lpstr>
      <vt:lpstr>Aanwijzende voornaamwoorden demonstratief pronomen</vt:lpstr>
      <vt:lpstr>Vragende voornaamwoorden interrogatief pronomen</vt:lpstr>
      <vt:lpstr>Vragende voornaamwoorden interrogatief pronomen</vt:lpstr>
      <vt:lpstr>Betrekkelijke voornaamwoorden relatief pronomen</vt:lpstr>
      <vt:lpstr>Betrekkelijke voornaamwoorden relatief pronomen</vt:lpstr>
      <vt:lpstr>Onbepaalde voornaamwoorden indefiniet pronomen</vt:lpstr>
      <vt:lpstr>Uitroepend voornaamwoorden exclamatief pronomen</vt:lpstr>
      <vt:lpstr>oefeningetje</vt:lpstr>
      <vt:lpstr>oefeningetje</vt:lpstr>
      <vt:lpstr>Dankjewel voor jullie (bezettelijk) aandacht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voornaamwoord  (pronomen)</dc:title>
  <dc:creator>Grambličková, Jaroslava</dc:creator>
  <cp:lastModifiedBy>Rezková, Iva</cp:lastModifiedBy>
  <cp:revision>1</cp:revision>
  <dcterms:created xsi:type="dcterms:W3CDTF">2023-11-21T11:20:54Z</dcterms:created>
  <dcterms:modified xsi:type="dcterms:W3CDTF">2023-12-07T14:10:14Z</dcterms:modified>
</cp:coreProperties>
</file>