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0" r:id="rId5"/>
    <p:sldId id="284" r:id="rId6"/>
    <p:sldId id="291" r:id="rId7"/>
    <p:sldId id="292" r:id="rId8"/>
    <p:sldId id="281" r:id="rId9"/>
    <p:sldId id="286" r:id="rId10"/>
    <p:sldId id="296" r:id="rId11"/>
    <p:sldId id="288" r:id="rId12"/>
    <p:sldId id="289" r:id="rId13"/>
    <p:sldId id="294" r:id="rId14"/>
    <p:sldId id="265" r:id="rId15"/>
    <p:sldId id="295" r:id="rId16"/>
    <p:sldId id="259" r:id="rId17"/>
    <p:sldId id="29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EFADA0-FC83-42D9-A89D-5B0685182C2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ADDAE1B-AE1F-4104-8601-4AB3053956FD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GB" dirty="0"/>
            <a:t>Parliament</a:t>
          </a:r>
        </a:p>
      </dgm:t>
    </dgm:pt>
    <dgm:pt modelId="{CDAB274A-CDE9-4776-9807-8BF7CDF7C09B}" type="parTrans" cxnId="{BF70B580-01AB-4C22-9192-DA3027D28587}">
      <dgm:prSet/>
      <dgm:spPr/>
      <dgm:t>
        <a:bodyPr/>
        <a:lstStyle/>
        <a:p>
          <a:endParaRPr lang="en-GB"/>
        </a:p>
      </dgm:t>
    </dgm:pt>
    <dgm:pt modelId="{D763A480-226C-482D-A62C-4174B92D2EDA}" type="sibTrans" cxnId="{BF70B580-01AB-4C22-9192-DA3027D28587}">
      <dgm:prSet/>
      <dgm:spPr/>
      <dgm:t>
        <a:bodyPr/>
        <a:lstStyle/>
        <a:p>
          <a:endParaRPr lang="en-GB"/>
        </a:p>
      </dgm:t>
    </dgm:pt>
    <dgm:pt modelId="{DF0B62B3-6A6B-4A74-9C54-E13F5B4E1493}" type="asst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GB" dirty="0"/>
            <a:t>15 Combined Authorities</a:t>
          </a:r>
        </a:p>
      </dgm:t>
    </dgm:pt>
    <dgm:pt modelId="{31D6FCF3-F887-4C6D-88A5-3794F63DA8C7}" type="parTrans" cxnId="{638320F5-8417-4FEB-A7B0-CC9586F69AC2}">
      <dgm:prSet/>
      <dgm:spPr/>
      <dgm:t>
        <a:bodyPr/>
        <a:lstStyle/>
        <a:p>
          <a:endParaRPr lang="en-GB"/>
        </a:p>
      </dgm:t>
    </dgm:pt>
    <dgm:pt modelId="{F01616CF-3321-4186-95A2-67B1CEC4C092}" type="sibTrans" cxnId="{638320F5-8417-4FEB-A7B0-CC9586F69AC2}">
      <dgm:prSet/>
      <dgm:spPr/>
      <dgm:t>
        <a:bodyPr/>
        <a:lstStyle/>
        <a:p>
          <a:endParaRPr lang="en-GB"/>
        </a:p>
      </dgm:t>
    </dgm:pt>
    <dgm:pt modelId="{3CDB0B36-6134-4FEE-B67F-D18BAD9548F9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GB" dirty="0"/>
            <a:t>21 County Councils</a:t>
          </a:r>
        </a:p>
      </dgm:t>
    </dgm:pt>
    <dgm:pt modelId="{66E217D0-32D6-4D4D-B0B0-35306917ACE6}" type="parTrans" cxnId="{550B047C-28BC-41E6-8E12-220E5109AD01}">
      <dgm:prSet/>
      <dgm:spPr/>
      <dgm:t>
        <a:bodyPr/>
        <a:lstStyle/>
        <a:p>
          <a:endParaRPr lang="en-GB"/>
        </a:p>
      </dgm:t>
    </dgm:pt>
    <dgm:pt modelId="{FC4039EE-31B3-4E10-9668-1CA844332868}" type="sibTrans" cxnId="{550B047C-28BC-41E6-8E12-220E5109AD01}">
      <dgm:prSet/>
      <dgm:spPr/>
      <dgm:t>
        <a:bodyPr/>
        <a:lstStyle/>
        <a:p>
          <a:endParaRPr lang="en-GB"/>
        </a:p>
      </dgm:t>
    </dgm:pt>
    <dgm:pt modelId="{EDD1E661-BEE5-46AC-91FC-54B0B325D1BF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GB" dirty="0"/>
            <a:t>98 unitary authorities, including 36 Metropolitan Boroughs</a:t>
          </a:r>
        </a:p>
      </dgm:t>
    </dgm:pt>
    <dgm:pt modelId="{06367C57-CD0D-46A7-BCAA-D4690EEA0E65}" type="parTrans" cxnId="{49A579B7-0702-49ED-BD9A-66AE30C14B01}">
      <dgm:prSet/>
      <dgm:spPr/>
      <dgm:t>
        <a:bodyPr/>
        <a:lstStyle/>
        <a:p>
          <a:endParaRPr lang="en-GB"/>
        </a:p>
      </dgm:t>
    </dgm:pt>
    <dgm:pt modelId="{C34B6843-ED3A-497A-AEAE-C34314E98682}" type="sibTrans" cxnId="{49A579B7-0702-49ED-BD9A-66AE30C14B01}">
      <dgm:prSet/>
      <dgm:spPr/>
      <dgm:t>
        <a:bodyPr/>
        <a:lstStyle/>
        <a:p>
          <a:endParaRPr lang="en-GB"/>
        </a:p>
      </dgm:t>
    </dgm:pt>
    <dgm:pt modelId="{B1FC1D19-260F-4A1E-A904-F15DCAC797A8}" type="asst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GB" dirty="0"/>
            <a:t>London Mayor and London Assembly</a:t>
          </a:r>
        </a:p>
      </dgm:t>
    </dgm:pt>
    <dgm:pt modelId="{5C097386-0AE7-433C-B1B1-C051D68B5F3C}" type="parTrans" cxnId="{60C7C975-80EE-45A9-8922-B958383186D4}">
      <dgm:prSet/>
      <dgm:spPr/>
      <dgm:t>
        <a:bodyPr/>
        <a:lstStyle/>
        <a:p>
          <a:endParaRPr lang="en-GB"/>
        </a:p>
      </dgm:t>
    </dgm:pt>
    <dgm:pt modelId="{3772A90A-B236-4C9E-98F2-5F4DDC209292}" type="sibTrans" cxnId="{60C7C975-80EE-45A9-8922-B958383186D4}">
      <dgm:prSet/>
      <dgm:spPr/>
      <dgm:t>
        <a:bodyPr/>
        <a:lstStyle/>
        <a:p>
          <a:endParaRPr lang="en-GB"/>
        </a:p>
      </dgm:t>
    </dgm:pt>
    <dgm:pt modelId="{E6209735-719B-46B3-8DFA-58B1A545A61A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GB" dirty="0"/>
            <a:t>164 District/Borough councils</a:t>
          </a:r>
        </a:p>
      </dgm:t>
    </dgm:pt>
    <dgm:pt modelId="{7E0D578A-999B-4FB9-A39B-A5D2A6DDE8A7}" type="parTrans" cxnId="{436EDBFE-2063-48C3-A2C6-BD0124902E13}">
      <dgm:prSet/>
      <dgm:spPr/>
      <dgm:t>
        <a:bodyPr/>
        <a:lstStyle/>
        <a:p>
          <a:endParaRPr lang="en-GB"/>
        </a:p>
      </dgm:t>
    </dgm:pt>
    <dgm:pt modelId="{DCE193C3-7575-4A10-A856-B99BBF8431BD}" type="sibTrans" cxnId="{436EDBFE-2063-48C3-A2C6-BD0124902E13}">
      <dgm:prSet/>
      <dgm:spPr/>
      <dgm:t>
        <a:bodyPr/>
        <a:lstStyle/>
        <a:p>
          <a:endParaRPr lang="en-GB"/>
        </a:p>
      </dgm:t>
    </dgm:pt>
    <dgm:pt modelId="{F2F54B3E-8B75-4685-A5BE-7171D6A5350A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GB" dirty="0"/>
            <a:t>35 Police (Fire) and Crime Commissioners (until 2028)</a:t>
          </a:r>
        </a:p>
      </dgm:t>
    </dgm:pt>
    <dgm:pt modelId="{4833C268-4877-46F7-B41C-17EF1DCC0278}" type="parTrans" cxnId="{668F4DCC-907D-4EA5-9745-23C2167B3F75}">
      <dgm:prSet/>
      <dgm:spPr/>
      <dgm:t>
        <a:bodyPr/>
        <a:lstStyle/>
        <a:p>
          <a:endParaRPr lang="en-GB"/>
        </a:p>
      </dgm:t>
    </dgm:pt>
    <dgm:pt modelId="{417EBE56-7A21-4038-9816-ADC1F7854337}" type="sibTrans" cxnId="{668F4DCC-907D-4EA5-9745-23C2167B3F75}">
      <dgm:prSet/>
      <dgm:spPr/>
      <dgm:t>
        <a:bodyPr/>
        <a:lstStyle/>
        <a:p>
          <a:endParaRPr lang="en-GB"/>
        </a:p>
      </dgm:t>
    </dgm:pt>
    <dgm:pt modelId="{C2E0513F-7583-4BE5-95CA-63F4F1168E9D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GB" dirty="0"/>
            <a:t>33 London boroughs and the City of London Corporation</a:t>
          </a:r>
        </a:p>
      </dgm:t>
    </dgm:pt>
    <dgm:pt modelId="{15E96D2B-1074-4A2B-927C-53BFF0ADEA7D}" type="parTrans" cxnId="{3D7B7930-5A47-4B58-A6AC-6354DE977377}">
      <dgm:prSet/>
      <dgm:spPr/>
      <dgm:t>
        <a:bodyPr/>
        <a:lstStyle/>
        <a:p>
          <a:endParaRPr lang="en-GB"/>
        </a:p>
      </dgm:t>
    </dgm:pt>
    <dgm:pt modelId="{75FCE939-5572-4F47-9C83-96937C4D4396}" type="sibTrans" cxnId="{3D7B7930-5A47-4B58-A6AC-6354DE977377}">
      <dgm:prSet/>
      <dgm:spPr/>
      <dgm:t>
        <a:bodyPr/>
        <a:lstStyle/>
        <a:p>
          <a:endParaRPr lang="en-GB"/>
        </a:p>
      </dgm:t>
    </dgm:pt>
    <dgm:pt modelId="{4A42396B-AC20-4004-A288-47267C3EA702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GB" dirty="0"/>
            <a:t>38 Local Economic Partnerships</a:t>
          </a:r>
        </a:p>
      </dgm:t>
    </dgm:pt>
    <dgm:pt modelId="{5E075044-6B0D-4099-90E1-9C9FD692E031}" type="parTrans" cxnId="{02E8D686-3368-49FD-9712-EA35F5D82FA8}">
      <dgm:prSet/>
      <dgm:spPr/>
      <dgm:t>
        <a:bodyPr/>
        <a:lstStyle/>
        <a:p>
          <a:endParaRPr lang="en-GB"/>
        </a:p>
      </dgm:t>
    </dgm:pt>
    <dgm:pt modelId="{5E677B79-573F-4270-AB47-1F7140C3E2BA}" type="sibTrans" cxnId="{02E8D686-3368-49FD-9712-EA35F5D82FA8}">
      <dgm:prSet/>
      <dgm:spPr/>
      <dgm:t>
        <a:bodyPr/>
        <a:lstStyle/>
        <a:p>
          <a:endParaRPr lang="en-GB"/>
        </a:p>
      </dgm:t>
    </dgm:pt>
    <dgm:pt modelId="{5ACB5194-E0B0-419C-B6FD-4075EEBCC232}" type="pres">
      <dgm:prSet presAssocID="{5BEFADA0-FC83-42D9-A89D-5B0685182C2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78D5662-B408-4CAA-93D2-10DB677FF821}" type="pres">
      <dgm:prSet presAssocID="{BADDAE1B-AE1F-4104-8601-4AB3053956FD}" presName="hierRoot1" presStyleCnt="0">
        <dgm:presLayoutVars>
          <dgm:hierBranch val="init"/>
        </dgm:presLayoutVars>
      </dgm:prSet>
      <dgm:spPr/>
    </dgm:pt>
    <dgm:pt modelId="{6927589C-E44B-455C-9DBA-ADF30BD130F4}" type="pres">
      <dgm:prSet presAssocID="{BADDAE1B-AE1F-4104-8601-4AB3053956FD}" presName="rootComposite1" presStyleCnt="0"/>
      <dgm:spPr/>
    </dgm:pt>
    <dgm:pt modelId="{95AE54E4-476E-4C06-A6AD-99F3BD743730}" type="pres">
      <dgm:prSet presAssocID="{BADDAE1B-AE1F-4104-8601-4AB3053956FD}" presName="rootText1" presStyleLbl="node0" presStyleIdx="0" presStyleCnt="1" custScaleX="163855" custScaleY="146472">
        <dgm:presLayoutVars>
          <dgm:chPref val="3"/>
        </dgm:presLayoutVars>
      </dgm:prSet>
      <dgm:spPr/>
    </dgm:pt>
    <dgm:pt modelId="{4384B7E9-35D8-459B-9DDE-F1B2013AD311}" type="pres">
      <dgm:prSet presAssocID="{BADDAE1B-AE1F-4104-8601-4AB3053956FD}" presName="rootConnector1" presStyleLbl="node1" presStyleIdx="0" presStyleCnt="0"/>
      <dgm:spPr/>
    </dgm:pt>
    <dgm:pt modelId="{E6783555-75D3-48BD-AD1D-91B369CEBB77}" type="pres">
      <dgm:prSet presAssocID="{BADDAE1B-AE1F-4104-8601-4AB3053956FD}" presName="hierChild2" presStyleCnt="0"/>
      <dgm:spPr/>
    </dgm:pt>
    <dgm:pt modelId="{0BD6EA51-2D3C-438F-BB49-B2256365A2A3}" type="pres">
      <dgm:prSet presAssocID="{66E217D0-32D6-4D4D-B0B0-35306917ACE6}" presName="Name37" presStyleLbl="parChTrans1D2" presStyleIdx="0" presStyleCnt="6"/>
      <dgm:spPr/>
    </dgm:pt>
    <dgm:pt modelId="{A8968ADF-6AEE-49F5-B65D-80CAB7C22E72}" type="pres">
      <dgm:prSet presAssocID="{3CDB0B36-6134-4FEE-B67F-D18BAD9548F9}" presName="hierRoot2" presStyleCnt="0">
        <dgm:presLayoutVars>
          <dgm:hierBranch val="init"/>
        </dgm:presLayoutVars>
      </dgm:prSet>
      <dgm:spPr/>
    </dgm:pt>
    <dgm:pt modelId="{69AF39B0-242D-442A-BB03-34F2A2710F11}" type="pres">
      <dgm:prSet presAssocID="{3CDB0B36-6134-4FEE-B67F-D18BAD9548F9}" presName="rootComposite" presStyleCnt="0"/>
      <dgm:spPr/>
    </dgm:pt>
    <dgm:pt modelId="{75F7F750-E1FF-44D6-B418-DDBD90E1812D}" type="pres">
      <dgm:prSet presAssocID="{3CDB0B36-6134-4FEE-B67F-D18BAD9548F9}" presName="rootText" presStyleLbl="node2" presStyleIdx="0" presStyleCnt="4" custScaleX="136727" custScaleY="132737" custLinFactNeighborX="-24713" custLinFactNeighborY="-24008">
        <dgm:presLayoutVars>
          <dgm:chPref val="3"/>
        </dgm:presLayoutVars>
      </dgm:prSet>
      <dgm:spPr/>
    </dgm:pt>
    <dgm:pt modelId="{04AE8A4C-C10D-4B16-9250-EA077CC82E4B}" type="pres">
      <dgm:prSet presAssocID="{3CDB0B36-6134-4FEE-B67F-D18BAD9548F9}" presName="rootConnector" presStyleLbl="node2" presStyleIdx="0" presStyleCnt="4"/>
      <dgm:spPr/>
    </dgm:pt>
    <dgm:pt modelId="{249A708B-5688-4C97-B4C0-E20379A7251A}" type="pres">
      <dgm:prSet presAssocID="{3CDB0B36-6134-4FEE-B67F-D18BAD9548F9}" presName="hierChild4" presStyleCnt="0"/>
      <dgm:spPr/>
    </dgm:pt>
    <dgm:pt modelId="{B3A46A36-E8C1-4382-B577-C6541768B316}" type="pres">
      <dgm:prSet presAssocID="{7E0D578A-999B-4FB9-A39B-A5D2A6DDE8A7}" presName="Name37" presStyleLbl="parChTrans1D3" presStyleIdx="0" presStyleCnt="2"/>
      <dgm:spPr/>
    </dgm:pt>
    <dgm:pt modelId="{8F973B4C-8B7B-42C6-907E-1EA2B589D7BA}" type="pres">
      <dgm:prSet presAssocID="{E6209735-719B-46B3-8DFA-58B1A545A61A}" presName="hierRoot2" presStyleCnt="0">
        <dgm:presLayoutVars>
          <dgm:hierBranch val="init"/>
        </dgm:presLayoutVars>
      </dgm:prSet>
      <dgm:spPr/>
    </dgm:pt>
    <dgm:pt modelId="{ED8291F6-BDDF-469C-8C2B-02DD409AAC1B}" type="pres">
      <dgm:prSet presAssocID="{E6209735-719B-46B3-8DFA-58B1A545A61A}" presName="rootComposite" presStyleCnt="0"/>
      <dgm:spPr/>
    </dgm:pt>
    <dgm:pt modelId="{B6B6E9E6-2C8A-4D0C-9F10-A0A5A778AC44}" type="pres">
      <dgm:prSet presAssocID="{E6209735-719B-46B3-8DFA-58B1A545A61A}" presName="rootText" presStyleLbl="node3" presStyleIdx="0" presStyleCnt="2" custScaleX="128413" custScaleY="133560">
        <dgm:presLayoutVars>
          <dgm:chPref val="3"/>
        </dgm:presLayoutVars>
      </dgm:prSet>
      <dgm:spPr/>
    </dgm:pt>
    <dgm:pt modelId="{0AB39C4C-80D8-4A9B-A7C7-0D6305BD69EE}" type="pres">
      <dgm:prSet presAssocID="{E6209735-719B-46B3-8DFA-58B1A545A61A}" presName="rootConnector" presStyleLbl="node3" presStyleIdx="0" presStyleCnt="2"/>
      <dgm:spPr/>
    </dgm:pt>
    <dgm:pt modelId="{945000FE-A1CE-49B4-818D-C404BC863753}" type="pres">
      <dgm:prSet presAssocID="{E6209735-719B-46B3-8DFA-58B1A545A61A}" presName="hierChild4" presStyleCnt="0"/>
      <dgm:spPr/>
    </dgm:pt>
    <dgm:pt modelId="{4F28FE63-E00A-49FE-8A10-CA07B964C4DA}" type="pres">
      <dgm:prSet presAssocID="{E6209735-719B-46B3-8DFA-58B1A545A61A}" presName="hierChild5" presStyleCnt="0"/>
      <dgm:spPr/>
    </dgm:pt>
    <dgm:pt modelId="{8022423C-F111-480D-993D-0E71A8631AA2}" type="pres">
      <dgm:prSet presAssocID="{3CDB0B36-6134-4FEE-B67F-D18BAD9548F9}" presName="hierChild5" presStyleCnt="0"/>
      <dgm:spPr/>
    </dgm:pt>
    <dgm:pt modelId="{B7ABA130-4573-4731-BADE-D67616E6FDDF}" type="pres">
      <dgm:prSet presAssocID="{06367C57-CD0D-46A7-BCAA-D4690EEA0E65}" presName="Name37" presStyleLbl="parChTrans1D2" presStyleIdx="1" presStyleCnt="6"/>
      <dgm:spPr/>
    </dgm:pt>
    <dgm:pt modelId="{58D2337D-BE79-4506-9C0D-C4A12979D382}" type="pres">
      <dgm:prSet presAssocID="{EDD1E661-BEE5-46AC-91FC-54B0B325D1BF}" presName="hierRoot2" presStyleCnt="0">
        <dgm:presLayoutVars>
          <dgm:hierBranch val="init"/>
        </dgm:presLayoutVars>
      </dgm:prSet>
      <dgm:spPr/>
    </dgm:pt>
    <dgm:pt modelId="{EABE5E17-FF0B-458C-B529-AD1DBEE13E2F}" type="pres">
      <dgm:prSet presAssocID="{EDD1E661-BEE5-46AC-91FC-54B0B325D1BF}" presName="rootComposite" presStyleCnt="0"/>
      <dgm:spPr/>
    </dgm:pt>
    <dgm:pt modelId="{D7B54265-1DBA-4635-8C50-CA05F42339E9}" type="pres">
      <dgm:prSet presAssocID="{EDD1E661-BEE5-46AC-91FC-54B0B325D1BF}" presName="rootText" presStyleLbl="node2" presStyleIdx="1" presStyleCnt="4" custScaleX="156428" custScaleY="144082" custLinFactNeighborX="2478" custLinFactNeighborY="-22692">
        <dgm:presLayoutVars>
          <dgm:chPref val="3"/>
        </dgm:presLayoutVars>
      </dgm:prSet>
      <dgm:spPr/>
    </dgm:pt>
    <dgm:pt modelId="{36779909-ACBD-403C-A89C-A08B5B72B2EC}" type="pres">
      <dgm:prSet presAssocID="{EDD1E661-BEE5-46AC-91FC-54B0B325D1BF}" presName="rootConnector" presStyleLbl="node2" presStyleIdx="1" presStyleCnt="4"/>
      <dgm:spPr/>
    </dgm:pt>
    <dgm:pt modelId="{D0EDECDB-7A9A-4FA7-84CF-ED635E0EBA59}" type="pres">
      <dgm:prSet presAssocID="{EDD1E661-BEE5-46AC-91FC-54B0B325D1BF}" presName="hierChild4" presStyleCnt="0"/>
      <dgm:spPr/>
    </dgm:pt>
    <dgm:pt modelId="{C9A430C5-1F61-4A05-9AD9-9F6B963CEB78}" type="pres">
      <dgm:prSet presAssocID="{EDD1E661-BEE5-46AC-91FC-54B0B325D1BF}" presName="hierChild5" presStyleCnt="0"/>
      <dgm:spPr/>
    </dgm:pt>
    <dgm:pt modelId="{AF8CE395-C6DB-4CFE-A455-6E417A59384B}" type="pres">
      <dgm:prSet presAssocID="{4833C268-4877-46F7-B41C-17EF1DCC0278}" presName="Name37" presStyleLbl="parChTrans1D2" presStyleIdx="2" presStyleCnt="6"/>
      <dgm:spPr/>
    </dgm:pt>
    <dgm:pt modelId="{F4C486D4-D748-440D-B866-649CF91CA586}" type="pres">
      <dgm:prSet presAssocID="{F2F54B3E-8B75-4685-A5BE-7171D6A5350A}" presName="hierRoot2" presStyleCnt="0">
        <dgm:presLayoutVars>
          <dgm:hierBranch val="init"/>
        </dgm:presLayoutVars>
      </dgm:prSet>
      <dgm:spPr/>
    </dgm:pt>
    <dgm:pt modelId="{96777866-97CC-429D-83F7-976D1A11FA5A}" type="pres">
      <dgm:prSet presAssocID="{F2F54B3E-8B75-4685-A5BE-7171D6A5350A}" presName="rootComposite" presStyleCnt="0"/>
      <dgm:spPr/>
    </dgm:pt>
    <dgm:pt modelId="{AD313C53-EAED-4571-A3F6-0D4E5ABEB638}" type="pres">
      <dgm:prSet presAssocID="{F2F54B3E-8B75-4685-A5BE-7171D6A5350A}" presName="rootText" presStyleLbl="node2" presStyleIdx="2" presStyleCnt="4" custScaleX="135749" custScaleY="172071" custLinFactX="100000" custLinFactY="-166977" custLinFactNeighborX="116693" custLinFactNeighborY="-200000">
        <dgm:presLayoutVars>
          <dgm:chPref val="3"/>
        </dgm:presLayoutVars>
      </dgm:prSet>
      <dgm:spPr/>
    </dgm:pt>
    <dgm:pt modelId="{1EFAB7D5-1682-4D74-8D0A-60FB4C91C941}" type="pres">
      <dgm:prSet presAssocID="{F2F54B3E-8B75-4685-A5BE-7171D6A5350A}" presName="rootConnector" presStyleLbl="node2" presStyleIdx="2" presStyleCnt="4"/>
      <dgm:spPr/>
    </dgm:pt>
    <dgm:pt modelId="{7FD51989-F3DA-4AC5-B806-1565857482F9}" type="pres">
      <dgm:prSet presAssocID="{F2F54B3E-8B75-4685-A5BE-7171D6A5350A}" presName="hierChild4" presStyleCnt="0"/>
      <dgm:spPr/>
    </dgm:pt>
    <dgm:pt modelId="{764BE076-F707-4242-A259-8C977F1708F0}" type="pres">
      <dgm:prSet presAssocID="{F2F54B3E-8B75-4685-A5BE-7171D6A5350A}" presName="hierChild5" presStyleCnt="0"/>
      <dgm:spPr/>
    </dgm:pt>
    <dgm:pt modelId="{D52A4926-36B0-4935-860B-513776B705D4}" type="pres">
      <dgm:prSet presAssocID="{5E075044-6B0D-4099-90E1-9C9FD692E031}" presName="Name37" presStyleLbl="parChTrans1D2" presStyleIdx="3" presStyleCnt="6"/>
      <dgm:spPr/>
    </dgm:pt>
    <dgm:pt modelId="{7773A5DE-34A9-4297-9541-A040BDB121C8}" type="pres">
      <dgm:prSet presAssocID="{4A42396B-AC20-4004-A288-47267C3EA702}" presName="hierRoot2" presStyleCnt="0">
        <dgm:presLayoutVars>
          <dgm:hierBranch val="init"/>
        </dgm:presLayoutVars>
      </dgm:prSet>
      <dgm:spPr/>
    </dgm:pt>
    <dgm:pt modelId="{3D0F9272-54FA-4B76-B26D-6848389B3686}" type="pres">
      <dgm:prSet presAssocID="{4A42396B-AC20-4004-A288-47267C3EA702}" presName="rootComposite" presStyleCnt="0"/>
      <dgm:spPr/>
    </dgm:pt>
    <dgm:pt modelId="{B2DE4924-D28A-43F7-8B6B-BC0D91D063F2}" type="pres">
      <dgm:prSet presAssocID="{4A42396B-AC20-4004-A288-47267C3EA702}" presName="rootText" presStyleLbl="node2" presStyleIdx="3" presStyleCnt="4" custScaleX="147528" custScaleY="206637" custLinFactX="-294635" custLinFactY="-173475" custLinFactNeighborX="-300000" custLinFactNeighborY="-200000">
        <dgm:presLayoutVars>
          <dgm:chPref val="3"/>
        </dgm:presLayoutVars>
      </dgm:prSet>
      <dgm:spPr/>
    </dgm:pt>
    <dgm:pt modelId="{12BA69E9-DA22-4748-AAD3-4EE10A2508A1}" type="pres">
      <dgm:prSet presAssocID="{4A42396B-AC20-4004-A288-47267C3EA702}" presName="rootConnector" presStyleLbl="node2" presStyleIdx="3" presStyleCnt="4"/>
      <dgm:spPr/>
    </dgm:pt>
    <dgm:pt modelId="{9ADA5B80-58C5-40A3-93F6-7E0FD558F25B}" type="pres">
      <dgm:prSet presAssocID="{4A42396B-AC20-4004-A288-47267C3EA702}" presName="hierChild4" presStyleCnt="0"/>
      <dgm:spPr/>
    </dgm:pt>
    <dgm:pt modelId="{2BEDA524-8C2D-4BA0-B311-FA9FF90CE14D}" type="pres">
      <dgm:prSet presAssocID="{4A42396B-AC20-4004-A288-47267C3EA702}" presName="hierChild5" presStyleCnt="0"/>
      <dgm:spPr/>
    </dgm:pt>
    <dgm:pt modelId="{6853A0C6-1F7D-4BD0-972F-37031A35544A}" type="pres">
      <dgm:prSet presAssocID="{BADDAE1B-AE1F-4104-8601-4AB3053956FD}" presName="hierChild3" presStyleCnt="0"/>
      <dgm:spPr/>
    </dgm:pt>
    <dgm:pt modelId="{C268EA28-BF71-4E0D-942B-FB5DDE04049D}" type="pres">
      <dgm:prSet presAssocID="{31D6FCF3-F887-4C6D-88A5-3794F63DA8C7}" presName="Name111" presStyleLbl="parChTrans1D2" presStyleIdx="4" presStyleCnt="6"/>
      <dgm:spPr/>
    </dgm:pt>
    <dgm:pt modelId="{72AA62D0-418F-4A76-B580-1D1D43E1B50D}" type="pres">
      <dgm:prSet presAssocID="{DF0B62B3-6A6B-4A74-9C54-E13F5B4E1493}" presName="hierRoot3" presStyleCnt="0">
        <dgm:presLayoutVars>
          <dgm:hierBranch val="init"/>
        </dgm:presLayoutVars>
      </dgm:prSet>
      <dgm:spPr/>
    </dgm:pt>
    <dgm:pt modelId="{ABE12656-B87E-444D-A7B5-4A0971652F01}" type="pres">
      <dgm:prSet presAssocID="{DF0B62B3-6A6B-4A74-9C54-E13F5B4E1493}" presName="rootComposite3" presStyleCnt="0"/>
      <dgm:spPr/>
    </dgm:pt>
    <dgm:pt modelId="{FF254E41-0C36-4565-B0D8-696177CECC79}" type="pres">
      <dgm:prSet presAssocID="{DF0B62B3-6A6B-4A74-9C54-E13F5B4E1493}" presName="rootText3" presStyleLbl="asst1" presStyleIdx="0" presStyleCnt="2" custScaleX="162629" custScaleY="149403" custLinFactNeighborX="-58054" custLinFactNeighborY="66473">
        <dgm:presLayoutVars>
          <dgm:chPref val="3"/>
        </dgm:presLayoutVars>
      </dgm:prSet>
      <dgm:spPr/>
    </dgm:pt>
    <dgm:pt modelId="{D98DC295-65F0-40B6-A7ED-8C938966570B}" type="pres">
      <dgm:prSet presAssocID="{DF0B62B3-6A6B-4A74-9C54-E13F5B4E1493}" presName="rootConnector3" presStyleLbl="asst1" presStyleIdx="0" presStyleCnt="2"/>
      <dgm:spPr/>
    </dgm:pt>
    <dgm:pt modelId="{DE6186B7-3C3A-405D-B257-2DF2E1FC1658}" type="pres">
      <dgm:prSet presAssocID="{DF0B62B3-6A6B-4A74-9C54-E13F5B4E1493}" presName="hierChild6" presStyleCnt="0"/>
      <dgm:spPr/>
    </dgm:pt>
    <dgm:pt modelId="{AE07F445-D33E-4006-A5A8-82E297BF3444}" type="pres">
      <dgm:prSet presAssocID="{DF0B62B3-6A6B-4A74-9C54-E13F5B4E1493}" presName="hierChild7" presStyleCnt="0"/>
      <dgm:spPr/>
    </dgm:pt>
    <dgm:pt modelId="{35381C29-7C41-4772-A29F-FE8F56B02141}" type="pres">
      <dgm:prSet presAssocID="{5C097386-0AE7-433C-B1B1-C051D68B5F3C}" presName="Name111" presStyleLbl="parChTrans1D2" presStyleIdx="5" presStyleCnt="6"/>
      <dgm:spPr/>
    </dgm:pt>
    <dgm:pt modelId="{1EA982B5-C649-47C1-AC1C-7BA2D69D2F2D}" type="pres">
      <dgm:prSet presAssocID="{B1FC1D19-260F-4A1E-A904-F15DCAC797A8}" presName="hierRoot3" presStyleCnt="0">
        <dgm:presLayoutVars>
          <dgm:hierBranch val="init"/>
        </dgm:presLayoutVars>
      </dgm:prSet>
      <dgm:spPr/>
    </dgm:pt>
    <dgm:pt modelId="{7F141237-0CC6-4BCA-9EDE-7A75EB74D2E3}" type="pres">
      <dgm:prSet presAssocID="{B1FC1D19-260F-4A1E-A904-F15DCAC797A8}" presName="rootComposite3" presStyleCnt="0"/>
      <dgm:spPr/>
    </dgm:pt>
    <dgm:pt modelId="{0206FA0F-1BE5-4AD3-A1A9-94D6423CB9D2}" type="pres">
      <dgm:prSet presAssocID="{B1FC1D19-260F-4A1E-A904-F15DCAC797A8}" presName="rootText3" presStyleLbl="asst1" presStyleIdx="1" presStyleCnt="2" custScaleX="153397" custScaleY="143906" custLinFactNeighborX="3474" custLinFactNeighborY="70860">
        <dgm:presLayoutVars>
          <dgm:chPref val="3"/>
        </dgm:presLayoutVars>
      </dgm:prSet>
      <dgm:spPr/>
    </dgm:pt>
    <dgm:pt modelId="{F44E029E-E99C-4739-93A8-382CA4EE00EF}" type="pres">
      <dgm:prSet presAssocID="{B1FC1D19-260F-4A1E-A904-F15DCAC797A8}" presName="rootConnector3" presStyleLbl="asst1" presStyleIdx="1" presStyleCnt="2"/>
      <dgm:spPr/>
    </dgm:pt>
    <dgm:pt modelId="{513F096C-ED02-4CB9-828A-395F2D8D7D22}" type="pres">
      <dgm:prSet presAssocID="{B1FC1D19-260F-4A1E-A904-F15DCAC797A8}" presName="hierChild6" presStyleCnt="0"/>
      <dgm:spPr/>
    </dgm:pt>
    <dgm:pt modelId="{C07AF9FE-1C29-4B1B-9ABA-470AC4821075}" type="pres">
      <dgm:prSet presAssocID="{15E96D2B-1074-4A2B-927C-53BFF0ADEA7D}" presName="Name37" presStyleLbl="parChTrans1D3" presStyleIdx="1" presStyleCnt="2"/>
      <dgm:spPr/>
    </dgm:pt>
    <dgm:pt modelId="{CEEB9B29-A09F-43E2-9DDE-2287B298E307}" type="pres">
      <dgm:prSet presAssocID="{C2E0513F-7583-4BE5-95CA-63F4F1168E9D}" presName="hierRoot2" presStyleCnt="0">
        <dgm:presLayoutVars>
          <dgm:hierBranch val="init"/>
        </dgm:presLayoutVars>
      </dgm:prSet>
      <dgm:spPr/>
    </dgm:pt>
    <dgm:pt modelId="{81C4A1F8-0E94-46EE-B180-1596E16FD1EA}" type="pres">
      <dgm:prSet presAssocID="{C2E0513F-7583-4BE5-95CA-63F4F1168E9D}" presName="rootComposite" presStyleCnt="0"/>
      <dgm:spPr/>
    </dgm:pt>
    <dgm:pt modelId="{75841C66-3821-4C6B-BC65-1C3E756B0A11}" type="pres">
      <dgm:prSet presAssocID="{C2E0513F-7583-4BE5-95CA-63F4F1168E9D}" presName="rootText" presStyleLbl="node3" presStyleIdx="1" presStyleCnt="2" custScaleX="131178" custScaleY="159899" custLinFactX="7989" custLinFactY="30960" custLinFactNeighborX="100000" custLinFactNeighborY="100000">
        <dgm:presLayoutVars>
          <dgm:chPref val="3"/>
        </dgm:presLayoutVars>
      </dgm:prSet>
      <dgm:spPr/>
    </dgm:pt>
    <dgm:pt modelId="{F5959AF1-76AB-4A9F-AB07-D58C60AB3DE8}" type="pres">
      <dgm:prSet presAssocID="{C2E0513F-7583-4BE5-95CA-63F4F1168E9D}" presName="rootConnector" presStyleLbl="node3" presStyleIdx="1" presStyleCnt="2"/>
      <dgm:spPr/>
    </dgm:pt>
    <dgm:pt modelId="{54AEF421-BC0C-4DA9-92DF-6298A896D4C9}" type="pres">
      <dgm:prSet presAssocID="{C2E0513F-7583-4BE5-95CA-63F4F1168E9D}" presName="hierChild4" presStyleCnt="0"/>
      <dgm:spPr/>
    </dgm:pt>
    <dgm:pt modelId="{70D8AC98-8F73-4204-8F0C-AB300E5519C1}" type="pres">
      <dgm:prSet presAssocID="{C2E0513F-7583-4BE5-95CA-63F4F1168E9D}" presName="hierChild5" presStyleCnt="0"/>
      <dgm:spPr/>
    </dgm:pt>
    <dgm:pt modelId="{D42B8966-7174-4BE4-B3AD-80DC95DD4831}" type="pres">
      <dgm:prSet presAssocID="{B1FC1D19-260F-4A1E-A904-F15DCAC797A8}" presName="hierChild7" presStyleCnt="0"/>
      <dgm:spPr/>
    </dgm:pt>
  </dgm:ptLst>
  <dgm:cxnLst>
    <dgm:cxn modelId="{838DBB07-E3F3-47DC-902F-D0C9E9806429}" type="presOf" srcId="{4A42396B-AC20-4004-A288-47267C3EA702}" destId="{12BA69E9-DA22-4748-AAD3-4EE10A2508A1}" srcOrd="1" destOrd="0" presId="urn:microsoft.com/office/officeart/2005/8/layout/orgChart1"/>
    <dgm:cxn modelId="{3A02BE0A-3B12-4A35-AACE-4CDF21170085}" type="presOf" srcId="{F2F54B3E-8B75-4685-A5BE-7171D6A5350A}" destId="{AD313C53-EAED-4571-A3F6-0D4E5ABEB638}" srcOrd="0" destOrd="0" presId="urn:microsoft.com/office/officeart/2005/8/layout/orgChart1"/>
    <dgm:cxn modelId="{35F51612-3D43-4E87-B71B-5147016C8AF5}" type="presOf" srcId="{EDD1E661-BEE5-46AC-91FC-54B0B325D1BF}" destId="{36779909-ACBD-403C-A89C-A08B5B72B2EC}" srcOrd="1" destOrd="0" presId="urn:microsoft.com/office/officeart/2005/8/layout/orgChart1"/>
    <dgm:cxn modelId="{5B22601D-B790-4F2F-8003-4E8B20D7871C}" type="presOf" srcId="{5C097386-0AE7-433C-B1B1-C051D68B5F3C}" destId="{35381C29-7C41-4772-A29F-FE8F56B02141}" srcOrd="0" destOrd="0" presId="urn:microsoft.com/office/officeart/2005/8/layout/orgChart1"/>
    <dgm:cxn modelId="{E89BD02A-9607-40C4-8971-915CF3A97A97}" type="presOf" srcId="{15E96D2B-1074-4A2B-927C-53BFF0ADEA7D}" destId="{C07AF9FE-1C29-4B1B-9ABA-470AC4821075}" srcOrd="0" destOrd="0" presId="urn:microsoft.com/office/officeart/2005/8/layout/orgChart1"/>
    <dgm:cxn modelId="{4A3EAF2E-780E-41F7-807A-B2C5C5022BC0}" type="presOf" srcId="{DF0B62B3-6A6B-4A74-9C54-E13F5B4E1493}" destId="{FF254E41-0C36-4565-B0D8-696177CECC79}" srcOrd="0" destOrd="0" presId="urn:microsoft.com/office/officeart/2005/8/layout/orgChart1"/>
    <dgm:cxn modelId="{3D7B7930-5A47-4B58-A6AC-6354DE977377}" srcId="{B1FC1D19-260F-4A1E-A904-F15DCAC797A8}" destId="{C2E0513F-7583-4BE5-95CA-63F4F1168E9D}" srcOrd="0" destOrd="0" parTransId="{15E96D2B-1074-4A2B-927C-53BFF0ADEA7D}" sibTransId="{75FCE939-5572-4F47-9C83-96937C4D4396}"/>
    <dgm:cxn modelId="{EE383137-184A-44DC-8550-EC194836EFC9}" type="presOf" srcId="{BADDAE1B-AE1F-4104-8601-4AB3053956FD}" destId="{95AE54E4-476E-4C06-A6AD-99F3BD743730}" srcOrd="0" destOrd="0" presId="urn:microsoft.com/office/officeart/2005/8/layout/orgChart1"/>
    <dgm:cxn modelId="{A5454569-F67D-4D38-A624-62937096C5C6}" type="presOf" srcId="{DF0B62B3-6A6B-4A74-9C54-E13F5B4E1493}" destId="{D98DC295-65F0-40B6-A7ED-8C938966570B}" srcOrd="1" destOrd="0" presId="urn:microsoft.com/office/officeart/2005/8/layout/orgChart1"/>
    <dgm:cxn modelId="{FEAACB69-8992-48E1-821A-C55B625FBB56}" type="presOf" srcId="{4833C268-4877-46F7-B41C-17EF1DCC0278}" destId="{AF8CE395-C6DB-4CFE-A455-6E417A59384B}" srcOrd="0" destOrd="0" presId="urn:microsoft.com/office/officeart/2005/8/layout/orgChart1"/>
    <dgm:cxn modelId="{BBA21E4D-6865-44C9-AB4B-E9C10D55DA93}" type="presOf" srcId="{06367C57-CD0D-46A7-BCAA-D4690EEA0E65}" destId="{B7ABA130-4573-4731-BADE-D67616E6FDDF}" srcOrd="0" destOrd="0" presId="urn:microsoft.com/office/officeart/2005/8/layout/orgChart1"/>
    <dgm:cxn modelId="{FB07666D-7D1D-4506-B70F-6E3B5A5524E8}" type="presOf" srcId="{F2F54B3E-8B75-4685-A5BE-7171D6A5350A}" destId="{1EFAB7D5-1682-4D74-8D0A-60FB4C91C941}" srcOrd="1" destOrd="0" presId="urn:microsoft.com/office/officeart/2005/8/layout/orgChart1"/>
    <dgm:cxn modelId="{C64AE650-A5D8-47CC-80CF-293298BDF7A1}" type="presOf" srcId="{4A42396B-AC20-4004-A288-47267C3EA702}" destId="{B2DE4924-D28A-43F7-8B6B-BC0D91D063F2}" srcOrd="0" destOrd="0" presId="urn:microsoft.com/office/officeart/2005/8/layout/orgChart1"/>
    <dgm:cxn modelId="{D6DA9354-C006-40D9-B888-B50196822E92}" type="presOf" srcId="{66E217D0-32D6-4D4D-B0B0-35306917ACE6}" destId="{0BD6EA51-2D3C-438F-BB49-B2256365A2A3}" srcOrd="0" destOrd="0" presId="urn:microsoft.com/office/officeart/2005/8/layout/orgChart1"/>
    <dgm:cxn modelId="{60C7C975-80EE-45A9-8922-B958383186D4}" srcId="{BADDAE1B-AE1F-4104-8601-4AB3053956FD}" destId="{B1FC1D19-260F-4A1E-A904-F15DCAC797A8}" srcOrd="1" destOrd="0" parTransId="{5C097386-0AE7-433C-B1B1-C051D68B5F3C}" sibTransId="{3772A90A-B236-4C9E-98F2-5F4DDC209292}"/>
    <dgm:cxn modelId="{D3FD2958-E173-43E0-A722-84A20338D426}" type="presOf" srcId="{3CDB0B36-6134-4FEE-B67F-D18BAD9548F9}" destId="{75F7F750-E1FF-44D6-B418-DDBD90E1812D}" srcOrd="0" destOrd="0" presId="urn:microsoft.com/office/officeart/2005/8/layout/orgChart1"/>
    <dgm:cxn modelId="{550B047C-28BC-41E6-8E12-220E5109AD01}" srcId="{BADDAE1B-AE1F-4104-8601-4AB3053956FD}" destId="{3CDB0B36-6134-4FEE-B67F-D18BAD9548F9}" srcOrd="2" destOrd="0" parTransId="{66E217D0-32D6-4D4D-B0B0-35306917ACE6}" sibTransId="{FC4039EE-31B3-4E10-9668-1CA844332868}"/>
    <dgm:cxn modelId="{BF70B580-01AB-4C22-9192-DA3027D28587}" srcId="{5BEFADA0-FC83-42D9-A89D-5B0685182C2B}" destId="{BADDAE1B-AE1F-4104-8601-4AB3053956FD}" srcOrd="0" destOrd="0" parTransId="{CDAB274A-CDE9-4776-9807-8BF7CDF7C09B}" sibTransId="{D763A480-226C-482D-A62C-4174B92D2EDA}"/>
    <dgm:cxn modelId="{02E8D686-3368-49FD-9712-EA35F5D82FA8}" srcId="{BADDAE1B-AE1F-4104-8601-4AB3053956FD}" destId="{4A42396B-AC20-4004-A288-47267C3EA702}" srcOrd="5" destOrd="0" parTransId="{5E075044-6B0D-4099-90E1-9C9FD692E031}" sibTransId="{5E677B79-573F-4270-AB47-1F7140C3E2BA}"/>
    <dgm:cxn modelId="{A6EBC789-9BED-42E0-9E9C-052B194400A1}" type="presOf" srcId="{EDD1E661-BEE5-46AC-91FC-54B0B325D1BF}" destId="{D7B54265-1DBA-4635-8C50-CA05F42339E9}" srcOrd="0" destOrd="0" presId="urn:microsoft.com/office/officeart/2005/8/layout/orgChart1"/>
    <dgm:cxn modelId="{9C18B68A-A45C-4F64-A29F-C421C58F951B}" type="presOf" srcId="{C2E0513F-7583-4BE5-95CA-63F4F1168E9D}" destId="{F5959AF1-76AB-4A9F-AB07-D58C60AB3DE8}" srcOrd="1" destOrd="0" presId="urn:microsoft.com/office/officeart/2005/8/layout/orgChart1"/>
    <dgm:cxn modelId="{DFCEF790-95B3-4359-A64B-101F28E577C7}" type="presOf" srcId="{3CDB0B36-6134-4FEE-B67F-D18BAD9548F9}" destId="{04AE8A4C-C10D-4B16-9250-EA077CC82E4B}" srcOrd="1" destOrd="0" presId="urn:microsoft.com/office/officeart/2005/8/layout/orgChart1"/>
    <dgm:cxn modelId="{DA94E993-FA6D-4562-9AE0-BA8F52AB219C}" type="presOf" srcId="{B1FC1D19-260F-4A1E-A904-F15DCAC797A8}" destId="{0206FA0F-1BE5-4AD3-A1A9-94D6423CB9D2}" srcOrd="0" destOrd="0" presId="urn:microsoft.com/office/officeart/2005/8/layout/orgChart1"/>
    <dgm:cxn modelId="{C5E3FB9B-5F9C-489C-803F-1FE157406F97}" type="presOf" srcId="{E6209735-719B-46B3-8DFA-58B1A545A61A}" destId="{B6B6E9E6-2C8A-4D0C-9F10-A0A5A778AC44}" srcOrd="0" destOrd="0" presId="urn:microsoft.com/office/officeart/2005/8/layout/orgChart1"/>
    <dgm:cxn modelId="{2141719E-F494-4226-A305-684D9E8A2852}" type="presOf" srcId="{E6209735-719B-46B3-8DFA-58B1A545A61A}" destId="{0AB39C4C-80D8-4A9B-A7C7-0D6305BD69EE}" srcOrd="1" destOrd="0" presId="urn:microsoft.com/office/officeart/2005/8/layout/orgChart1"/>
    <dgm:cxn modelId="{DB2D7CAC-A3F9-45CF-98D4-D1ACE886C3AA}" type="presOf" srcId="{B1FC1D19-260F-4A1E-A904-F15DCAC797A8}" destId="{F44E029E-E99C-4739-93A8-382CA4EE00EF}" srcOrd="1" destOrd="0" presId="urn:microsoft.com/office/officeart/2005/8/layout/orgChart1"/>
    <dgm:cxn modelId="{A5BE82AD-F45D-4682-A406-2EC0A8491EEB}" type="presOf" srcId="{31D6FCF3-F887-4C6D-88A5-3794F63DA8C7}" destId="{C268EA28-BF71-4E0D-942B-FB5DDE04049D}" srcOrd="0" destOrd="0" presId="urn:microsoft.com/office/officeart/2005/8/layout/orgChart1"/>
    <dgm:cxn modelId="{49A579B7-0702-49ED-BD9A-66AE30C14B01}" srcId="{BADDAE1B-AE1F-4104-8601-4AB3053956FD}" destId="{EDD1E661-BEE5-46AC-91FC-54B0B325D1BF}" srcOrd="3" destOrd="0" parTransId="{06367C57-CD0D-46A7-BCAA-D4690EEA0E65}" sibTransId="{C34B6843-ED3A-497A-AEAE-C34314E98682}"/>
    <dgm:cxn modelId="{56504BBB-2C3F-4D31-8607-6DF5597E0126}" type="presOf" srcId="{7E0D578A-999B-4FB9-A39B-A5D2A6DDE8A7}" destId="{B3A46A36-E8C1-4382-B577-C6541768B316}" srcOrd="0" destOrd="0" presId="urn:microsoft.com/office/officeart/2005/8/layout/orgChart1"/>
    <dgm:cxn modelId="{668F4DCC-907D-4EA5-9745-23C2167B3F75}" srcId="{BADDAE1B-AE1F-4104-8601-4AB3053956FD}" destId="{F2F54B3E-8B75-4685-A5BE-7171D6A5350A}" srcOrd="4" destOrd="0" parTransId="{4833C268-4877-46F7-B41C-17EF1DCC0278}" sibTransId="{417EBE56-7A21-4038-9816-ADC1F7854337}"/>
    <dgm:cxn modelId="{96BD7DCD-0D06-4C64-A729-7AAB4951CAF5}" type="presOf" srcId="{C2E0513F-7583-4BE5-95CA-63F4F1168E9D}" destId="{75841C66-3821-4C6B-BC65-1C3E756B0A11}" srcOrd="0" destOrd="0" presId="urn:microsoft.com/office/officeart/2005/8/layout/orgChart1"/>
    <dgm:cxn modelId="{F2BD77DC-8A76-42FE-8651-4803BBB9A5AD}" type="presOf" srcId="{5BEFADA0-FC83-42D9-A89D-5B0685182C2B}" destId="{5ACB5194-E0B0-419C-B6FD-4075EEBCC232}" srcOrd="0" destOrd="0" presId="urn:microsoft.com/office/officeart/2005/8/layout/orgChart1"/>
    <dgm:cxn modelId="{048B3AEC-4451-42A9-A1EF-F9EAACB81956}" type="presOf" srcId="{5E075044-6B0D-4099-90E1-9C9FD692E031}" destId="{D52A4926-36B0-4935-860B-513776B705D4}" srcOrd="0" destOrd="0" presId="urn:microsoft.com/office/officeart/2005/8/layout/orgChart1"/>
    <dgm:cxn modelId="{638320F5-8417-4FEB-A7B0-CC9586F69AC2}" srcId="{BADDAE1B-AE1F-4104-8601-4AB3053956FD}" destId="{DF0B62B3-6A6B-4A74-9C54-E13F5B4E1493}" srcOrd="0" destOrd="0" parTransId="{31D6FCF3-F887-4C6D-88A5-3794F63DA8C7}" sibTransId="{F01616CF-3321-4186-95A2-67B1CEC4C092}"/>
    <dgm:cxn modelId="{8E53B8F8-BD60-42F1-A2A3-6AC505B49EBC}" type="presOf" srcId="{BADDAE1B-AE1F-4104-8601-4AB3053956FD}" destId="{4384B7E9-35D8-459B-9DDE-F1B2013AD311}" srcOrd="1" destOrd="0" presId="urn:microsoft.com/office/officeart/2005/8/layout/orgChart1"/>
    <dgm:cxn modelId="{436EDBFE-2063-48C3-A2C6-BD0124902E13}" srcId="{3CDB0B36-6134-4FEE-B67F-D18BAD9548F9}" destId="{E6209735-719B-46B3-8DFA-58B1A545A61A}" srcOrd="0" destOrd="0" parTransId="{7E0D578A-999B-4FB9-A39B-A5D2A6DDE8A7}" sibTransId="{DCE193C3-7575-4A10-A856-B99BBF8431BD}"/>
    <dgm:cxn modelId="{D3D9F89A-3736-4E58-B930-FA9E6F67E42F}" type="presParOf" srcId="{5ACB5194-E0B0-419C-B6FD-4075EEBCC232}" destId="{D78D5662-B408-4CAA-93D2-10DB677FF821}" srcOrd="0" destOrd="0" presId="urn:microsoft.com/office/officeart/2005/8/layout/orgChart1"/>
    <dgm:cxn modelId="{87BD9C09-EC56-4EC2-8C8F-830F2BDB4A95}" type="presParOf" srcId="{D78D5662-B408-4CAA-93D2-10DB677FF821}" destId="{6927589C-E44B-455C-9DBA-ADF30BD130F4}" srcOrd="0" destOrd="0" presId="urn:microsoft.com/office/officeart/2005/8/layout/orgChart1"/>
    <dgm:cxn modelId="{EEF87A7E-6D49-4377-B420-B39C0E0CEDD7}" type="presParOf" srcId="{6927589C-E44B-455C-9DBA-ADF30BD130F4}" destId="{95AE54E4-476E-4C06-A6AD-99F3BD743730}" srcOrd="0" destOrd="0" presId="urn:microsoft.com/office/officeart/2005/8/layout/orgChart1"/>
    <dgm:cxn modelId="{3CBDAEDD-E575-4F4D-93B8-2F4C3ACCFC12}" type="presParOf" srcId="{6927589C-E44B-455C-9DBA-ADF30BD130F4}" destId="{4384B7E9-35D8-459B-9DDE-F1B2013AD311}" srcOrd="1" destOrd="0" presId="urn:microsoft.com/office/officeart/2005/8/layout/orgChart1"/>
    <dgm:cxn modelId="{9B61C236-6B68-4020-93EF-365B41D9FCEB}" type="presParOf" srcId="{D78D5662-B408-4CAA-93D2-10DB677FF821}" destId="{E6783555-75D3-48BD-AD1D-91B369CEBB77}" srcOrd="1" destOrd="0" presId="urn:microsoft.com/office/officeart/2005/8/layout/orgChart1"/>
    <dgm:cxn modelId="{4B9C74A8-59D2-476A-89BA-E35514BCE485}" type="presParOf" srcId="{E6783555-75D3-48BD-AD1D-91B369CEBB77}" destId="{0BD6EA51-2D3C-438F-BB49-B2256365A2A3}" srcOrd="0" destOrd="0" presId="urn:microsoft.com/office/officeart/2005/8/layout/orgChart1"/>
    <dgm:cxn modelId="{CA40FF69-C483-4421-ADB2-0F22062EEC90}" type="presParOf" srcId="{E6783555-75D3-48BD-AD1D-91B369CEBB77}" destId="{A8968ADF-6AEE-49F5-B65D-80CAB7C22E72}" srcOrd="1" destOrd="0" presId="urn:microsoft.com/office/officeart/2005/8/layout/orgChart1"/>
    <dgm:cxn modelId="{4C698294-12E1-4F1F-A1B1-A1565DC69866}" type="presParOf" srcId="{A8968ADF-6AEE-49F5-B65D-80CAB7C22E72}" destId="{69AF39B0-242D-442A-BB03-34F2A2710F11}" srcOrd="0" destOrd="0" presId="urn:microsoft.com/office/officeart/2005/8/layout/orgChart1"/>
    <dgm:cxn modelId="{24B072DE-95A0-4DA2-8CC7-3EB4F8D7BACD}" type="presParOf" srcId="{69AF39B0-242D-442A-BB03-34F2A2710F11}" destId="{75F7F750-E1FF-44D6-B418-DDBD90E1812D}" srcOrd="0" destOrd="0" presId="urn:microsoft.com/office/officeart/2005/8/layout/orgChart1"/>
    <dgm:cxn modelId="{96361949-9B42-496F-9ACA-E2C0F701C77E}" type="presParOf" srcId="{69AF39B0-242D-442A-BB03-34F2A2710F11}" destId="{04AE8A4C-C10D-4B16-9250-EA077CC82E4B}" srcOrd="1" destOrd="0" presId="urn:microsoft.com/office/officeart/2005/8/layout/orgChart1"/>
    <dgm:cxn modelId="{EA39CBE7-D29E-449C-8790-C4258B3385BC}" type="presParOf" srcId="{A8968ADF-6AEE-49F5-B65D-80CAB7C22E72}" destId="{249A708B-5688-4C97-B4C0-E20379A7251A}" srcOrd="1" destOrd="0" presId="urn:microsoft.com/office/officeart/2005/8/layout/orgChart1"/>
    <dgm:cxn modelId="{1E024BC7-CC2E-4763-823B-18C37E4D94BE}" type="presParOf" srcId="{249A708B-5688-4C97-B4C0-E20379A7251A}" destId="{B3A46A36-E8C1-4382-B577-C6541768B316}" srcOrd="0" destOrd="0" presId="urn:microsoft.com/office/officeart/2005/8/layout/orgChart1"/>
    <dgm:cxn modelId="{8798AFBC-4C8A-466A-9F2D-2ACDD93A9283}" type="presParOf" srcId="{249A708B-5688-4C97-B4C0-E20379A7251A}" destId="{8F973B4C-8B7B-42C6-907E-1EA2B589D7BA}" srcOrd="1" destOrd="0" presId="urn:microsoft.com/office/officeart/2005/8/layout/orgChart1"/>
    <dgm:cxn modelId="{A87AA37B-39AF-470E-9107-E676A198AE92}" type="presParOf" srcId="{8F973B4C-8B7B-42C6-907E-1EA2B589D7BA}" destId="{ED8291F6-BDDF-469C-8C2B-02DD409AAC1B}" srcOrd="0" destOrd="0" presId="urn:microsoft.com/office/officeart/2005/8/layout/orgChart1"/>
    <dgm:cxn modelId="{FF62DD95-234D-4F03-B960-8B7467149E21}" type="presParOf" srcId="{ED8291F6-BDDF-469C-8C2B-02DD409AAC1B}" destId="{B6B6E9E6-2C8A-4D0C-9F10-A0A5A778AC44}" srcOrd="0" destOrd="0" presId="urn:microsoft.com/office/officeart/2005/8/layout/orgChart1"/>
    <dgm:cxn modelId="{F231EE5F-F660-4890-AD79-12EABCAB6DAE}" type="presParOf" srcId="{ED8291F6-BDDF-469C-8C2B-02DD409AAC1B}" destId="{0AB39C4C-80D8-4A9B-A7C7-0D6305BD69EE}" srcOrd="1" destOrd="0" presId="urn:microsoft.com/office/officeart/2005/8/layout/orgChart1"/>
    <dgm:cxn modelId="{7AED833D-A87F-4CA1-9339-D73400792A77}" type="presParOf" srcId="{8F973B4C-8B7B-42C6-907E-1EA2B589D7BA}" destId="{945000FE-A1CE-49B4-818D-C404BC863753}" srcOrd="1" destOrd="0" presId="urn:microsoft.com/office/officeart/2005/8/layout/orgChart1"/>
    <dgm:cxn modelId="{E6845FE7-8087-4105-82E5-F214C249D6F2}" type="presParOf" srcId="{8F973B4C-8B7B-42C6-907E-1EA2B589D7BA}" destId="{4F28FE63-E00A-49FE-8A10-CA07B964C4DA}" srcOrd="2" destOrd="0" presId="urn:microsoft.com/office/officeart/2005/8/layout/orgChart1"/>
    <dgm:cxn modelId="{82173753-1E82-43DF-958D-352BDCB8F1A6}" type="presParOf" srcId="{A8968ADF-6AEE-49F5-B65D-80CAB7C22E72}" destId="{8022423C-F111-480D-993D-0E71A8631AA2}" srcOrd="2" destOrd="0" presId="urn:microsoft.com/office/officeart/2005/8/layout/orgChart1"/>
    <dgm:cxn modelId="{C73F1718-FC7B-4EE6-8767-DFB6E2091E40}" type="presParOf" srcId="{E6783555-75D3-48BD-AD1D-91B369CEBB77}" destId="{B7ABA130-4573-4731-BADE-D67616E6FDDF}" srcOrd="2" destOrd="0" presId="urn:microsoft.com/office/officeart/2005/8/layout/orgChart1"/>
    <dgm:cxn modelId="{BD829638-681D-4886-A785-D550ED91DD9E}" type="presParOf" srcId="{E6783555-75D3-48BD-AD1D-91B369CEBB77}" destId="{58D2337D-BE79-4506-9C0D-C4A12979D382}" srcOrd="3" destOrd="0" presId="urn:microsoft.com/office/officeart/2005/8/layout/orgChart1"/>
    <dgm:cxn modelId="{412D6E31-FC93-439D-A89D-D477DE65EEBE}" type="presParOf" srcId="{58D2337D-BE79-4506-9C0D-C4A12979D382}" destId="{EABE5E17-FF0B-458C-B529-AD1DBEE13E2F}" srcOrd="0" destOrd="0" presId="urn:microsoft.com/office/officeart/2005/8/layout/orgChart1"/>
    <dgm:cxn modelId="{3A7903C6-249F-41A7-BF54-EE22D9D73D50}" type="presParOf" srcId="{EABE5E17-FF0B-458C-B529-AD1DBEE13E2F}" destId="{D7B54265-1DBA-4635-8C50-CA05F42339E9}" srcOrd="0" destOrd="0" presId="urn:microsoft.com/office/officeart/2005/8/layout/orgChart1"/>
    <dgm:cxn modelId="{D7C1C4C7-35FA-4689-9BB2-A788E5EA5485}" type="presParOf" srcId="{EABE5E17-FF0B-458C-B529-AD1DBEE13E2F}" destId="{36779909-ACBD-403C-A89C-A08B5B72B2EC}" srcOrd="1" destOrd="0" presId="urn:microsoft.com/office/officeart/2005/8/layout/orgChart1"/>
    <dgm:cxn modelId="{4C2F4FF5-A7E0-4DDB-B125-C34312A243FB}" type="presParOf" srcId="{58D2337D-BE79-4506-9C0D-C4A12979D382}" destId="{D0EDECDB-7A9A-4FA7-84CF-ED635E0EBA59}" srcOrd="1" destOrd="0" presId="urn:microsoft.com/office/officeart/2005/8/layout/orgChart1"/>
    <dgm:cxn modelId="{EADBB214-CFE7-40EB-BAA5-9693AEE59B5C}" type="presParOf" srcId="{58D2337D-BE79-4506-9C0D-C4A12979D382}" destId="{C9A430C5-1F61-4A05-9AD9-9F6B963CEB78}" srcOrd="2" destOrd="0" presId="urn:microsoft.com/office/officeart/2005/8/layout/orgChart1"/>
    <dgm:cxn modelId="{AEEE22A1-D703-41A3-B7F9-BCC8C64DB911}" type="presParOf" srcId="{E6783555-75D3-48BD-AD1D-91B369CEBB77}" destId="{AF8CE395-C6DB-4CFE-A455-6E417A59384B}" srcOrd="4" destOrd="0" presId="urn:microsoft.com/office/officeart/2005/8/layout/orgChart1"/>
    <dgm:cxn modelId="{FCF7BBDF-216B-4847-A80B-B6BA8938E6EA}" type="presParOf" srcId="{E6783555-75D3-48BD-AD1D-91B369CEBB77}" destId="{F4C486D4-D748-440D-B866-649CF91CA586}" srcOrd="5" destOrd="0" presId="urn:microsoft.com/office/officeart/2005/8/layout/orgChart1"/>
    <dgm:cxn modelId="{831E9C0A-E1F5-494F-B6D2-E4B2AA3A4BFE}" type="presParOf" srcId="{F4C486D4-D748-440D-B866-649CF91CA586}" destId="{96777866-97CC-429D-83F7-976D1A11FA5A}" srcOrd="0" destOrd="0" presId="urn:microsoft.com/office/officeart/2005/8/layout/orgChart1"/>
    <dgm:cxn modelId="{C7D11EEF-0C79-4453-9E58-8974ABD40D79}" type="presParOf" srcId="{96777866-97CC-429D-83F7-976D1A11FA5A}" destId="{AD313C53-EAED-4571-A3F6-0D4E5ABEB638}" srcOrd="0" destOrd="0" presId="urn:microsoft.com/office/officeart/2005/8/layout/orgChart1"/>
    <dgm:cxn modelId="{DA71B69D-2850-4903-AE1C-3CAA09426CAC}" type="presParOf" srcId="{96777866-97CC-429D-83F7-976D1A11FA5A}" destId="{1EFAB7D5-1682-4D74-8D0A-60FB4C91C941}" srcOrd="1" destOrd="0" presId="urn:microsoft.com/office/officeart/2005/8/layout/orgChart1"/>
    <dgm:cxn modelId="{6BB71574-2311-47FD-87D1-D3FE4E2B0631}" type="presParOf" srcId="{F4C486D4-D748-440D-B866-649CF91CA586}" destId="{7FD51989-F3DA-4AC5-B806-1565857482F9}" srcOrd="1" destOrd="0" presId="urn:microsoft.com/office/officeart/2005/8/layout/orgChart1"/>
    <dgm:cxn modelId="{21E97867-F69C-4356-8469-F0BC9D3908FB}" type="presParOf" srcId="{F4C486D4-D748-440D-B866-649CF91CA586}" destId="{764BE076-F707-4242-A259-8C977F1708F0}" srcOrd="2" destOrd="0" presId="urn:microsoft.com/office/officeart/2005/8/layout/orgChart1"/>
    <dgm:cxn modelId="{8A2AE6FD-367D-45D4-87A5-B8170ABE4FB6}" type="presParOf" srcId="{E6783555-75D3-48BD-AD1D-91B369CEBB77}" destId="{D52A4926-36B0-4935-860B-513776B705D4}" srcOrd="6" destOrd="0" presId="urn:microsoft.com/office/officeart/2005/8/layout/orgChart1"/>
    <dgm:cxn modelId="{437E6FFD-C740-42C7-A0C7-707559E0EFA3}" type="presParOf" srcId="{E6783555-75D3-48BD-AD1D-91B369CEBB77}" destId="{7773A5DE-34A9-4297-9541-A040BDB121C8}" srcOrd="7" destOrd="0" presId="urn:microsoft.com/office/officeart/2005/8/layout/orgChart1"/>
    <dgm:cxn modelId="{B55FA684-94EE-4E5B-A6FB-C07CE1E9FD62}" type="presParOf" srcId="{7773A5DE-34A9-4297-9541-A040BDB121C8}" destId="{3D0F9272-54FA-4B76-B26D-6848389B3686}" srcOrd="0" destOrd="0" presId="urn:microsoft.com/office/officeart/2005/8/layout/orgChart1"/>
    <dgm:cxn modelId="{F947C0F9-572A-4609-9163-9862D5BF0EF0}" type="presParOf" srcId="{3D0F9272-54FA-4B76-B26D-6848389B3686}" destId="{B2DE4924-D28A-43F7-8B6B-BC0D91D063F2}" srcOrd="0" destOrd="0" presId="urn:microsoft.com/office/officeart/2005/8/layout/orgChart1"/>
    <dgm:cxn modelId="{E04AA4A2-E15A-469F-A1FF-4EF59265FF09}" type="presParOf" srcId="{3D0F9272-54FA-4B76-B26D-6848389B3686}" destId="{12BA69E9-DA22-4748-AAD3-4EE10A2508A1}" srcOrd="1" destOrd="0" presId="urn:microsoft.com/office/officeart/2005/8/layout/orgChart1"/>
    <dgm:cxn modelId="{A61B01C6-DD5C-4420-BFBC-4596873679A3}" type="presParOf" srcId="{7773A5DE-34A9-4297-9541-A040BDB121C8}" destId="{9ADA5B80-58C5-40A3-93F6-7E0FD558F25B}" srcOrd="1" destOrd="0" presId="urn:microsoft.com/office/officeart/2005/8/layout/orgChart1"/>
    <dgm:cxn modelId="{664F3B3D-C21F-4438-B9C2-6C22766445F8}" type="presParOf" srcId="{7773A5DE-34A9-4297-9541-A040BDB121C8}" destId="{2BEDA524-8C2D-4BA0-B311-FA9FF90CE14D}" srcOrd="2" destOrd="0" presId="urn:microsoft.com/office/officeart/2005/8/layout/orgChart1"/>
    <dgm:cxn modelId="{93B3A9BB-79F3-46BD-B27F-3D2421B06A06}" type="presParOf" srcId="{D78D5662-B408-4CAA-93D2-10DB677FF821}" destId="{6853A0C6-1F7D-4BD0-972F-37031A35544A}" srcOrd="2" destOrd="0" presId="urn:microsoft.com/office/officeart/2005/8/layout/orgChart1"/>
    <dgm:cxn modelId="{6CA21040-1A07-4A30-8B7F-ADF64DF1EC9F}" type="presParOf" srcId="{6853A0C6-1F7D-4BD0-972F-37031A35544A}" destId="{C268EA28-BF71-4E0D-942B-FB5DDE04049D}" srcOrd="0" destOrd="0" presId="urn:microsoft.com/office/officeart/2005/8/layout/orgChart1"/>
    <dgm:cxn modelId="{BD72E1CE-EF44-477B-9F6B-523C9C99D811}" type="presParOf" srcId="{6853A0C6-1F7D-4BD0-972F-37031A35544A}" destId="{72AA62D0-418F-4A76-B580-1D1D43E1B50D}" srcOrd="1" destOrd="0" presId="urn:microsoft.com/office/officeart/2005/8/layout/orgChart1"/>
    <dgm:cxn modelId="{951062F7-1794-451C-8B80-59426FEC53B5}" type="presParOf" srcId="{72AA62D0-418F-4A76-B580-1D1D43E1B50D}" destId="{ABE12656-B87E-444D-A7B5-4A0971652F01}" srcOrd="0" destOrd="0" presId="urn:microsoft.com/office/officeart/2005/8/layout/orgChart1"/>
    <dgm:cxn modelId="{1D1C62BE-FAFD-4864-A337-B8AE7898676C}" type="presParOf" srcId="{ABE12656-B87E-444D-A7B5-4A0971652F01}" destId="{FF254E41-0C36-4565-B0D8-696177CECC79}" srcOrd="0" destOrd="0" presId="urn:microsoft.com/office/officeart/2005/8/layout/orgChart1"/>
    <dgm:cxn modelId="{650E580D-A03D-4625-899B-E0CF67EB8611}" type="presParOf" srcId="{ABE12656-B87E-444D-A7B5-4A0971652F01}" destId="{D98DC295-65F0-40B6-A7ED-8C938966570B}" srcOrd="1" destOrd="0" presId="urn:microsoft.com/office/officeart/2005/8/layout/orgChart1"/>
    <dgm:cxn modelId="{026BD6E8-D8D0-411D-9F9E-CEF4E6057758}" type="presParOf" srcId="{72AA62D0-418F-4A76-B580-1D1D43E1B50D}" destId="{DE6186B7-3C3A-405D-B257-2DF2E1FC1658}" srcOrd="1" destOrd="0" presId="urn:microsoft.com/office/officeart/2005/8/layout/orgChart1"/>
    <dgm:cxn modelId="{1626F559-F479-44ED-B990-CBCE2BAB85BA}" type="presParOf" srcId="{72AA62D0-418F-4A76-B580-1D1D43E1B50D}" destId="{AE07F445-D33E-4006-A5A8-82E297BF3444}" srcOrd="2" destOrd="0" presId="urn:microsoft.com/office/officeart/2005/8/layout/orgChart1"/>
    <dgm:cxn modelId="{BAB90FA2-6EC9-423A-8F0B-3E0B5040FEF4}" type="presParOf" srcId="{6853A0C6-1F7D-4BD0-972F-37031A35544A}" destId="{35381C29-7C41-4772-A29F-FE8F56B02141}" srcOrd="2" destOrd="0" presId="urn:microsoft.com/office/officeart/2005/8/layout/orgChart1"/>
    <dgm:cxn modelId="{76EFBA60-9572-4BB1-94F1-CDDC710A54E1}" type="presParOf" srcId="{6853A0C6-1F7D-4BD0-972F-37031A35544A}" destId="{1EA982B5-C649-47C1-AC1C-7BA2D69D2F2D}" srcOrd="3" destOrd="0" presId="urn:microsoft.com/office/officeart/2005/8/layout/orgChart1"/>
    <dgm:cxn modelId="{4D7B3675-68BB-4543-93C5-486238B36B29}" type="presParOf" srcId="{1EA982B5-C649-47C1-AC1C-7BA2D69D2F2D}" destId="{7F141237-0CC6-4BCA-9EDE-7A75EB74D2E3}" srcOrd="0" destOrd="0" presId="urn:microsoft.com/office/officeart/2005/8/layout/orgChart1"/>
    <dgm:cxn modelId="{AAECC1CA-BC3A-454B-9E33-81A20D7EA6F8}" type="presParOf" srcId="{7F141237-0CC6-4BCA-9EDE-7A75EB74D2E3}" destId="{0206FA0F-1BE5-4AD3-A1A9-94D6423CB9D2}" srcOrd="0" destOrd="0" presId="urn:microsoft.com/office/officeart/2005/8/layout/orgChart1"/>
    <dgm:cxn modelId="{E040C11D-184C-445E-95D7-AD3BECF8005A}" type="presParOf" srcId="{7F141237-0CC6-4BCA-9EDE-7A75EB74D2E3}" destId="{F44E029E-E99C-4739-93A8-382CA4EE00EF}" srcOrd="1" destOrd="0" presId="urn:microsoft.com/office/officeart/2005/8/layout/orgChart1"/>
    <dgm:cxn modelId="{BC1C8561-3B25-490C-9302-00A8D3E14651}" type="presParOf" srcId="{1EA982B5-C649-47C1-AC1C-7BA2D69D2F2D}" destId="{513F096C-ED02-4CB9-828A-395F2D8D7D22}" srcOrd="1" destOrd="0" presId="urn:microsoft.com/office/officeart/2005/8/layout/orgChart1"/>
    <dgm:cxn modelId="{925460F8-62D2-430A-AF40-C97E24659881}" type="presParOf" srcId="{513F096C-ED02-4CB9-828A-395F2D8D7D22}" destId="{C07AF9FE-1C29-4B1B-9ABA-470AC4821075}" srcOrd="0" destOrd="0" presId="urn:microsoft.com/office/officeart/2005/8/layout/orgChart1"/>
    <dgm:cxn modelId="{E383C2C8-3CA5-4EB8-9C5A-63B12F223A0F}" type="presParOf" srcId="{513F096C-ED02-4CB9-828A-395F2D8D7D22}" destId="{CEEB9B29-A09F-43E2-9DDE-2287B298E307}" srcOrd="1" destOrd="0" presId="urn:microsoft.com/office/officeart/2005/8/layout/orgChart1"/>
    <dgm:cxn modelId="{272FD2E7-917E-443A-A1D6-802493C29490}" type="presParOf" srcId="{CEEB9B29-A09F-43E2-9DDE-2287B298E307}" destId="{81C4A1F8-0E94-46EE-B180-1596E16FD1EA}" srcOrd="0" destOrd="0" presId="urn:microsoft.com/office/officeart/2005/8/layout/orgChart1"/>
    <dgm:cxn modelId="{ED9A3128-20E6-4ED7-8641-A1B843B6F1D2}" type="presParOf" srcId="{81C4A1F8-0E94-46EE-B180-1596E16FD1EA}" destId="{75841C66-3821-4C6B-BC65-1C3E756B0A11}" srcOrd="0" destOrd="0" presId="urn:microsoft.com/office/officeart/2005/8/layout/orgChart1"/>
    <dgm:cxn modelId="{4AA42248-9829-465C-BCC6-FC16FA4636B1}" type="presParOf" srcId="{81C4A1F8-0E94-46EE-B180-1596E16FD1EA}" destId="{F5959AF1-76AB-4A9F-AB07-D58C60AB3DE8}" srcOrd="1" destOrd="0" presId="urn:microsoft.com/office/officeart/2005/8/layout/orgChart1"/>
    <dgm:cxn modelId="{B39BC75A-A927-476F-ADB5-8A1E01A2F16F}" type="presParOf" srcId="{CEEB9B29-A09F-43E2-9DDE-2287B298E307}" destId="{54AEF421-BC0C-4DA9-92DF-6298A896D4C9}" srcOrd="1" destOrd="0" presId="urn:microsoft.com/office/officeart/2005/8/layout/orgChart1"/>
    <dgm:cxn modelId="{3E55D344-91C8-4FC8-A591-93143178ACB7}" type="presParOf" srcId="{CEEB9B29-A09F-43E2-9DDE-2287B298E307}" destId="{70D8AC98-8F73-4204-8F0C-AB300E5519C1}" srcOrd="2" destOrd="0" presId="urn:microsoft.com/office/officeart/2005/8/layout/orgChart1"/>
    <dgm:cxn modelId="{C29E7EFD-E607-4398-BAF6-42AB9C10548E}" type="presParOf" srcId="{1EA982B5-C649-47C1-AC1C-7BA2D69D2F2D}" destId="{D42B8966-7174-4BE4-B3AD-80DC95DD483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7AF9FE-1C29-4B1B-9ABA-470AC4821075}">
      <dsp:nvSpPr>
        <dsp:cNvPr id="0" name=""/>
        <dsp:cNvSpPr/>
      </dsp:nvSpPr>
      <dsp:spPr>
        <a:xfrm>
          <a:off x="7339191" y="2768397"/>
          <a:ext cx="1748462" cy="12480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8021"/>
              </a:lnTo>
              <a:lnTo>
                <a:pt x="1748462" y="124802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381C29-7C41-4772-A29F-FE8F56B02141}">
      <dsp:nvSpPr>
        <dsp:cNvPr id="0" name=""/>
        <dsp:cNvSpPr/>
      </dsp:nvSpPr>
      <dsp:spPr>
        <a:xfrm>
          <a:off x="6096000" y="1008165"/>
          <a:ext cx="191594" cy="12669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6966"/>
              </a:lnTo>
              <a:lnTo>
                <a:pt x="191594" y="126696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68EA28-BF71-4E0D-942B-FB5DDE04049D}">
      <dsp:nvSpPr>
        <dsp:cNvPr id="0" name=""/>
        <dsp:cNvSpPr/>
      </dsp:nvSpPr>
      <dsp:spPr>
        <a:xfrm>
          <a:off x="5156070" y="1008165"/>
          <a:ext cx="939929" cy="1255733"/>
        </a:xfrm>
        <a:custGeom>
          <a:avLst/>
          <a:gdLst/>
          <a:ahLst/>
          <a:cxnLst/>
          <a:rect l="0" t="0" r="0" b="0"/>
          <a:pathLst>
            <a:path>
              <a:moveTo>
                <a:pt x="939929" y="0"/>
              </a:moveTo>
              <a:lnTo>
                <a:pt x="939929" y="1255733"/>
              </a:lnTo>
              <a:lnTo>
                <a:pt x="0" y="125573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2A4926-36B0-4935-860B-513776B705D4}">
      <dsp:nvSpPr>
        <dsp:cNvPr id="0" name=""/>
        <dsp:cNvSpPr/>
      </dsp:nvSpPr>
      <dsp:spPr>
        <a:xfrm>
          <a:off x="1315280" y="1008165"/>
          <a:ext cx="4780719" cy="386164"/>
        </a:xfrm>
        <a:custGeom>
          <a:avLst/>
          <a:gdLst/>
          <a:ahLst/>
          <a:cxnLst/>
          <a:rect l="0" t="0" r="0" b="0"/>
          <a:pathLst>
            <a:path>
              <a:moveTo>
                <a:pt x="4780719" y="0"/>
              </a:moveTo>
              <a:lnTo>
                <a:pt x="4780719" y="242201"/>
              </a:lnTo>
              <a:lnTo>
                <a:pt x="0" y="242201"/>
              </a:lnTo>
              <a:lnTo>
                <a:pt x="0" y="38616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8CE395-C6DB-4CFE-A455-6E417A59384B}">
      <dsp:nvSpPr>
        <dsp:cNvPr id="0" name=""/>
        <dsp:cNvSpPr/>
      </dsp:nvSpPr>
      <dsp:spPr>
        <a:xfrm>
          <a:off x="6096000" y="1008165"/>
          <a:ext cx="4113326" cy="4307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6747"/>
              </a:lnTo>
              <a:lnTo>
                <a:pt x="4113326" y="286747"/>
              </a:lnTo>
              <a:lnTo>
                <a:pt x="4113326" y="43071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ABA130-4573-4731-BADE-D67616E6FDDF}">
      <dsp:nvSpPr>
        <dsp:cNvPr id="0" name=""/>
        <dsp:cNvSpPr/>
      </dsp:nvSpPr>
      <dsp:spPr>
        <a:xfrm>
          <a:off x="4981353" y="1008165"/>
          <a:ext cx="1114646" cy="2790920"/>
        </a:xfrm>
        <a:custGeom>
          <a:avLst/>
          <a:gdLst/>
          <a:ahLst/>
          <a:cxnLst/>
          <a:rect l="0" t="0" r="0" b="0"/>
          <a:pathLst>
            <a:path>
              <a:moveTo>
                <a:pt x="1114646" y="0"/>
              </a:moveTo>
              <a:lnTo>
                <a:pt x="1114646" y="2646957"/>
              </a:lnTo>
              <a:lnTo>
                <a:pt x="0" y="2646957"/>
              </a:lnTo>
              <a:lnTo>
                <a:pt x="0" y="27909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A46A36-E8C1-4382-B577-C6541768B316}">
      <dsp:nvSpPr>
        <dsp:cNvPr id="0" name=""/>
        <dsp:cNvSpPr/>
      </dsp:nvSpPr>
      <dsp:spPr>
        <a:xfrm>
          <a:off x="1561069" y="4700028"/>
          <a:ext cx="620030" cy="9103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0314"/>
              </a:lnTo>
              <a:lnTo>
                <a:pt x="620030" y="91031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D6EA51-2D3C-438F-BB49-B2256365A2A3}">
      <dsp:nvSpPr>
        <dsp:cNvPr id="0" name=""/>
        <dsp:cNvSpPr/>
      </dsp:nvSpPr>
      <dsp:spPr>
        <a:xfrm>
          <a:off x="2310923" y="1008165"/>
          <a:ext cx="3785076" cy="2781898"/>
        </a:xfrm>
        <a:custGeom>
          <a:avLst/>
          <a:gdLst/>
          <a:ahLst/>
          <a:cxnLst/>
          <a:rect l="0" t="0" r="0" b="0"/>
          <a:pathLst>
            <a:path>
              <a:moveTo>
                <a:pt x="3785076" y="0"/>
              </a:moveTo>
              <a:lnTo>
                <a:pt x="3785076" y="2637935"/>
              </a:lnTo>
              <a:lnTo>
                <a:pt x="0" y="2637935"/>
              </a:lnTo>
              <a:lnTo>
                <a:pt x="0" y="278189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AE54E4-476E-4C06-A6AD-99F3BD743730}">
      <dsp:nvSpPr>
        <dsp:cNvPr id="0" name=""/>
        <dsp:cNvSpPr/>
      </dsp:nvSpPr>
      <dsp:spPr>
        <a:xfrm>
          <a:off x="4972709" y="4041"/>
          <a:ext cx="2246581" cy="1004123"/>
        </a:xfrm>
        <a:prstGeom prst="rect">
          <a:avLst/>
        </a:prstGeom>
        <a:solidFill>
          <a:schemeClr val="accent6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Parliament</a:t>
          </a:r>
        </a:p>
      </dsp:txBody>
      <dsp:txXfrm>
        <a:off x="4972709" y="4041"/>
        <a:ext cx="2246581" cy="1004123"/>
      </dsp:txXfrm>
    </dsp:sp>
    <dsp:sp modelId="{75F7F750-E1FF-44D6-B418-DDBD90E1812D}">
      <dsp:nvSpPr>
        <dsp:cNvPr id="0" name=""/>
        <dsp:cNvSpPr/>
      </dsp:nvSpPr>
      <dsp:spPr>
        <a:xfrm>
          <a:off x="1373605" y="3790064"/>
          <a:ext cx="1874635" cy="909964"/>
        </a:xfrm>
        <a:prstGeom prst="rect">
          <a:avLst/>
        </a:prstGeom>
        <a:solidFill>
          <a:schemeClr val="accent6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21 County Councils</a:t>
          </a:r>
        </a:p>
      </dsp:txBody>
      <dsp:txXfrm>
        <a:off x="1373605" y="3790064"/>
        <a:ext cx="1874635" cy="909964"/>
      </dsp:txXfrm>
    </dsp:sp>
    <dsp:sp modelId="{B6B6E9E6-2C8A-4D0C-9F10-A0A5A778AC44}">
      <dsp:nvSpPr>
        <dsp:cNvPr id="0" name=""/>
        <dsp:cNvSpPr/>
      </dsp:nvSpPr>
      <dsp:spPr>
        <a:xfrm>
          <a:off x="2181099" y="5152539"/>
          <a:ext cx="1760643" cy="915606"/>
        </a:xfrm>
        <a:prstGeom prst="rect">
          <a:avLst/>
        </a:prstGeom>
        <a:solidFill>
          <a:schemeClr val="accent6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164 District/Borough councils</a:t>
          </a:r>
        </a:p>
      </dsp:txBody>
      <dsp:txXfrm>
        <a:off x="2181099" y="5152539"/>
        <a:ext cx="1760643" cy="915606"/>
      </dsp:txXfrm>
    </dsp:sp>
    <dsp:sp modelId="{D7B54265-1DBA-4635-8C50-CA05F42339E9}">
      <dsp:nvSpPr>
        <dsp:cNvPr id="0" name=""/>
        <dsp:cNvSpPr/>
      </dsp:nvSpPr>
      <dsp:spPr>
        <a:xfrm>
          <a:off x="3908978" y="3799085"/>
          <a:ext cx="2144751" cy="987739"/>
        </a:xfrm>
        <a:prstGeom prst="rect">
          <a:avLst/>
        </a:prstGeom>
        <a:solidFill>
          <a:schemeClr val="accent6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98 unitary authorities, including 36 Metropolitan Boroughs</a:t>
          </a:r>
        </a:p>
      </dsp:txBody>
      <dsp:txXfrm>
        <a:off x="3908978" y="3799085"/>
        <a:ext cx="2144751" cy="987739"/>
      </dsp:txXfrm>
    </dsp:sp>
    <dsp:sp modelId="{AD313C53-EAED-4571-A3F6-0D4E5ABEB638}">
      <dsp:nvSpPr>
        <dsp:cNvPr id="0" name=""/>
        <dsp:cNvSpPr/>
      </dsp:nvSpPr>
      <dsp:spPr>
        <a:xfrm>
          <a:off x="9278713" y="1438875"/>
          <a:ext cx="1861226" cy="1179614"/>
        </a:xfrm>
        <a:prstGeom prst="rect">
          <a:avLst/>
        </a:prstGeom>
        <a:solidFill>
          <a:schemeClr val="accent6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35 Police (Fire) and Crime Commissioners (until 2028)</a:t>
          </a:r>
        </a:p>
      </dsp:txBody>
      <dsp:txXfrm>
        <a:off x="9278713" y="1438875"/>
        <a:ext cx="1861226" cy="1179614"/>
      </dsp:txXfrm>
    </dsp:sp>
    <dsp:sp modelId="{B2DE4924-D28A-43F7-8B6B-BC0D91D063F2}">
      <dsp:nvSpPr>
        <dsp:cNvPr id="0" name=""/>
        <dsp:cNvSpPr/>
      </dsp:nvSpPr>
      <dsp:spPr>
        <a:xfrm>
          <a:off x="303917" y="1394329"/>
          <a:ext cx="2022725" cy="1416578"/>
        </a:xfrm>
        <a:prstGeom prst="rect">
          <a:avLst/>
        </a:prstGeom>
        <a:solidFill>
          <a:schemeClr val="accent6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38 Local Economic Partnerships</a:t>
          </a:r>
        </a:p>
      </dsp:txBody>
      <dsp:txXfrm>
        <a:off x="303917" y="1394329"/>
        <a:ext cx="2022725" cy="1416578"/>
      </dsp:txXfrm>
    </dsp:sp>
    <dsp:sp modelId="{FF254E41-0C36-4565-B0D8-696177CECC79}">
      <dsp:nvSpPr>
        <dsp:cNvPr id="0" name=""/>
        <dsp:cNvSpPr/>
      </dsp:nvSpPr>
      <dsp:spPr>
        <a:xfrm>
          <a:off x="2926298" y="1751790"/>
          <a:ext cx="2229772" cy="1024216"/>
        </a:xfrm>
        <a:prstGeom prst="rect">
          <a:avLst/>
        </a:prstGeom>
        <a:solidFill>
          <a:schemeClr val="accent6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15 Combined Authorities</a:t>
          </a:r>
        </a:p>
      </dsp:txBody>
      <dsp:txXfrm>
        <a:off x="2926298" y="1751790"/>
        <a:ext cx="2229772" cy="1024216"/>
      </dsp:txXfrm>
    </dsp:sp>
    <dsp:sp modelId="{0206FA0F-1BE5-4AD3-A1A9-94D6423CB9D2}">
      <dsp:nvSpPr>
        <dsp:cNvPr id="0" name=""/>
        <dsp:cNvSpPr/>
      </dsp:nvSpPr>
      <dsp:spPr>
        <a:xfrm>
          <a:off x="6287594" y="1781865"/>
          <a:ext cx="2103194" cy="986532"/>
        </a:xfrm>
        <a:prstGeom prst="rect">
          <a:avLst/>
        </a:prstGeom>
        <a:solidFill>
          <a:schemeClr val="accent6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London Mayor and London Assembly</a:t>
          </a:r>
        </a:p>
      </dsp:txBody>
      <dsp:txXfrm>
        <a:off x="6287594" y="1781865"/>
        <a:ext cx="2103194" cy="986532"/>
      </dsp:txXfrm>
    </dsp:sp>
    <dsp:sp modelId="{75841C66-3821-4C6B-BC65-1C3E756B0A11}">
      <dsp:nvSpPr>
        <dsp:cNvPr id="0" name=""/>
        <dsp:cNvSpPr/>
      </dsp:nvSpPr>
      <dsp:spPr>
        <a:xfrm>
          <a:off x="9087654" y="3468333"/>
          <a:ext cx="1798554" cy="1096170"/>
        </a:xfrm>
        <a:prstGeom prst="rect">
          <a:avLst/>
        </a:prstGeom>
        <a:solidFill>
          <a:schemeClr val="accent6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33 London boroughs and the City of London Corporation</a:t>
          </a:r>
        </a:p>
      </dsp:txBody>
      <dsp:txXfrm>
        <a:off x="9087654" y="3468333"/>
        <a:ext cx="1798554" cy="10961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7A2A0-7B9E-73EA-92FD-C35AE3D89D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466490-BFFD-CCFA-9620-2C1D165FDB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B7DA9C-4D4B-8FD1-3DB3-2EDD79772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01DE3-6D9D-41A7-87AC-AA22296575A7}" type="datetimeFigureOut">
              <a:rPr lang="en-GB" smtClean="0"/>
              <a:t>27/02/2026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360A3F-DD0A-6979-6461-ECD60590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A20BE-41A6-1A16-7F4E-C9B6E1F3F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FCC33-F534-4D99-A2BD-A9A7C7CE67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036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6615F-7F14-1749-3273-B9FBF0756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C764E9-2633-C74A-A7E7-E8F7DC3309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DFF68C-4DA8-B566-2A69-9E361A0B7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01DE3-6D9D-41A7-87AC-AA22296575A7}" type="datetimeFigureOut">
              <a:rPr lang="en-GB" smtClean="0"/>
              <a:t>27/02/2026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88D68-5047-7D17-7455-8BCB417B3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655228-60B2-C0DF-025E-73DA290FE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FCC33-F534-4D99-A2BD-A9A7C7CE67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221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29E048-6B66-8250-F0F9-73F29D15EB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627FD6-2D34-9CA5-2E4F-5B33A41100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79F6ED-8E94-7ECE-A26C-1C6A34CC1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01DE3-6D9D-41A7-87AC-AA22296575A7}" type="datetimeFigureOut">
              <a:rPr lang="en-GB" smtClean="0"/>
              <a:t>27/02/2026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527EA7-5E32-19BB-B141-E2CE75A8A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618AFD-F39D-5C2F-25F5-6F4BFE251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FCC33-F534-4D99-A2BD-A9A7C7CE67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867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24FEC-717A-3B85-5B60-5867E1629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92CA4-A4EC-EEB7-C8EE-863506FBC1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A35733-6FE0-E5D7-ACA7-B658AE762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01DE3-6D9D-41A7-87AC-AA22296575A7}" type="datetimeFigureOut">
              <a:rPr lang="en-GB" smtClean="0"/>
              <a:t>27/02/2026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825E3E-FE99-5EBA-2DC6-82060A75F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F68E5E-2A58-AAB3-2C70-442ECB2D2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FCC33-F534-4D99-A2BD-A9A7C7CE67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524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D5999-0B34-DA8C-374F-3B4BA1A16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545E52-3878-1432-D1CA-C8B666904D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6491CC-323F-8B95-213F-A53566F0B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01DE3-6D9D-41A7-87AC-AA22296575A7}" type="datetimeFigureOut">
              <a:rPr lang="en-GB" smtClean="0"/>
              <a:t>27/02/2026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F4DE86-6DB8-D67D-031B-636D4A4F7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6E621E-6909-5FE2-5588-B49EB7416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FCC33-F534-4D99-A2BD-A9A7C7CE67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877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ED9AD-DA2B-8D23-3EE0-3CCDDCCFF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293229-817E-8B14-540D-40F97C554D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6E702E-9C08-E56E-0F9F-952352A74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91AFDC-E840-4D6B-EDD9-E3554B8DD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01DE3-6D9D-41A7-87AC-AA22296575A7}" type="datetimeFigureOut">
              <a:rPr lang="en-GB" smtClean="0"/>
              <a:t>27/02/2026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1EC462-9DCF-B0A5-778B-FEA2614AC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E80C76-98A1-2C9D-634A-0DB4C75D4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FCC33-F534-4D99-A2BD-A9A7C7CE67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005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099E5-AD34-E0B4-DB4F-865A3BFEE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3D176A-49E6-7968-CF0B-5AA2E5D2DA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349A4-7006-74E0-D34E-65E4A788DF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D765FF-A109-A9F9-9018-05B36D3EE9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8A7F68-2BC4-3AB0-0F96-422F65496B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16BE8E-B164-4DA7-8F04-1D394AEE4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01DE3-6D9D-41A7-87AC-AA22296575A7}" type="datetimeFigureOut">
              <a:rPr lang="en-GB" smtClean="0"/>
              <a:t>27/02/2026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D99D6F-D2D2-65E7-9815-11BB0CC68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D6E9F6-0672-7ACC-7E6F-FA83BCB4A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FCC33-F534-4D99-A2BD-A9A7C7CE67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8401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8EEFE-C56A-751D-3272-4DAB39B07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4FC6EF-8594-5574-2388-2DA9A1FEB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01DE3-6D9D-41A7-87AC-AA22296575A7}" type="datetimeFigureOut">
              <a:rPr lang="en-GB" smtClean="0"/>
              <a:t>27/02/2026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C4475D-549C-0968-FFFA-7D5BC1669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ABCCC2-128D-7300-C25B-593FF5548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FCC33-F534-4D99-A2BD-A9A7C7CE67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597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BA146B-DA7A-2D94-3B6D-223A61CF1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01DE3-6D9D-41A7-87AC-AA22296575A7}" type="datetimeFigureOut">
              <a:rPr lang="en-GB" smtClean="0"/>
              <a:t>27/02/2026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B3358B-E1C0-A3B1-0502-FD5D0AA72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5B1C80-81D7-117D-64BF-9DE7B48A5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FCC33-F534-4D99-A2BD-A9A7C7CE67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884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7FD8F-2FE0-0A9B-16B8-3D0C07472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C8F460-183F-8370-6D27-EFAD92509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F68C26-EBE2-4FBD-ED9C-C9A78A6E24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925D2A-349F-007A-F310-7D1A85475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01DE3-6D9D-41A7-87AC-AA22296575A7}" type="datetimeFigureOut">
              <a:rPr lang="en-GB" smtClean="0"/>
              <a:t>27/02/2026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790D8A-DA81-10AF-E380-3781E4F08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88455D-7AC1-4286-8969-D545C4CD1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FCC33-F534-4D99-A2BD-A9A7C7CE67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6255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1DFB4-85A2-2279-CAFC-44F1A95A6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D7C9DD-B75B-212E-B102-AF5608CEDB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BA67EE-7258-272F-031A-A94B2070C4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3EB421-EA24-CB7B-C47E-E1EAE73B6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01DE3-6D9D-41A7-87AC-AA22296575A7}" type="datetimeFigureOut">
              <a:rPr lang="en-GB" smtClean="0"/>
              <a:t>27/02/2026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449EAD-25E3-8A91-403D-769697D68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C79849-C519-213D-3285-6E89507F3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FCC33-F534-4D99-A2BD-A9A7C7CE67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70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389514-01F5-A1A2-4A8B-FDFF1CF98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6D5EE0-8199-AB23-F967-98ED17ED4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15BE0-6DB2-3BC8-F4B7-A61390516B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D01DE3-6D9D-41A7-87AC-AA22296575A7}" type="datetimeFigureOut">
              <a:rPr lang="en-GB" smtClean="0"/>
              <a:t>27/02/2026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BE084F-5387-7425-142F-8C1D3C5018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0B4DF0-F70C-EF36-A611-411412675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6FCC33-F534-4D99-A2BD-A9A7C7CE67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0318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ocal.gov.uk/lga-independent/our-work/political-and-governance-implications-unitary-reorganisation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bristoluniversitypressdigital.com/edcollchap/book/9781529217209/ch002.x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4B6C8-E69A-4CF6-2ACE-14176DD515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Local Government in England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FD95AC-3B50-FB3D-EDF2-9E1B1F37FA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8413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22AEA2-809E-29E9-2065-5B09D0FAAD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7120" y="0"/>
            <a:ext cx="717776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8BC6571-4ED3-9018-05B7-CAB29A99CC5A}"/>
              </a:ext>
            </a:extLst>
          </p:cNvPr>
          <p:cNvSpPr txBox="1"/>
          <p:nvPr/>
        </p:nvSpPr>
        <p:spPr>
          <a:xfrm>
            <a:off x="294640" y="4744720"/>
            <a:ext cx="3119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Lancashire, and Devon &amp; Torbay both have a non-mayoral Combined Authority</a:t>
            </a:r>
          </a:p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BA2C6A-4601-695A-20C6-47B308775E51}"/>
              </a:ext>
            </a:extLst>
          </p:cNvPr>
          <p:cNvSpPr txBox="1"/>
          <p:nvPr/>
        </p:nvSpPr>
        <p:spPr>
          <a:xfrm>
            <a:off x="8890000" y="1249680"/>
            <a:ext cx="3129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Norfolk &amp; Suffolk, Greater Essex, Sussex  &amp; Brighton, Hampshire &amp; the Solent, Lancashire, Cheshire &amp; Warrington, and Cumbria are the priority areas </a:t>
            </a:r>
          </a:p>
        </p:txBody>
      </p:sp>
    </p:spTree>
    <p:extLst>
      <p:ext uri="{BB962C8B-B14F-4D97-AF65-F5344CB8AC3E}">
        <p14:creationId xmlns:p14="http://schemas.microsoft.com/office/powerpoint/2010/main" val="3556381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4F8678-3031-4BCA-BADB-96C761146F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0" y="3001"/>
            <a:ext cx="5570724" cy="67692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1E5E72-B64C-4C81-963F-FD2DE302BE75}"/>
              </a:ext>
            </a:extLst>
          </p:cNvPr>
          <p:cNvSpPr txBox="1"/>
          <p:nvPr/>
        </p:nvSpPr>
        <p:spPr>
          <a:xfrm>
            <a:off x="647700" y="3276600"/>
            <a:ext cx="23907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Unitary authorities in England, excluding Metropolitan borough and London boroughs</a:t>
            </a:r>
          </a:p>
        </p:txBody>
      </p:sp>
    </p:spTree>
    <p:extLst>
      <p:ext uri="{BB962C8B-B14F-4D97-AF65-F5344CB8AC3E}">
        <p14:creationId xmlns:p14="http://schemas.microsoft.com/office/powerpoint/2010/main" val="4057860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E41A91-89BA-42BF-AE77-8A54475559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951" y="0"/>
            <a:ext cx="10036098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660691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A49A4-4A18-40A6-8986-EEF3169FA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Size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D9EAD-881B-4212-8DD5-5F1AC855A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In terms of population, England has the largest councils in Europe</a:t>
            </a:r>
          </a:p>
          <a:p>
            <a:endParaRPr lang="en-GB" dirty="0"/>
          </a:p>
          <a:p>
            <a:r>
              <a:rPr lang="en-GB" dirty="0"/>
              <a:t>There are 317 local authorities across England, and about 17 000 councillors</a:t>
            </a:r>
          </a:p>
          <a:p>
            <a:endParaRPr lang="en-GB" dirty="0"/>
          </a:p>
          <a:p>
            <a:r>
              <a:rPr lang="en-GB" dirty="0"/>
              <a:t>Average of 150 000 people per council</a:t>
            </a:r>
          </a:p>
          <a:p>
            <a:endParaRPr lang="en-GB" dirty="0"/>
          </a:p>
          <a:p>
            <a:r>
              <a:rPr lang="en-GB" dirty="0"/>
              <a:t>Kent County Council – 1.5 million residents, 81 Councillors</a:t>
            </a:r>
          </a:p>
          <a:p>
            <a:r>
              <a:rPr lang="en-GB" dirty="0"/>
              <a:t>Isles of Scilly Council – 2 060 residents, 16 councillors</a:t>
            </a:r>
          </a:p>
          <a:p>
            <a:r>
              <a:rPr lang="en-GB" dirty="0"/>
              <a:t>Rutland County Council – 41 210 residents, 27 councillors</a:t>
            </a:r>
          </a:p>
        </p:txBody>
      </p:sp>
    </p:spTree>
    <p:extLst>
      <p:ext uri="{BB962C8B-B14F-4D97-AF65-F5344CB8AC3E}">
        <p14:creationId xmlns:p14="http://schemas.microsoft.com/office/powerpoint/2010/main" val="19275889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8E347F7-087C-44EB-BD21-0E1362862BB0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0" y="0"/>
          <a:ext cx="12192000" cy="685799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43445215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513101232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402179787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130798202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60880281"/>
                    </a:ext>
                  </a:extLst>
                </a:gridCol>
              </a:tblGrid>
              <a:tr h="373607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Population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Number of councils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Largest population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Smallest population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7944419"/>
                  </a:ext>
                </a:extLst>
              </a:tr>
              <a:tr h="373607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Czechia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10.5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6 258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1.3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2152461"/>
                  </a:ext>
                </a:extLst>
              </a:tr>
              <a:tr h="373607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Slovenia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2.1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272 000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0964512"/>
                  </a:ext>
                </a:extLst>
              </a:tr>
              <a:tr h="373607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USA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331.9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89 004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8.5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 (</a:t>
                      </a:r>
                      <a:r>
                        <a:rPr lang="en-GB" dirty="0" err="1"/>
                        <a:t>Monowi</a:t>
                      </a:r>
                      <a:r>
                        <a:rPr lang="en-GB" dirty="0"/>
                        <a:t>, Nebraska)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7452583"/>
                  </a:ext>
                </a:extLst>
              </a:tr>
              <a:tr h="644857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India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1.4 billion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257 000 plus c. 645 000 grama panchayats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12.5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6329204"/>
                  </a:ext>
                </a:extLst>
              </a:tr>
              <a:tr h="373607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New Zealand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5.1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1.44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7125335"/>
                  </a:ext>
                </a:extLst>
              </a:tr>
              <a:tr h="373607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France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67.5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34 836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2.1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 (</a:t>
                      </a:r>
                      <a:r>
                        <a:rPr lang="en-GB" dirty="0" err="1"/>
                        <a:t>Rochefourchat</a:t>
                      </a:r>
                      <a:r>
                        <a:rPr lang="en-GB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0568787"/>
                  </a:ext>
                </a:extLst>
              </a:tr>
              <a:tr h="373607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Iceland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372 000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129 886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0378199"/>
                  </a:ext>
                </a:extLst>
              </a:tr>
              <a:tr h="644857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Portugal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10.3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308 plus 3 091 parishes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545 000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451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1803190"/>
                  </a:ext>
                </a:extLst>
              </a:tr>
              <a:tr h="644857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Poland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 38.5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2 858 plus c. 41 000 parishes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1.8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1 279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8261437"/>
                  </a:ext>
                </a:extLst>
              </a:tr>
              <a:tr h="644857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Wales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3.1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22 plus 735 community councils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362 400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58 800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1960859"/>
                  </a:ext>
                </a:extLst>
              </a:tr>
              <a:tr h="373607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Northern Ireland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1.9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342 000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116 835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1939161"/>
                  </a:ext>
                </a:extLst>
              </a:tr>
              <a:tr h="644857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Scotland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5.5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32 plus c. 1200 community councils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626 000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22 190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8213279"/>
                  </a:ext>
                </a:extLst>
              </a:tr>
              <a:tr h="644857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England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56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317 plus c.9 000 parishes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1.5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2,060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52526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98305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E7206-4D84-4A95-A9E2-8ADA16BF1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Size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A7F930-2868-4FB8-B91B-3B1EFD2B37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There is a push for larger unitary authorities, aiming to have it all in place for 2027</a:t>
            </a:r>
          </a:p>
          <a:p>
            <a:endParaRPr lang="en-GB" dirty="0"/>
          </a:p>
          <a:p>
            <a:r>
              <a:rPr lang="en-GB" dirty="0"/>
              <a:t>Government indicated a minimum population size of 500 000. The previous government wanted 350 000</a:t>
            </a:r>
          </a:p>
          <a:p>
            <a:endParaRPr lang="en-GB" dirty="0"/>
          </a:p>
          <a:p>
            <a:r>
              <a:rPr lang="en-GB" dirty="0"/>
              <a:t>The grounds for doing this are all economic; democratic ideas go out the window</a:t>
            </a:r>
          </a:p>
          <a:p>
            <a:endParaRPr lang="en-GB" dirty="0"/>
          </a:p>
          <a:p>
            <a:r>
              <a:rPr lang="en-US" dirty="0">
                <a:hlinkClick r:id="rId2"/>
              </a:rPr>
              <a:t>The political and governance implications of unitary </a:t>
            </a:r>
            <a:r>
              <a:rPr lang="en-US" dirty="0" err="1">
                <a:hlinkClick r:id="rId2"/>
              </a:rPr>
              <a:t>reorganisation</a:t>
            </a:r>
            <a:r>
              <a:rPr lang="en-US" dirty="0">
                <a:hlinkClick r:id="rId2"/>
              </a:rPr>
              <a:t> | Local Government Association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12598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5C059-9267-1625-9613-C662738C7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Size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05848-40D2-D77E-F4BF-BCA5C11BF3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Central government asked local authorities to work together to develop unitary authorities.</a:t>
            </a:r>
          </a:p>
          <a:p>
            <a:endParaRPr lang="en-GB" dirty="0"/>
          </a:p>
          <a:p>
            <a:r>
              <a:rPr lang="en-GB" dirty="0"/>
              <a:t>Disaster</a:t>
            </a:r>
          </a:p>
          <a:p>
            <a:endParaRPr lang="en-GB" dirty="0"/>
          </a:p>
          <a:p>
            <a:r>
              <a:rPr lang="en-GB" dirty="0"/>
              <a:t>Leicester City, Leicestershire County, Rutland and six district/borough councils submitted three separate proposals. They were told to work together and devise a single proposal, but they came back with three separate proposals</a:t>
            </a:r>
          </a:p>
          <a:p>
            <a:endParaRPr lang="en-GB" dirty="0"/>
          </a:p>
          <a:p>
            <a:r>
              <a:rPr lang="en-GB" dirty="0"/>
              <a:t>Currently out to public consultation…</a:t>
            </a:r>
          </a:p>
          <a:p>
            <a:endParaRPr lang="en-GB" dirty="0"/>
          </a:p>
          <a:p>
            <a:r>
              <a:rPr lang="en-GB" dirty="0"/>
              <a:t>Similar pattern across tiered England</a:t>
            </a:r>
          </a:p>
        </p:txBody>
      </p:sp>
    </p:spTree>
    <p:extLst>
      <p:ext uri="{BB962C8B-B14F-4D97-AF65-F5344CB8AC3E}">
        <p14:creationId xmlns:p14="http://schemas.microsoft.com/office/powerpoint/2010/main" val="8199867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6B0B1-4CB7-CEBF-1CA1-82BCEB22F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194C74-24C6-C4E7-AAE3-AB7CB0D69A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Local government structures are decided by the whim of central government</a:t>
            </a:r>
          </a:p>
          <a:p>
            <a:endParaRPr lang="en-GB" dirty="0"/>
          </a:p>
          <a:p>
            <a:r>
              <a:rPr lang="en-GB" dirty="0"/>
              <a:t>There is this belief that bigger local authorities are better.</a:t>
            </a:r>
          </a:p>
          <a:p>
            <a:endParaRPr lang="en-GB" dirty="0"/>
          </a:p>
          <a:p>
            <a:r>
              <a:rPr lang="en-GB" dirty="0"/>
              <a:t>The evidence to support such a claim is flaky</a:t>
            </a:r>
          </a:p>
          <a:p>
            <a:endParaRPr lang="en-GB" dirty="0"/>
          </a:p>
          <a:p>
            <a:r>
              <a:rPr lang="en-GB" dirty="0"/>
              <a:t>See Copus, Jones &amp; Wall (2021); “Too Big to Be Local: Local and National Elite Complicity in the Narrative of English Council Mergers” in </a:t>
            </a:r>
            <a:r>
              <a:rPr lang="en-GB" dirty="0" err="1"/>
              <a:t>Lackowska</a:t>
            </a:r>
            <a:r>
              <a:rPr lang="en-GB" dirty="0"/>
              <a:t> et al (eds); </a:t>
            </a:r>
            <a:r>
              <a:rPr lang="en-GB" i="1" dirty="0"/>
              <a:t>Local Government in Europe</a:t>
            </a:r>
            <a:r>
              <a:rPr lang="en-GB" dirty="0"/>
              <a:t>, pp. 18-38  </a:t>
            </a:r>
            <a:r>
              <a:rPr lang="en-GB" dirty="0">
                <a:hlinkClick r:id="rId2"/>
              </a:rPr>
              <a:t>https://bristoluniversitypressdigital.com/edcollchap/book/9781529217209/ch002.xml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7783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7E22B-D7C7-4B46-AA7E-1108E19BC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Caveat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C5E6B-7012-4D5F-8795-5ABE77E20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48535"/>
          </a:xfrm>
        </p:spPr>
        <p:txBody>
          <a:bodyPr>
            <a:normAutofit lnSpcReduction="10000"/>
          </a:bodyPr>
          <a:lstStyle/>
          <a:p>
            <a:r>
              <a:rPr lang="en-GB" dirty="0"/>
              <a:t>The focus on these two sessions is about local government in England</a:t>
            </a:r>
          </a:p>
          <a:p>
            <a:endParaRPr lang="en-GB" dirty="0"/>
          </a:p>
          <a:p>
            <a:r>
              <a:rPr lang="en-GB" dirty="0"/>
              <a:t>Scotland and Wales have a different structure of sub-national government, as does Northern Ireland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B2DDF4-B0BA-48AA-9826-38228C0BB3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395" y="4307205"/>
            <a:ext cx="2762250" cy="16573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F155A3-23FC-4E14-B699-93BF051CF0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7755" y="4307205"/>
            <a:ext cx="2762250" cy="16573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032D54-DB3B-454C-B43C-42F4B5E279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1685" y="4378642"/>
            <a:ext cx="3028950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019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F33E2-16BF-24A1-F91A-7573F6169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Structures in Scotland, Wales and N. Ireland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E0CC463-E39A-B044-C9A3-49DCE9D96B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4082" y="1690688"/>
            <a:ext cx="2359356" cy="10120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B775CAE-DEB1-EEEE-ACDC-94D503AC8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082" y="3170928"/>
            <a:ext cx="2359356" cy="10120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D13B98B-99AF-89DD-DB62-5247220571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082" y="4896064"/>
            <a:ext cx="2359356" cy="9266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E50C1B0-EBE5-4138-F8D7-8299813F69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0322" y="1733364"/>
            <a:ext cx="2359356" cy="9266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2F255C5-098C-ADCF-55FC-34804C314A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0322" y="3217628"/>
            <a:ext cx="2359356" cy="9266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5C2CDD-B258-2F08-C9DE-50E6898B86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0322" y="4896064"/>
            <a:ext cx="2359356" cy="9266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1D9EDCF-0B9C-963C-2E00-C12516C808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20620" y="1685229"/>
            <a:ext cx="3371380" cy="117663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3904EAA-12CE-E1B3-8D25-4BE9073F6D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20620" y="3302339"/>
            <a:ext cx="3292125" cy="64623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A562E-1829-2589-EC9A-DF335929244C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2143760" y="2573867"/>
            <a:ext cx="0" cy="59706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2D89719-A4CE-B65C-8D58-B3B8A8D2CD8F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2143760" y="4046756"/>
            <a:ext cx="0" cy="8493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406D3E0-8048-AFFD-E4C4-ABE5743F24E0}"/>
              </a:ext>
            </a:extLst>
          </p:cNvPr>
          <p:cNvCxnSpPr>
            <a:stCxn id="7" idx="2"/>
            <a:endCxn id="8" idx="0"/>
          </p:cNvCxnSpPr>
          <p:nvPr/>
        </p:nvCxnSpPr>
        <p:spPr>
          <a:xfrm>
            <a:off x="5080000" y="2660036"/>
            <a:ext cx="0" cy="55759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7BDBA66-BBFB-C90B-94BA-8292FC3A9651}"/>
              </a:ext>
            </a:extLst>
          </p:cNvPr>
          <p:cNvCxnSpPr>
            <a:stCxn id="8" idx="2"/>
            <a:endCxn id="9" idx="0"/>
          </p:cNvCxnSpPr>
          <p:nvPr/>
        </p:nvCxnSpPr>
        <p:spPr>
          <a:xfrm>
            <a:off x="5080000" y="4144300"/>
            <a:ext cx="0" cy="75176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59953F4-98BD-2DFA-96A3-46AA5D2BA11C}"/>
              </a:ext>
            </a:extLst>
          </p:cNvPr>
          <p:cNvCxnSpPr>
            <a:stCxn id="7" idx="3"/>
          </p:cNvCxnSpPr>
          <p:nvPr/>
        </p:nvCxnSpPr>
        <p:spPr>
          <a:xfrm>
            <a:off x="6259678" y="2196700"/>
            <a:ext cx="869255" cy="5713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C38FC32-DC36-91A9-A09F-906252D3F862}"/>
              </a:ext>
            </a:extLst>
          </p:cNvPr>
          <p:cNvCxnSpPr>
            <a:cxnSpLocks/>
          </p:cNvCxnSpPr>
          <p:nvPr/>
        </p:nvCxnSpPr>
        <p:spPr>
          <a:xfrm>
            <a:off x="10466682" y="2661886"/>
            <a:ext cx="1" cy="6978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BF47ADFD-DC3C-0EE8-DCCA-2032BD90580D}"/>
              </a:ext>
            </a:extLst>
          </p:cNvPr>
          <p:cNvSpPr/>
          <p:nvPr/>
        </p:nvSpPr>
        <p:spPr>
          <a:xfrm>
            <a:off x="6462118" y="2740154"/>
            <a:ext cx="2156916" cy="109188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4 Police and Crime Commissioners (until 2028)</a:t>
            </a:r>
          </a:p>
        </p:txBody>
      </p:sp>
    </p:spTree>
    <p:extLst>
      <p:ext uri="{BB962C8B-B14F-4D97-AF65-F5344CB8AC3E}">
        <p14:creationId xmlns:p14="http://schemas.microsoft.com/office/powerpoint/2010/main" val="2141115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5AE84-5E98-476F-AF3D-589019019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8BA7C-1C60-487F-B2D3-7B96BA43DD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Constitutional position of local government</a:t>
            </a:r>
          </a:p>
          <a:p>
            <a:endParaRPr lang="en-GB" dirty="0"/>
          </a:p>
          <a:p>
            <a:r>
              <a:rPr lang="en-GB" dirty="0"/>
              <a:t>Structures</a:t>
            </a:r>
          </a:p>
          <a:p>
            <a:endParaRPr lang="en-GB" dirty="0"/>
          </a:p>
          <a:p>
            <a:r>
              <a:rPr lang="en-GB" dirty="0"/>
              <a:t>Size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9277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FBD19E-5F2C-4A69-9AEE-09C71F1FD41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23064"/>
            <a:ext cx="12192000" cy="68349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207BC0-2C8B-4339-AA72-D457735ED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Constitutional position of local government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53C23-CC45-4223-8DFF-03D79BFCB9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There isn’t one</a:t>
            </a:r>
          </a:p>
          <a:p>
            <a:endParaRPr lang="en-GB" dirty="0"/>
          </a:p>
          <a:p>
            <a:r>
              <a:rPr lang="en-GB" dirty="0"/>
              <a:t>The UK constitution is underpinned by Parliamentary sovereignty</a:t>
            </a:r>
          </a:p>
          <a:p>
            <a:endParaRPr lang="en-GB" dirty="0"/>
          </a:p>
          <a:p>
            <a:r>
              <a:rPr lang="en-GB" dirty="0"/>
              <a:t>Parliament can make, amend or repeal any legislation</a:t>
            </a:r>
          </a:p>
        </p:txBody>
      </p:sp>
    </p:spTree>
    <p:extLst>
      <p:ext uri="{BB962C8B-B14F-4D97-AF65-F5344CB8AC3E}">
        <p14:creationId xmlns:p14="http://schemas.microsoft.com/office/powerpoint/2010/main" val="3808999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56460-BFD9-4211-BF27-EDF7DD20E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Constitution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6ABFE-6BE9-47B6-9CD2-BAF974D37F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There is also the principle of </a:t>
            </a:r>
            <a:r>
              <a:rPr lang="en-GB" b="1" dirty="0"/>
              <a:t>ultra vires</a:t>
            </a:r>
            <a:r>
              <a:rPr lang="en-GB" dirty="0"/>
              <a:t> (beyond the law)</a:t>
            </a:r>
          </a:p>
          <a:p>
            <a:endParaRPr lang="en-GB" dirty="0"/>
          </a:p>
          <a:p>
            <a:r>
              <a:rPr lang="en-GB" dirty="0"/>
              <a:t>Councils may not act beyond their powers</a:t>
            </a:r>
          </a:p>
          <a:p>
            <a:endParaRPr lang="en-GB" dirty="0"/>
          </a:p>
          <a:p>
            <a:r>
              <a:rPr lang="en-GB" dirty="0"/>
              <a:t>Councils must implement laws passed by Parliament</a:t>
            </a:r>
          </a:p>
        </p:txBody>
      </p:sp>
    </p:spTree>
    <p:extLst>
      <p:ext uri="{BB962C8B-B14F-4D97-AF65-F5344CB8AC3E}">
        <p14:creationId xmlns:p14="http://schemas.microsoft.com/office/powerpoint/2010/main" val="3873669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84873-B05E-4734-AC49-C8CCCBFF6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Legislation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69E23-FA09-4FD8-A222-0C474EB71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0650"/>
            <a:ext cx="10515600" cy="5467350"/>
          </a:xfrm>
        </p:spPr>
        <p:txBody>
          <a:bodyPr>
            <a:normAutofit fontScale="70000" lnSpcReduction="20000"/>
          </a:bodyPr>
          <a:lstStyle/>
          <a:p>
            <a:r>
              <a:rPr lang="en-GB" dirty="0"/>
              <a:t>Local Government Act 1972 – introduced system of tiered local government</a:t>
            </a:r>
          </a:p>
          <a:p>
            <a:r>
              <a:rPr lang="en-GB" dirty="0"/>
              <a:t>Local Government Act 1985 – abolished GLC and Metropolitan County Councils</a:t>
            </a:r>
          </a:p>
          <a:p>
            <a:r>
              <a:rPr lang="en-GB" dirty="0"/>
              <a:t>Local Government Finance Act 1988 – introduced Community Charge/Poll Tax</a:t>
            </a:r>
          </a:p>
          <a:p>
            <a:r>
              <a:rPr lang="en-GB" dirty="0"/>
              <a:t>Local Government Act 1988 – restrictions on council activities via competition (included s.28 on teaching in schools)</a:t>
            </a:r>
          </a:p>
          <a:p>
            <a:r>
              <a:rPr lang="en-GB" dirty="0"/>
              <a:t>Local Government Finance Act 1992 – introduced Council Tax to replace Poll Tax</a:t>
            </a:r>
          </a:p>
          <a:p>
            <a:r>
              <a:rPr lang="en-GB" dirty="0"/>
              <a:t>Local Government Act 1992 – Citizen’s Charter legislation into local government</a:t>
            </a:r>
          </a:p>
          <a:p>
            <a:r>
              <a:rPr lang="en-GB" dirty="0"/>
              <a:t>Local Government (Amendment) Act 1993 – amended 1966 legislation on grants for councils</a:t>
            </a:r>
          </a:p>
          <a:p>
            <a:r>
              <a:rPr lang="en-GB" dirty="0"/>
              <a:t>Local Government Act 1997 – powers for councils to enter contracts</a:t>
            </a:r>
          </a:p>
          <a:p>
            <a:r>
              <a:rPr lang="en-GB" dirty="0"/>
              <a:t>Local Government Act 1999 – Best Value</a:t>
            </a:r>
          </a:p>
          <a:p>
            <a:r>
              <a:rPr lang="en-GB" dirty="0"/>
              <a:t>Localism Act 2011 – changed powers of local government; devolution of powers to citizens</a:t>
            </a:r>
          </a:p>
          <a:p>
            <a:r>
              <a:rPr lang="en-GB" dirty="0"/>
              <a:t>Local Government (Finance) Act 2012 – non-domestic rates and grants to local authorities</a:t>
            </a:r>
          </a:p>
          <a:p>
            <a:r>
              <a:rPr lang="en-GB" dirty="0"/>
              <a:t>Local Government (Review of Decisions) Act 2015 – rules on reviewing decisions</a:t>
            </a:r>
          </a:p>
          <a:p>
            <a:r>
              <a:rPr lang="en-GB" dirty="0"/>
              <a:t>Cities and Local Government Devolution Act 2016 – established Combined Authorities</a:t>
            </a:r>
          </a:p>
          <a:p>
            <a:r>
              <a:rPr lang="en-GB" dirty="0"/>
              <a:t>Local Government (Disqualification) Act 2022 – disqualification as a councillor, etc</a:t>
            </a:r>
          </a:p>
        </p:txBody>
      </p:sp>
    </p:spTree>
    <p:extLst>
      <p:ext uri="{BB962C8B-B14F-4D97-AF65-F5344CB8AC3E}">
        <p14:creationId xmlns:p14="http://schemas.microsoft.com/office/powerpoint/2010/main" val="313084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89A24-95C4-4B05-9001-765A338D6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Structures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20882-B1C6-47A9-8EEA-EC6025703D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structure of local government in England has been described as “a dog’s breakfast”</a:t>
            </a:r>
          </a:p>
          <a:p>
            <a:endParaRPr lang="en-GB" dirty="0"/>
          </a:p>
          <a:p>
            <a:r>
              <a:rPr lang="en-GB" dirty="0"/>
              <a:t>It is far from uniform, and is complicated further by a partial regional tier of government </a:t>
            </a:r>
          </a:p>
        </p:txBody>
      </p:sp>
    </p:spTree>
    <p:extLst>
      <p:ext uri="{BB962C8B-B14F-4D97-AF65-F5344CB8AC3E}">
        <p14:creationId xmlns:p14="http://schemas.microsoft.com/office/powerpoint/2010/main" val="136253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11203FC-D799-4020-A1BC-0296D89BE982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053450766"/>
              </p:ext>
            </p:extLst>
          </p:nvPr>
        </p:nvGraphicFramePr>
        <p:xfrm>
          <a:off x="0" y="104775"/>
          <a:ext cx="12192000" cy="6072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5C4EEFA-9DAC-477E-97AE-EC06C8904864}"/>
              </a:ext>
            </a:extLst>
          </p:cNvPr>
          <p:cNvSpPr txBox="1"/>
          <p:nvPr/>
        </p:nvSpPr>
        <p:spPr>
          <a:xfrm>
            <a:off x="4000500" y="6383893"/>
            <a:ext cx="4718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There are also over 9000 parish/town councils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16D82E-2ABA-40DF-8035-C23EBC49D2E9}"/>
              </a:ext>
            </a:extLst>
          </p:cNvPr>
          <p:cNvSpPr txBox="1"/>
          <p:nvPr/>
        </p:nvSpPr>
        <p:spPr>
          <a:xfrm>
            <a:off x="333375" y="533400"/>
            <a:ext cx="1675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As of May 2025</a:t>
            </a:r>
          </a:p>
        </p:txBody>
      </p:sp>
    </p:spTree>
    <p:extLst>
      <p:ext uri="{BB962C8B-B14F-4D97-AF65-F5344CB8AC3E}">
        <p14:creationId xmlns:p14="http://schemas.microsoft.com/office/powerpoint/2010/main" val="25423569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874</Words>
  <Application>Microsoft Office PowerPoint</Application>
  <PresentationFormat>Widescreen</PresentationFormat>
  <Paragraphs>163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Office Theme</vt:lpstr>
      <vt:lpstr>Local Government in England</vt:lpstr>
      <vt:lpstr>Caveat</vt:lpstr>
      <vt:lpstr>Structures in Scotland, Wales and N. Ireland</vt:lpstr>
      <vt:lpstr>Overview</vt:lpstr>
      <vt:lpstr>Constitutional position of local government</vt:lpstr>
      <vt:lpstr>Constitution</vt:lpstr>
      <vt:lpstr>Legislation</vt:lpstr>
      <vt:lpstr>Structures</vt:lpstr>
      <vt:lpstr>PowerPoint Presentation</vt:lpstr>
      <vt:lpstr>PowerPoint Presentation</vt:lpstr>
      <vt:lpstr>PowerPoint Presentation</vt:lpstr>
      <vt:lpstr>PowerPoint Presentation</vt:lpstr>
      <vt:lpstr>Size</vt:lpstr>
      <vt:lpstr>PowerPoint Presentation</vt:lpstr>
      <vt:lpstr>Size</vt:lpstr>
      <vt:lpstr>Size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Alistair Jones</dc:creator>
  <cp:lastModifiedBy>Alistair Jones</cp:lastModifiedBy>
  <cp:revision>4</cp:revision>
  <dcterms:created xsi:type="dcterms:W3CDTF">2026-02-20T14:19:40Z</dcterms:created>
  <dcterms:modified xsi:type="dcterms:W3CDTF">2026-02-27T11:16:26Z</dcterms:modified>
</cp:coreProperties>
</file>