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5" r:id="rId9"/>
    <p:sldId id="266" r:id="rId10"/>
    <p:sldId id="267" r:id="rId11"/>
    <p:sldId id="262" r:id="rId12"/>
    <p:sldId id="263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80" r:id="rId22"/>
    <p:sldId id="281" r:id="rId23"/>
    <p:sldId id="276" r:id="rId24"/>
    <p:sldId id="277" r:id="rId25"/>
    <p:sldId id="278" r:id="rId26"/>
    <p:sldId id="279" r:id="rId27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A0D65A9-7322-4ACB-998C-B6D14E301CE2}" v="73" dt="2026-03-23T11:54:16.41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2" autoAdjust="0"/>
    <p:restoredTop sz="94660"/>
  </p:normalViewPr>
  <p:slideViewPr>
    <p:cSldViewPr snapToGrid="0">
      <p:cViewPr varScale="1">
        <p:scale>
          <a:sx n="142" d="100"/>
          <a:sy n="142" d="100"/>
        </p:scale>
        <p:origin x="132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romír Soukup" userId="17917fa7-362a-4daa-a72c-1a6b3cad42e6" providerId="ADAL" clId="{4C47E0D4-7F59-4082-9B1F-31A242C66FBA}"/>
    <pc:docChg chg="undo redo custSel addSld modSld sldOrd">
      <pc:chgData name="Jaromír Soukup" userId="17917fa7-362a-4daa-a72c-1a6b3cad42e6" providerId="ADAL" clId="{4C47E0D4-7F59-4082-9B1F-31A242C66FBA}" dt="2026-03-23T11:55:15.690" v="418" actId="113"/>
      <pc:docMkLst>
        <pc:docMk/>
      </pc:docMkLst>
      <pc:sldChg chg="addSp delSp modSp mod">
        <pc:chgData name="Jaromír Soukup" userId="17917fa7-362a-4daa-a72c-1a6b3cad42e6" providerId="ADAL" clId="{4C47E0D4-7F59-4082-9B1F-31A242C66FBA}" dt="2026-03-23T11:54:31.033" v="412" actId="113"/>
        <pc:sldMkLst>
          <pc:docMk/>
          <pc:sldMk cId="3624232505" sldId="256"/>
        </pc:sldMkLst>
        <pc:spChg chg="mod">
          <ac:chgData name="Jaromír Soukup" userId="17917fa7-362a-4daa-a72c-1a6b3cad42e6" providerId="ADAL" clId="{4C47E0D4-7F59-4082-9B1F-31A242C66FBA}" dt="2026-03-23T11:54:22.352" v="409" actId="26606"/>
          <ac:spMkLst>
            <pc:docMk/>
            <pc:sldMk cId="3624232505" sldId="256"/>
            <ac:spMk id="2" creationId="{C151D23A-F990-3744-AFE5-D95A9B5F66A3}"/>
          </ac:spMkLst>
        </pc:spChg>
        <pc:spChg chg="mod">
          <ac:chgData name="Jaromír Soukup" userId="17917fa7-362a-4daa-a72c-1a6b3cad42e6" providerId="ADAL" clId="{4C47E0D4-7F59-4082-9B1F-31A242C66FBA}" dt="2026-03-23T11:54:31.033" v="412" actId="113"/>
          <ac:spMkLst>
            <pc:docMk/>
            <pc:sldMk cId="3624232505" sldId="256"/>
            <ac:spMk id="3" creationId="{D87D2B53-D536-DE26-FBC2-60180AD8EAB3}"/>
          </ac:spMkLst>
        </pc:spChg>
        <pc:spChg chg="del">
          <ac:chgData name="Jaromír Soukup" userId="17917fa7-362a-4daa-a72c-1a6b3cad42e6" providerId="ADAL" clId="{4C47E0D4-7F59-4082-9B1F-31A242C66FBA}" dt="2026-03-23T11:54:22.352" v="409" actId="26606"/>
          <ac:spMkLst>
            <pc:docMk/>
            <pc:sldMk cId="3624232505" sldId="256"/>
            <ac:spMk id="1031" creationId="{ECC07320-C2CA-4E29-8481-9D9E143C7788}"/>
          </ac:spMkLst>
        </pc:spChg>
        <pc:spChg chg="del">
          <ac:chgData name="Jaromír Soukup" userId="17917fa7-362a-4daa-a72c-1a6b3cad42e6" providerId="ADAL" clId="{4C47E0D4-7F59-4082-9B1F-31A242C66FBA}" dt="2026-03-23T11:54:22.352" v="409" actId="26606"/>
          <ac:spMkLst>
            <pc:docMk/>
            <pc:sldMk cId="3624232505" sldId="256"/>
            <ac:spMk id="1033" creationId="{178FB36B-5BFE-42CA-BC60-1115E0D95EEC}"/>
          </ac:spMkLst>
        </pc:spChg>
        <pc:spChg chg="add">
          <ac:chgData name="Jaromír Soukup" userId="17917fa7-362a-4daa-a72c-1a6b3cad42e6" providerId="ADAL" clId="{4C47E0D4-7F59-4082-9B1F-31A242C66FBA}" dt="2026-03-23T11:54:22.352" v="409" actId="26606"/>
          <ac:spMkLst>
            <pc:docMk/>
            <pc:sldMk cId="3624232505" sldId="256"/>
            <ac:spMk id="1038" creationId="{E91DC736-0EF8-4F87-9146-EBF1D2EE4D3D}"/>
          </ac:spMkLst>
        </pc:spChg>
        <pc:spChg chg="add">
          <ac:chgData name="Jaromír Soukup" userId="17917fa7-362a-4daa-a72c-1a6b3cad42e6" providerId="ADAL" clId="{4C47E0D4-7F59-4082-9B1F-31A242C66FBA}" dt="2026-03-23T11:54:22.352" v="409" actId="26606"/>
          <ac:spMkLst>
            <pc:docMk/>
            <pc:sldMk cId="3624232505" sldId="256"/>
            <ac:spMk id="1040" creationId="{097CD68E-23E3-4007-8847-CD0944C4F7BE}"/>
          </ac:spMkLst>
        </pc:spChg>
        <pc:spChg chg="add">
          <ac:chgData name="Jaromír Soukup" userId="17917fa7-362a-4daa-a72c-1a6b3cad42e6" providerId="ADAL" clId="{4C47E0D4-7F59-4082-9B1F-31A242C66FBA}" dt="2026-03-23T11:54:22.352" v="409" actId="26606"/>
          <ac:spMkLst>
            <pc:docMk/>
            <pc:sldMk cId="3624232505" sldId="256"/>
            <ac:spMk id="1042" creationId="{AF2F604E-43BE-4DC3-B983-E071523364F8}"/>
          </ac:spMkLst>
        </pc:spChg>
        <pc:spChg chg="add">
          <ac:chgData name="Jaromír Soukup" userId="17917fa7-362a-4daa-a72c-1a6b3cad42e6" providerId="ADAL" clId="{4C47E0D4-7F59-4082-9B1F-31A242C66FBA}" dt="2026-03-23T11:54:22.352" v="409" actId="26606"/>
          <ac:spMkLst>
            <pc:docMk/>
            <pc:sldMk cId="3624232505" sldId="256"/>
            <ac:spMk id="1044" creationId="{08C9B587-E65E-4B52-B37C-ABEBB6E87928}"/>
          </ac:spMkLst>
        </pc:spChg>
        <pc:picChg chg="del">
          <ac:chgData name="Jaromír Soukup" userId="17917fa7-362a-4daa-a72c-1a6b3cad42e6" providerId="ADAL" clId="{4C47E0D4-7F59-4082-9B1F-31A242C66FBA}" dt="2026-03-23T11:54:15.152" v="407" actId="478"/>
          <ac:picMkLst>
            <pc:docMk/>
            <pc:sldMk cId="3624232505" sldId="256"/>
            <ac:picMk id="1026" creationId="{761B9619-15DB-4134-9DC3-C9874C1AC023}"/>
          </ac:picMkLst>
        </pc:picChg>
        <pc:picChg chg="add mod ord">
          <ac:chgData name="Jaromír Soukup" userId="17917fa7-362a-4daa-a72c-1a6b3cad42e6" providerId="ADAL" clId="{4C47E0D4-7F59-4082-9B1F-31A242C66FBA}" dt="2026-03-23T11:54:22.352" v="409" actId="26606"/>
          <ac:picMkLst>
            <pc:docMk/>
            <pc:sldMk cId="3624232505" sldId="256"/>
            <ac:picMk id="1028" creationId="{63D7D44C-58FE-16F0-57A7-1D8E66A2A3B5}"/>
          </ac:picMkLst>
        </pc:picChg>
      </pc:sldChg>
      <pc:sldChg chg="modSp mod">
        <pc:chgData name="Jaromír Soukup" userId="17917fa7-362a-4daa-a72c-1a6b3cad42e6" providerId="ADAL" clId="{4C47E0D4-7F59-4082-9B1F-31A242C66FBA}" dt="2026-03-23T11:55:07.265" v="417" actId="113"/>
        <pc:sldMkLst>
          <pc:docMk/>
          <pc:sldMk cId="3980126660" sldId="257"/>
        </pc:sldMkLst>
        <pc:spChg chg="mod">
          <ac:chgData name="Jaromír Soukup" userId="17917fa7-362a-4daa-a72c-1a6b3cad42e6" providerId="ADAL" clId="{4C47E0D4-7F59-4082-9B1F-31A242C66FBA}" dt="2026-03-23T11:55:07.265" v="417" actId="113"/>
          <ac:spMkLst>
            <pc:docMk/>
            <pc:sldMk cId="3980126660" sldId="257"/>
            <ac:spMk id="2" creationId="{3187426F-EF6A-C4D9-E52C-C13E205F4463}"/>
          </ac:spMkLst>
        </pc:spChg>
      </pc:sldChg>
      <pc:sldChg chg="modSp mod">
        <pc:chgData name="Jaromír Soukup" userId="17917fa7-362a-4daa-a72c-1a6b3cad42e6" providerId="ADAL" clId="{4C47E0D4-7F59-4082-9B1F-31A242C66FBA}" dt="2026-03-23T11:55:15.690" v="418" actId="113"/>
        <pc:sldMkLst>
          <pc:docMk/>
          <pc:sldMk cId="1783484034" sldId="258"/>
        </pc:sldMkLst>
        <pc:spChg chg="mod">
          <ac:chgData name="Jaromír Soukup" userId="17917fa7-362a-4daa-a72c-1a6b3cad42e6" providerId="ADAL" clId="{4C47E0D4-7F59-4082-9B1F-31A242C66FBA}" dt="2026-03-23T11:55:15.690" v="418" actId="113"/>
          <ac:spMkLst>
            <pc:docMk/>
            <pc:sldMk cId="1783484034" sldId="258"/>
            <ac:spMk id="2" creationId="{624E9382-7482-886D-1031-B3E492E58AC9}"/>
          </ac:spMkLst>
        </pc:spChg>
      </pc:sldChg>
      <pc:sldChg chg="modSp mod">
        <pc:chgData name="Jaromír Soukup" userId="17917fa7-362a-4daa-a72c-1a6b3cad42e6" providerId="ADAL" clId="{4C47E0D4-7F59-4082-9B1F-31A242C66FBA}" dt="2026-03-23T11:54:43.605" v="413" actId="113"/>
        <pc:sldMkLst>
          <pc:docMk/>
          <pc:sldMk cId="220654201" sldId="259"/>
        </pc:sldMkLst>
        <pc:spChg chg="mod">
          <ac:chgData name="Jaromír Soukup" userId="17917fa7-362a-4daa-a72c-1a6b3cad42e6" providerId="ADAL" clId="{4C47E0D4-7F59-4082-9B1F-31A242C66FBA}" dt="2026-03-23T11:54:43.605" v="413" actId="113"/>
          <ac:spMkLst>
            <pc:docMk/>
            <pc:sldMk cId="220654201" sldId="259"/>
            <ac:spMk id="2" creationId="{83586BA6-7AA4-1463-1D8E-9FAA82221B8E}"/>
          </ac:spMkLst>
        </pc:spChg>
      </pc:sldChg>
      <pc:sldChg chg="modSp new mod">
        <pc:chgData name="Jaromír Soukup" userId="17917fa7-362a-4daa-a72c-1a6b3cad42e6" providerId="ADAL" clId="{4C47E0D4-7F59-4082-9B1F-31A242C66FBA}" dt="2026-03-23T11:54:53.801" v="415" actId="255"/>
        <pc:sldMkLst>
          <pc:docMk/>
          <pc:sldMk cId="3951258247" sldId="260"/>
        </pc:sldMkLst>
        <pc:spChg chg="mod">
          <ac:chgData name="Jaromír Soukup" userId="17917fa7-362a-4daa-a72c-1a6b3cad42e6" providerId="ADAL" clId="{4C47E0D4-7F59-4082-9B1F-31A242C66FBA}" dt="2026-03-23T11:54:53.801" v="415" actId="255"/>
          <ac:spMkLst>
            <pc:docMk/>
            <pc:sldMk cId="3951258247" sldId="260"/>
            <ac:spMk id="2" creationId="{B19F358B-F5A9-1002-9F45-696AC75D76D8}"/>
          </ac:spMkLst>
        </pc:spChg>
        <pc:spChg chg="mod">
          <ac:chgData name="Jaromír Soukup" userId="17917fa7-362a-4daa-a72c-1a6b3cad42e6" providerId="ADAL" clId="{4C47E0D4-7F59-4082-9B1F-31A242C66FBA}" dt="2026-03-23T10:12:44.956" v="39" actId="113"/>
          <ac:spMkLst>
            <pc:docMk/>
            <pc:sldMk cId="3951258247" sldId="260"/>
            <ac:spMk id="3" creationId="{CBC45E76-A7A1-78CC-3792-A8B52C4CD486}"/>
          </ac:spMkLst>
        </pc:spChg>
      </pc:sldChg>
      <pc:sldChg chg="modSp new mod">
        <pc:chgData name="Jaromír Soukup" userId="17917fa7-362a-4daa-a72c-1a6b3cad42e6" providerId="ADAL" clId="{4C47E0D4-7F59-4082-9B1F-31A242C66FBA}" dt="2026-03-23T11:54:59.771" v="416" actId="113"/>
        <pc:sldMkLst>
          <pc:docMk/>
          <pc:sldMk cId="348858695" sldId="261"/>
        </pc:sldMkLst>
        <pc:spChg chg="mod">
          <ac:chgData name="Jaromír Soukup" userId="17917fa7-362a-4daa-a72c-1a6b3cad42e6" providerId="ADAL" clId="{4C47E0D4-7F59-4082-9B1F-31A242C66FBA}" dt="2026-03-23T11:54:59.771" v="416" actId="113"/>
          <ac:spMkLst>
            <pc:docMk/>
            <pc:sldMk cId="348858695" sldId="261"/>
            <ac:spMk id="2" creationId="{02C4F772-7A4C-E26D-8D2F-D73C05B2EFAE}"/>
          </ac:spMkLst>
        </pc:spChg>
        <pc:spChg chg="mod">
          <ac:chgData name="Jaromír Soukup" userId="17917fa7-362a-4daa-a72c-1a6b3cad42e6" providerId="ADAL" clId="{4C47E0D4-7F59-4082-9B1F-31A242C66FBA}" dt="2026-03-23T10:17:31.206" v="55" actId="113"/>
          <ac:spMkLst>
            <pc:docMk/>
            <pc:sldMk cId="348858695" sldId="261"/>
            <ac:spMk id="3" creationId="{AF73A1B8-B816-C671-D307-219F2B64818E}"/>
          </ac:spMkLst>
        </pc:spChg>
      </pc:sldChg>
      <pc:sldChg chg="addSp delSp modSp new mod setBg">
        <pc:chgData name="Jaromír Soukup" userId="17917fa7-362a-4daa-a72c-1a6b3cad42e6" providerId="ADAL" clId="{4C47E0D4-7F59-4082-9B1F-31A242C66FBA}" dt="2026-03-23T10:22:55.474" v="101" actId="113"/>
        <pc:sldMkLst>
          <pc:docMk/>
          <pc:sldMk cId="1586106787" sldId="262"/>
        </pc:sldMkLst>
        <pc:spChg chg="mod">
          <ac:chgData name="Jaromír Soukup" userId="17917fa7-362a-4daa-a72c-1a6b3cad42e6" providerId="ADAL" clId="{4C47E0D4-7F59-4082-9B1F-31A242C66FBA}" dt="2026-03-23T10:20:03.169" v="67" actId="26606"/>
          <ac:spMkLst>
            <pc:docMk/>
            <pc:sldMk cId="1586106787" sldId="262"/>
            <ac:spMk id="2" creationId="{CA75BEC7-D59F-4115-0A30-878C25B52BC1}"/>
          </ac:spMkLst>
        </pc:spChg>
        <pc:spChg chg="mod">
          <ac:chgData name="Jaromír Soukup" userId="17917fa7-362a-4daa-a72c-1a6b3cad42e6" providerId="ADAL" clId="{4C47E0D4-7F59-4082-9B1F-31A242C66FBA}" dt="2026-03-23T10:22:55.474" v="101" actId="113"/>
          <ac:spMkLst>
            <pc:docMk/>
            <pc:sldMk cId="1586106787" sldId="262"/>
            <ac:spMk id="3" creationId="{9F7BCF57-5655-FED0-0BB8-DE61005F1DB8}"/>
          </ac:spMkLst>
        </pc:spChg>
        <pc:spChg chg="add del">
          <ac:chgData name="Jaromír Soukup" userId="17917fa7-362a-4daa-a72c-1a6b3cad42e6" providerId="ADAL" clId="{4C47E0D4-7F59-4082-9B1F-31A242C66FBA}" dt="2026-03-23T10:20:17.763" v="69" actId="26606"/>
          <ac:spMkLst>
            <pc:docMk/>
            <pc:sldMk cId="1586106787" sldId="262"/>
            <ac:spMk id="2055" creationId="{E91DC736-0EF8-4F87-9146-EBF1D2EE4D3D}"/>
          </ac:spMkLst>
        </pc:spChg>
        <pc:spChg chg="add del">
          <ac:chgData name="Jaromír Soukup" userId="17917fa7-362a-4daa-a72c-1a6b3cad42e6" providerId="ADAL" clId="{4C47E0D4-7F59-4082-9B1F-31A242C66FBA}" dt="2026-03-23T10:20:17.763" v="69" actId="26606"/>
          <ac:spMkLst>
            <pc:docMk/>
            <pc:sldMk cId="1586106787" sldId="262"/>
            <ac:spMk id="2057" creationId="{097CD68E-23E3-4007-8847-CD0944C4F7BE}"/>
          </ac:spMkLst>
        </pc:spChg>
        <pc:spChg chg="add del">
          <ac:chgData name="Jaromír Soukup" userId="17917fa7-362a-4daa-a72c-1a6b3cad42e6" providerId="ADAL" clId="{4C47E0D4-7F59-4082-9B1F-31A242C66FBA}" dt="2026-03-23T10:20:17.763" v="69" actId="26606"/>
          <ac:spMkLst>
            <pc:docMk/>
            <pc:sldMk cId="1586106787" sldId="262"/>
            <ac:spMk id="2059" creationId="{AF2F604E-43BE-4DC3-B983-E071523364F8}"/>
          </ac:spMkLst>
        </pc:spChg>
        <pc:spChg chg="add del">
          <ac:chgData name="Jaromír Soukup" userId="17917fa7-362a-4daa-a72c-1a6b3cad42e6" providerId="ADAL" clId="{4C47E0D4-7F59-4082-9B1F-31A242C66FBA}" dt="2026-03-23T10:20:17.763" v="69" actId="26606"/>
          <ac:spMkLst>
            <pc:docMk/>
            <pc:sldMk cId="1586106787" sldId="262"/>
            <ac:spMk id="2061" creationId="{08C9B587-E65E-4B52-B37C-ABEBB6E87928}"/>
          </ac:spMkLst>
        </pc:spChg>
        <pc:spChg chg="add">
          <ac:chgData name="Jaromír Soukup" userId="17917fa7-362a-4daa-a72c-1a6b3cad42e6" providerId="ADAL" clId="{4C47E0D4-7F59-4082-9B1F-31A242C66FBA}" dt="2026-03-23T10:20:17.763" v="69" actId="26606"/>
          <ac:spMkLst>
            <pc:docMk/>
            <pc:sldMk cId="1586106787" sldId="262"/>
            <ac:spMk id="2066" creationId="{E91DC736-0EF8-4F87-9146-EBF1D2EE4D3D}"/>
          </ac:spMkLst>
        </pc:spChg>
        <pc:spChg chg="add">
          <ac:chgData name="Jaromír Soukup" userId="17917fa7-362a-4daa-a72c-1a6b3cad42e6" providerId="ADAL" clId="{4C47E0D4-7F59-4082-9B1F-31A242C66FBA}" dt="2026-03-23T10:20:17.763" v="69" actId="26606"/>
          <ac:spMkLst>
            <pc:docMk/>
            <pc:sldMk cId="1586106787" sldId="262"/>
            <ac:spMk id="2068" creationId="{097CD68E-23E3-4007-8847-CD0944C4F7BE}"/>
          </ac:spMkLst>
        </pc:spChg>
        <pc:spChg chg="add">
          <ac:chgData name="Jaromír Soukup" userId="17917fa7-362a-4daa-a72c-1a6b3cad42e6" providerId="ADAL" clId="{4C47E0D4-7F59-4082-9B1F-31A242C66FBA}" dt="2026-03-23T10:20:17.763" v="69" actId="26606"/>
          <ac:spMkLst>
            <pc:docMk/>
            <pc:sldMk cId="1586106787" sldId="262"/>
            <ac:spMk id="2070" creationId="{AF2F604E-43BE-4DC3-B983-E071523364F8}"/>
          </ac:spMkLst>
        </pc:spChg>
        <pc:spChg chg="add">
          <ac:chgData name="Jaromír Soukup" userId="17917fa7-362a-4daa-a72c-1a6b3cad42e6" providerId="ADAL" clId="{4C47E0D4-7F59-4082-9B1F-31A242C66FBA}" dt="2026-03-23T10:20:17.763" v="69" actId="26606"/>
          <ac:spMkLst>
            <pc:docMk/>
            <pc:sldMk cId="1586106787" sldId="262"/>
            <ac:spMk id="2072" creationId="{08C9B587-E65E-4B52-B37C-ABEBB6E87928}"/>
          </ac:spMkLst>
        </pc:spChg>
        <pc:picChg chg="add mod ord">
          <ac:chgData name="Jaromír Soukup" userId="17917fa7-362a-4daa-a72c-1a6b3cad42e6" providerId="ADAL" clId="{4C47E0D4-7F59-4082-9B1F-31A242C66FBA}" dt="2026-03-23T10:20:17.763" v="69" actId="26606"/>
          <ac:picMkLst>
            <pc:docMk/>
            <pc:sldMk cId="1586106787" sldId="262"/>
            <ac:picMk id="2050" creationId="{7CC7D726-944E-903B-8262-F14F41475707}"/>
          </ac:picMkLst>
        </pc:picChg>
      </pc:sldChg>
      <pc:sldChg chg="modSp new mod">
        <pc:chgData name="Jaromír Soukup" userId="17917fa7-362a-4daa-a72c-1a6b3cad42e6" providerId="ADAL" clId="{4C47E0D4-7F59-4082-9B1F-31A242C66FBA}" dt="2026-03-23T10:29:25.558" v="156" actId="113"/>
        <pc:sldMkLst>
          <pc:docMk/>
          <pc:sldMk cId="1854409171" sldId="263"/>
        </pc:sldMkLst>
        <pc:spChg chg="mod">
          <ac:chgData name="Jaromír Soukup" userId="17917fa7-362a-4daa-a72c-1a6b3cad42e6" providerId="ADAL" clId="{4C47E0D4-7F59-4082-9B1F-31A242C66FBA}" dt="2026-03-23T10:28:47.584" v="150" actId="113"/>
          <ac:spMkLst>
            <pc:docMk/>
            <pc:sldMk cId="1854409171" sldId="263"/>
            <ac:spMk id="2" creationId="{5733FD9C-3416-3326-CB5E-F26951941E67}"/>
          </ac:spMkLst>
        </pc:spChg>
        <pc:spChg chg="mod">
          <ac:chgData name="Jaromír Soukup" userId="17917fa7-362a-4daa-a72c-1a6b3cad42e6" providerId="ADAL" clId="{4C47E0D4-7F59-4082-9B1F-31A242C66FBA}" dt="2026-03-23T10:29:25.558" v="156" actId="113"/>
          <ac:spMkLst>
            <pc:docMk/>
            <pc:sldMk cId="1854409171" sldId="263"/>
            <ac:spMk id="3" creationId="{43A2932E-E799-D7CB-CE33-D5E709814065}"/>
          </ac:spMkLst>
        </pc:spChg>
      </pc:sldChg>
      <pc:sldChg chg="addSp delSp modSp add mod ord setBg delDesignElem">
        <pc:chgData name="Jaromír Soukup" userId="17917fa7-362a-4daa-a72c-1a6b3cad42e6" providerId="ADAL" clId="{4C47E0D4-7F59-4082-9B1F-31A242C66FBA}" dt="2026-03-23T10:22:45.227" v="99" actId="113"/>
        <pc:sldMkLst>
          <pc:docMk/>
          <pc:sldMk cId="3030293272" sldId="264"/>
        </pc:sldMkLst>
        <pc:spChg chg="mod">
          <ac:chgData name="Jaromír Soukup" userId="17917fa7-362a-4daa-a72c-1a6b3cad42e6" providerId="ADAL" clId="{4C47E0D4-7F59-4082-9B1F-31A242C66FBA}" dt="2026-03-23T10:22:31.160" v="97" actId="26606"/>
          <ac:spMkLst>
            <pc:docMk/>
            <pc:sldMk cId="3030293272" sldId="264"/>
            <ac:spMk id="2" creationId="{FC845D0E-D39D-8B9B-3300-F7CD05BAB001}"/>
          </ac:spMkLst>
        </pc:spChg>
        <pc:spChg chg="mod">
          <ac:chgData name="Jaromír Soukup" userId="17917fa7-362a-4daa-a72c-1a6b3cad42e6" providerId="ADAL" clId="{4C47E0D4-7F59-4082-9B1F-31A242C66FBA}" dt="2026-03-23T10:22:45.227" v="99" actId="113"/>
          <ac:spMkLst>
            <pc:docMk/>
            <pc:sldMk cId="3030293272" sldId="264"/>
            <ac:spMk id="3" creationId="{A79B891D-744E-6773-8895-51DE43F4E759}"/>
          </ac:spMkLst>
        </pc:spChg>
        <pc:spChg chg="del">
          <ac:chgData name="Jaromír Soukup" userId="17917fa7-362a-4daa-a72c-1a6b3cad42e6" providerId="ADAL" clId="{4C47E0D4-7F59-4082-9B1F-31A242C66FBA}" dt="2026-03-23T10:21:33.423" v="79"/>
          <ac:spMkLst>
            <pc:docMk/>
            <pc:sldMk cId="3030293272" sldId="264"/>
            <ac:spMk id="2066" creationId="{0F854DD2-3D81-F39D-637A-C9171751FDAC}"/>
          </ac:spMkLst>
        </pc:spChg>
        <pc:spChg chg="del">
          <ac:chgData name="Jaromír Soukup" userId="17917fa7-362a-4daa-a72c-1a6b3cad42e6" providerId="ADAL" clId="{4C47E0D4-7F59-4082-9B1F-31A242C66FBA}" dt="2026-03-23T10:21:33.423" v="79"/>
          <ac:spMkLst>
            <pc:docMk/>
            <pc:sldMk cId="3030293272" sldId="264"/>
            <ac:spMk id="2068" creationId="{9CDB9532-74CF-43AF-E918-2913FB0DF3A7}"/>
          </ac:spMkLst>
        </pc:spChg>
        <pc:spChg chg="del">
          <ac:chgData name="Jaromír Soukup" userId="17917fa7-362a-4daa-a72c-1a6b3cad42e6" providerId="ADAL" clId="{4C47E0D4-7F59-4082-9B1F-31A242C66FBA}" dt="2026-03-23T10:21:33.423" v="79"/>
          <ac:spMkLst>
            <pc:docMk/>
            <pc:sldMk cId="3030293272" sldId="264"/>
            <ac:spMk id="2070" creationId="{91BB5B3C-81EE-4236-2662-A0EEB3C8AF1A}"/>
          </ac:spMkLst>
        </pc:spChg>
        <pc:spChg chg="del">
          <ac:chgData name="Jaromír Soukup" userId="17917fa7-362a-4daa-a72c-1a6b3cad42e6" providerId="ADAL" clId="{4C47E0D4-7F59-4082-9B1F-31A242C66FBA}" dt="2026-03-23T10:21:33.423" v="79"/>
          <ac:spMkLst>
            <pc:docMk/>
            <pc:sldMk cId="3030293272" sldId="264"/>
            <ac:spMk id="2072" creationId="{59164214-5D21-A5C9-8119-49EB46A903A0}"/>
          </ac:spMkLst>
        </pc:spChg>
        <pc:spChg chg="add">
          <ac:chgData name="Jaromír Soukup" userId="17917fa7-362a-4daa-a72c-1a6b3cad42e6" providerId="ADAL" clId="{4C47E0D4-7F59-4082-9B1F-31A242C66FBA}" dt="2026-03-23T10:22:31.160" v="97" actId="26606"/>
          <ac:spMkLst>
            <pc:docMk/>
            <pc:sldMk cId="3030293272" sldId="264"/>
            <ac:spMk id="3079" creationId="{E91DC736-0EF8-4F87-9146-EBF1D2EE4D3D}"/>
          </ac:spMkLst>
        </pc:spChg>
        <pc:spChg chg="add">
          <ac:chgData name="Jaromír Soukup" userId="17917fa7-362a-4daa-a72c-1a6b3cad42e6" providerId="ADAL" clId="{4C47E0D4-7F59-4082-9B1F-31A242C66FBA}" dt="2026-03-23T10:22:31.160" v="97" actId="26606"/>
          <ac:spMkLst>
            <pc:docMk/>
            <pc:sldMk cId="3030293272" sldId="264"/>
            <ac:spMk id="3081" creationId="{097CD68E-23E3-4007-8847-CD0944C4F7BE}"/>
          </ac:spMkLst>
        </pc:spChg>
        <pc:spChg chg="add">
          <ac:chgData name="Jaromír Soukup" userId="17917fa7-362a-4daa-a72c-1a6b3cad42e6" providerId="ADAL" clId="{4C47E0D4-7F59-4082-9B1F-31A242C66FBA}" dt="2026-03-23T10:22:31.160" v="97" actId="26606"/>
          <ac:spMkLst>
            <pc:docMk/>
            <pc:sldMk cId="3030293272" sldId="264"/>
            <ac:spMk id="3083" creationId="{AF2F604E-43BE-4DC3-B983-E071523364F8}"/>
          </ac:spMkLst>
        </pc:spChg>
        <pc:spChg chg="add">
          <ac:chgData name="Jaromír Soukup" userId="17917fa7-362a-4daa-a72c-1a6b3cad42e6" providerId="ADAL" clId="{4C47E0D4-7F59-4082-9B1F-31A242C66FBA}" dt="2026-03-23T10:22:31.160" v="97" actId="26606"/>
          <ac:spMkLst>
            <pc:docMk/>
            <pc:sldMk cId="3030293272" sldId="264"/>
            <ac:spMk id="3085" creationId="{08C9B587-E65E-4B52-B37C-ABEBB6E87928}"/>
          </ac:spMkLst>
        </pc:spChg>
        <pc:picChg chg="del">
          <ac:chgData name="Jaromír Soukup" userId="17917fa7-362a-4daa-a72c-1a6b3cad42e6" providerId="ADAL" clId="{4C47E0D4-7F59-4082-9B1F-31A242C66FBA}" dt="2026-03-23T10:21:44.016" v="88" actId="478"/>
          <ac:picMkLst>
            <pc:docMk/>
            <pc:sldMk cId="3030293272" sldId="264"/>
            <ac:picMk id="2050" creationId="{51A9665E-C323-E056-9754-B73BE0B466E5}"/>
          </ac:picMkLst>
        </pc:picChg>
        <pc:picChg chg="add mod ord">
          <ac:chgData name="Jaromír Soukup" userId="17917fa7-362a-4daa-a72c-1a6b3cad42e6" providerId="ADAL" clId="{4C47E0D4-7F59-4082-9B1F-31A242C66FBA}" dt="2026-03-23T10:22:31.160" v="97" actId="26606"/>
          <ac:picMkLst>
            <pc:docMk/>
            <pc:sldMk cId="3030293272" sldId="264"/>
            <ac:picMk id="3074" creationId="{E4E720F4-5189-CC9E-A401-FC813793AE21}"/>
          </ac:picMkLst>
        </pc:picChg>
      </pc:sldChg>
      <pc:sldChg chg="modSp new mod">
        <pc:chgData name="Jaromír Soukup" userId="17917fa7-362a-4daa-a72c-1a6b3cad42e6" providerId="ADAL" clId="{4C47E0D4-7F59-4082-9B1F-31A242C66FBA}" dt="2026-03-23T10:24:29.666" v="130" actId="113"/>
        <pc:sldMkLst>
          <pc:docMk/>
          <pc:sldMk cId="954450142" sldId="265"/>
        </pc:sldMkLst>
        <pc:spChg chg="mod">
          <ac:chgData name="Jaromír Soukup" userId="17917fa7-362a-4daa-a72c-1a6b3cad42e6" providerId="ADAL" clId="{4C47E0D4-7F59-4082-9B1F-31A242C66FBA}" dt="2026-03-23T10:23:16.387" v="104" actId="113"/>
          <ac:spMkLst>
            <pc:docMk/>
            <pc:sldMk cId="954450142" sldId="265"/>
            <ac:spMk id="2" creationId="{36992F7A-ACC7-3E8E-E600-50229B559C80}"/>
          </ac:spMkLst>
        </pc:spChg>
        <pc:spChg chg="mod">
          <ac:chgData name="Jaromír Soukup" userId="17917fa7-362a-4daa-a72c-1a6b3cad42e6" providerId="ADAL" clId="{4C47E0D4-7F59-4082-9B1F-31A242C66FBA}" dt="2026-03-23T10:24:29.666" v="130" actId="113"/>
          <ac:spMkLst>
            <pc:docMk/>
            <pc:sldMk cId="954450142" sldId="265"/>
            <ac:spMk id="3" creationId="{A447731F-0FC8-948E-8861-14885382E5F4}"/>
          </ac:spMkLst>
        </pc:spChg>
      </pc:sldChg>
      <pc:sldChg chg="modSp new mod">
        <pc:chgData name="Jaromír Soukup" userId="17917fa7-362a-4daa-a72c-1a6b3cad42e6" providerId="ADAL" clId="{4C47E0D4-7F59-4082-9B1F-31A242C66FBA}" dt="2026-03-23T10:25:57.833" v="140" actId="113"/>
        <pc:sldMkLst>
          <pc:docMk/>
          <pc:sldMk cId="1658825775" sldId="266"/>
        </pc:sldMkLst>
        <pc:spChg chg="mod">
          <ac:chgData name="Jaromír Soukup" userId="17917fa7-362a-4daa-a72c-1a6b3cad42e6" providerId="ADAL" clId="{4C47E0D4-7F59-4082-9B1F-31A242C66FBA}" dt="2026-03-23T10:25:06.496" v="134" actId="255"/>
          <ac:spMkLst>
            <pc:docMk/>
            <pc:sldMk cId="1658825775" sldId="266"/>
            <ac:spMk id="2" creationId="{D7B07B28-E975-D765-33C3-D9120CC4F9CA}"/>
          </ac:spMkLst>
        </pc:spChg>
        <pc:spChg chg="mod">
          <ac:chgData name="Jaromír Soukup" userId="17917fa7-362a-4daa-a72c-1a6b3cad42e6" providerId="ADAL" clId="{4C47E0D4-7F59-4082-9B1F-31A242C66FBA}" dt="2026-03-23T10:25:57.833" v="140" actId="113"/>
          <ac:spMkLst>
            <pc:docMk/>
            <pc:sldMk cId="1658825775" sldId="266"/>
            <ac:spMk id="3" creationId="{7E7CA1EF-F72E-B142-FC57-07F387B5A47B}"/>
          </ac:spMkLst>
        </pc:spChg>
      </pc:sldChg>
      <pc:sldChg chg="modSp new mod">
        <pc:chgData name="Jaromír Soukup" userId="17917fa7-362a-4daa-a72c-1a6b3cad42e6" providerId="ADAL" clId="{4C47E0D4-7F59-4082-9B1F-31A242C66FBA}" dt="2026-03-23T10:26:52.789" v="148" actId="113"/>
        <pc:sldMkLst>
          <pc:docMk/>
          <pc:sldMk cId="2827780621" sldId="267"/>
        </pc:sldMkLst>
        <pc:spChg chg="mod">
          <ac:chgData name="Jaromír Soukup" userId="17917fa7-362a-4daa-a72c-1a6b3cad42e6" providerId="ADAL" clId="{4C47E0D4-7F59-4082-9B1F-31A242C66FBA}" dt="2026-03-23T10:26:21.842" v="143" actId="113"/>
          <ac:spMkLst>
            <pc:docMk/>
            <pc:sldMk cId="2827780621" sldId="267"/>
            <ac:spMk id="2" creationId="{8DC5AB6F-465D-561E-BE6B-CDA99BC0AB9B}"/>
          </ac:spMkLst>
        </pc:spChg>
        <pc:spChg chg="mod">
          <ac:chgData name="Jaromír Soukup" userId="17917fa7-362a-4daa-a72c-1a6b3cad42e6" providerId="ADAL" clId="{4C47E0D4-7F59-4082-9B1F-31A242C66FBA}" dt="2026-03-23T10:26:52.789" v="148" actId="113"/>
          <ac:spMkLst>
            <pc:docMk/>
            <pc:sldMk cId="2827780621" sldId="267"/>
            <ac:spMk id="3" creationId="{BDB975D7-9B4C-3892-7DAC-81511766F95C}"/>
          </ac:spMkLst>
        </pc:spChg>
      </pc:sldChg>
      <pc:sldChg chg="modSp new mod">
        <pc:chgData name="Jaromír Soukup" userId="17917fa7-362a-4daa-a72c-1a6b3cad42e6" providerId="ADAL" clId="{4C47E0D4-7F59-4082-9B1F-31A242C66FBA}" dt="2026-03-23T10:30:24.669" v="163" actId="113"/>
        <pc:sldMkLst>
          <pc:docMk/>
          <pc:sldMk cId="164749327" sldId="268"/>
        </pc:sldMkLst>
        <pc:spChg chg="mod">
          <ac:chgData name="Jaromír Soukup" userId="17917fa7-362a-4daa-a72c-1a6b3cad42e6" providerId="ADAL" clId="{4C47E0D4-7F59-4082-9B1F-31A242C66FBA}" dt="2026-03-23T10:29:51.683" v="159" actId="113"/>
          <ac:spMkLst>
            <pc:docMk/>
            <pc:sldMk cId="164749327" sldId="268"/>
            <ac:spMk id="2" creationId="{E24BC7C1-6B15-61FE-B969-44573FFD8940}"/>
          </ac:spMkLst>
        </pc:spChg>
        <pc:spChg chg="mod">
          <ac:chgData name="Jaromír Soukup" userId="17917fa7-362a-4daa-a72c-1a6b3cad42e6" providerId="ADAL" clId="{4C47E0D4-7F59-4082-9B1F-31A242C66FBA}" dt="2026-03-23T10:30:24.669" v="163" actId="113"/>
          <ac:spMkLst>
            <pc:docMk/>
            <pc:sldMk cId="164749327" sldId="268"/>
            <ac:spMk id="3" creationId="{959EBADF-E147-A9BF-22D7-92B2087D2794}"/>
          </ac:spMkLst>
        </pc:spChg>
      </pc:sldChg>
      <pc:sldChg chg="modSp new mod">
        <pc:chgData name="Jaromír Soukup" userId="17917fa7-362a-4daa-a72c-1a6b3cad42e6" providerId="ADAL" clId="{4C47E0D4-7F59-4082-9B1F-31A242C66FBA}" dt="2026-03-23T11:21:45.110" v="186" actId="113"/>
        <pc:sldMkLst>
          <pc:docMk/>
          <pc:sldMk cId="969003513" sldId="269"/>
        </pc:sldMkLst>
        <pc:spChg chg="mod">
          <ac:chgData name="Jaromír Soukup" userId="17917fa7-362a-4daa-a72c-1a6b3cad42e6" providerId="ADAL" clId="{4C47E0D4-7F59-4082-9B1F-31A242C66FBA}" dt="2026-03-23T11:21:13.116" v="176" actId="113"/>
          <ac:spMkLst>
            <pc:docMk/>
            <pc:sldMk cId="969003513" sldId="269"/>
            <ac:spMk id="2" creationId="{11F991FE-5E11-911B-CAF1-7045BB6A6E57}"/>
          </ac:spMkLst>
        </pc:spChg>
        <pc:spChg chg="mod">
          <ac:chgData name="Jaromír Soukup" userId="17917fa7-362a-4daa-a72c-1a6b3cad42e6" providerId="ADAL" clId="{4C47E0D4-7F59-4082-9B1F-31A242C66FBA}" dt="2026-03-23T11:21:45.110" v="186" actId="113"/>
          <ac:spMkLst>
            <pc:docMk/>
            <pc:sldMk cId="969003513" sldId="269"/>
            <ac:spMk id="3" creationId="{50C1B2DB-E9CE-2AEF-F8D0-BFED96FA10FE}"/>
          </ac:spMkLst>
        </pc:spChg>
      </pc:sldChg>
      <pc:sldChg chg="addSp delSp modSp add mod setBg delDesignElem">
        <pc:chgData name="Jaromír Soukup" userId="17917fa7-362a-4daa-a72c-1a6b3cad42e6" providerId="ADAL" clId="{4C47E0D4-7F59-4082-9B1F-31A242C66FBA}" dt="2026-03-23T11:23:15.173" v="192" actId="26606"/>
        <pc:sldMkLst>
          <pc:docMk/>
          <pc:sldMk cId="1065387462" sldId="270"/>
        </pc:sldMkLst>
        <pc:spChg chg="mod">
          <ac:chgData name="Jaromír Soukup" userId="17917fa7-362a-4daa-a72c-1a6b3cad42e6" providerId="ADAL" clId="{4C47E0D4-7F59-4082-9B1F-31A242C66FBA}" dt="2026-03-23T11:23:15.173" v="192" actId="26606"/>
          <ac:spMkLst>
            <pc:docMk/>
            <pc:sldMk cId="1065387462" sldId="270"/>
            <ac:spMk id="2" creationId="{E267DDC4-3100-1F4E-858D-510AAD88BDDF}"/>
          </ac:spMkLst>
        </pc:spChg>
        <pc:spChg chg="mod">
          <ac:chgData name="Jaromír Soukup" userId="17917fa7-362a-4daa-a72c-1a6b3cad42e6" providerId="ADAL" clId="{4C47E0D4-7F59-4082-9B1F-31A242C66FBA}" dt="2026-03-23T11:23:15.173" v="192" actId="26606"/>
          <ac:spMkLst>
            <pc:docMk/>
            <pc:sldMk cId="1065387462" sldId="270"/>
            <ac:spMk id="3" creationId="{F67A6A3C-D0EF-C960-F503-341FCDF9C9BC}"/>
          </ac:spMkLst>
        </pc:spChg>
        <pc:spChg chg="del">
          <ac:chgData name="Jaromír Soukup" userId="17917fa7-362a-4daa-a72c-1a6b3cad42e6" providerId="ADAL" clId="{4C47E0D4-7F59-4082-9B1F-31A242C66FBA}" dt="2026-03-23T11:22:20.561" v="188"/>
          <ac:spMkLst>
            <pc:docMk/>
            <pc:sldMk cId="1065387462" sldId="270"/>
            <ac:spMk id="2066" creationId="{EF259447-6C16-1B67-4B6C-5C16E9852513}"/>
          </ac:spMkLst>
        </pc:spChg>
        <pc:spChg chg="del">
          <ac:chgData name="Jaromír Soukup" userId="17917fa7-362a-4daa-a72c-1a6b3cad42e6" providerId="ADAL" clId="{4C47E0D4-7F59-4082-9B1F-31A242C66FBA}" dt="2026-03-23T11:22:20.561" v="188"/>
          <ac:spMkLst>
            <pc:docMk/>
            <pc:sldMk cId="1065387462" sldId="270"/>
            <ac:spMk id="2068" creationId="{F450C524-25DF-BB6B-671F-B4DF6DF727BD}"/>
          </ac:spMkLst>
        </pc:spChg>
        <pc:spChg chg="del">
          <ac:chgData name="Jaromír Soukup" userId="17917fa7-362a-4daa-a72c-1a6b3cad42e6" providerId="ADAL" clId="{4C47E0D4-7F59-4082-9B1F-31A242C66FBA}" dt="2026-03-23T11:22:20.561" v="188"/>
          <ac:spMkLst>
            <pc:docMk/>
            <pc:sldMk cId="1065387462" sldId="270"/>
            <ac:spMk id="2070" creationId="{40E6000A-A29F-4DFD-7AEC-A2BCD6F06340}"/>
          </ac:spMkLst>
        </pc:spChg>
        <pc:spChg chg="del">
          <ac:chgData name="Jaromír Soukup" userId="17917fa7-362a-4daa-a72c-1a6b3cad42e6" providerId="ADAL" clId="{4C47E0D4-7F59-4082-9B1F-31A242C66FBA}" dt="2026-03-23T11:22:20.561" v="188"/>
          <ac:spMkLst>
            <pc:docMk/>
            <pc:sldMk cId="1065387462" sldId="270"/>
            <ac:spMk id="2072" creationId="{22C46C96-3612-EB08-F47A-52C807D6ED7A}"/>
          </ac:spMkLst>
        </pc:spChg>
        <pc:spChg chg="add">
          <ac:chgData name="Jaromír Soukup" userId="17917fa7-362a-4daa-a72c-1a6b3cad42e6" providerId="ADAL" clId="{4C47E0D4-7F59-4082-9B1F-31A242C66FBA}" dt="2026-03-23T11:23:15.173" v="192" actId="26606"/>
          <ac:spMkLst>
            <pc:docMk/>
            <pc:sldMk cId="1065387462" sldId="270"/>
            <ac:spMk id="4103" creationId="{ECC07320-C2CA-4E29-8481-9D9E143C7788}"/>
          </ac:spMkLst>
        </pc:spChg>
        <pc:spChg chg="add">
          <ac:chgData name="Jaromír Soukup" userId="17917fa7-362a-4daa-a72c-1a6b3cad42e6" providerId="ADAL" clId="{4C47E0D4-7F59-4082-9B1F-31A242C66FBA}" dt="2026-03-23T11:23:15.173" v="192" actId="26606"/>
          <ac:spMkLst>
            <pc:docMk/>
            <pc:sldMk cId="1065387462" sldId="270"/>
            <ac:spMk id="4105" creationId="{178FB36B-5BFE-42CA-BC60-1115E0D95EEC}"/>
          </ac:spMkLst>
        </pc:spChg>
        <pc:picChg chg="del">
          <ac:chgData name="Jaromír Soukup" userId="17917fa7-362a-4daa-a72c-1a6b3cad42e6" providerId="ADAL" clId="{4C47E0D4-7F59-4082-9B1F-31A242C66FBA}" dt="2026-03-23T11:22:37.946" v="190" actId="478"/>
          <ac:picMkLst>
            <pc:docMk/>
            <pc:sldMk cId="1065387462" sldId="270"/>
            <ac:picMk id="2050" creationId="{E1339111-13D7-37C6-7A8A-F0FA74F8452A}"/>
          </ac:picMkLst>
        </pc:picChg>
        <pc:picChg chg="add mod ord">
          <ac:chgData name="Jaromír Soukup" userId="17917fa7-362a-4daa-a72c-1a6b3cad42e6" providerId="ADAL" clId="{4C47E0D4-7F59-4082-9B1F-31A242C66FBA}" dt="2026-03-23T11:23:15.173" v="192" actId="26606"/>
          <ac:picMkLst>
            <pc:docMk/>
            <pc:sldMk cId="1065387462" sldId="270"/>
            <ac:picMk id="4098" creationId="{948574F3-0192-5FE1-0997-C936B6B204E6}"/>
          </ac:picMkLst>
        </pc:picChg>
      </pc:sldChg>
      <pc:sldChg chg="modSp new mod">
        <pc:chgData name="Jaromír Soukup" userId="17917fa7-362a-4daa-a72c-1a6b3cad42e6" providerId="ADAL" clId="{4C47E0D4-7F59-4082-9B1F-31A242C66FBA}" dt="2026-03-23T11:25:40.387" v="201" actId="113"/>
        <pc:sldMkLst>
          <pc:docMk/>
          <pc:sldMk cId="1255229224" sldId="271"/>
        </pc:sldMkLst>
        <pc:spChg chg="mod">
          <ac:chgData name="Jaromír Soukup" userId="17917fa7-362a-4daa-a72c-1a6b3cad42e6" providerId="ADAL" clId="{4C47E0D4-7F59-4082-9B1F-31A242C66FBA}" dt="2026-03-23T11:25:04.326" v="199" actId="113"/>
          <ac:spMkLst>
            <pc:docMk/>
            <pc:sldMk cId="1255229224" sldId="271"/>
            <ac:spMk id="2" creationId="{3F087265-F120-DDA9-F025-EADF99D87E8F}"/>
          </ac:spMkLst>
        </pc:spChg>
        <pc:spChg chg="mod">
          <ac:chgData name="Jaromír Soukup" userId="17917fa7-362a-4daa-a72c-1a6b3cad42e6" providerId="ADAL" clId="{4C47E0D4-7F59-4082-9B1F-31A242C66FBA}" dt="2026-03-23T11:25:40.387" v="201" actId="113"/>
          <ac:spMkLst>
            <pc:docMk/>
            <pc:sldMk cId="1255229224" sldId="271"/>
            <ac:spMk id="3" creationId="{D5ABD928-8EBA-D1A5-2D2A-CBF4CD867386}"/>
          </ac:spMkLst>
        </pc:spChg>
      </pc:sldChg>
      <pc:sldChg chg="modSp new mod">
        <pc:chgData name="Jaromír Soukup" userId="17917fa7-362a-4daa-a72c-1a6b3cad42e6" providerId="ADAL" clId="{4C47E0D4-7F59-4082-9B1F-31A242C66FBA}" dt="2026-03-23T11:26:16.338" v="206" actId="113"/>
        <pc:sldMkLst>
          <pc:docMk/>
          <pc:sldMk cId="898146701" sldId="272"/>
        </pc:sldMkLst>
        <pc:spChg chg="mod">
          <ac:chgData name="Jaromír Soukup" userId="17917fa7-362a-4daa-a72c-1a6b3cad42e6" providerId="ADAL" clId="{4C47E0D4-7F59-4082-9B1F-31A242C66FBA}" dt="2026-03-23T11:25:57.746" v="204" actId="113"/>
          <ac:spMkLst>
            <pc:docMk/>
            <pc:sldMk cId="898146701" sldId="272"/>
            <ac:spMk id="2" creationId="{0EA20718-B667-B00F-7CAC-20F2654AF021}"/>
          </ac:spMkLst>
        </pc:spChg>
        <pc:spChg chg="mod">
          <ac:chgData name="Jaromír Soukup" userId="17917fa7-362a-4daa-a72c-1a6b3cad42e6" providerId="ADAL" clId="{4C47E0D4-7F59-4082-9B1F-31A242C66FBA}" dt="2026-03-23T11:26:16.338" v="206" actId="113"/>
          <ac:spMkLst>
            <pc:docMk/>
            <pc:sldMk cId="898146701" sldId="272"/>
            <ac:spMk id="3" creationId="{E4D85A5B-B5CE-7565-A365-DA0E3A75C72E}"/>
          </ac:spMkLst>
        </pc:spChg>
      </pc:sldChg>
      <pc:sldChg chg="modSp new mod">
        <pc:chgData name="Jaromír Soukup" userId="17917fa7-362a-4daa-a72c-1a6b3cad42e6" providerId="ADAL" clId="{4C47E0D4-7F59-4082-9B1F-31A242C66FBA}" dt="2026-03-23T11:27:21.630" v="252" actId="113"/>
        <pc:sldMkLst>
          <pc:docMk/>
          <pc:sldMk cId="3222231781" sldId="273"/>
        </pc:sldMkLst>
        <pc:spChg chg="mod">
          <ac:chgData name="Jaromír Soukup" userId="17917fa7-362a-4daa-a72c-1a6b3cad42e6" providerId="ADAL" clId="{4C47E0D4-7F59-4082-9B1F-31A242C66FBA}" dt="2026-03-23T11:26:41.776" v="209" actId="113"/>
          <ac:spMkLst>
            <pc:docMk/>
            <pc:sldMk cId="3222231781" sldId="273"/>
            <ac:spMk id="2" creationId="{8AF216EC-0611-50C7-6390-670307C92A62}"/>
          </ac:spMkLst>
        </pc:spChg>
        <pc:spChg chg="mod">
          <ac:chgData name="Jaromír Soukup" userId="17917fa7-362a-4daa-a72c-1a6b3cad42e6" providerId="ADAL" clId="{4C47E0D4-7F59-4082-9B1F-31A242C66FBA}" dt="2026-03-23T11:27:21.630" v="252" actId="113"/>
          <ac:spMkLst>
            <pc:docMk/>
            <pc:sldMk cId="3222231781" sldId="273"/>
            <ac:spMk id="3" creationId="{CE7A9C43-D086-4D5C-CB7A-675F8C01EAB2}"/>
          </ac:spMkLst>
        </pc:spChg>
      </pc:sldChg>
      <pc:sldChg chg="addSp delSp modSp add mod setBg delDesignElem">
        <pc:chgData name="Jaromír Soukup" userId="17917fa7-362a-4daa-a72c-1a6b3cad42e6" providerId="ADAL" clId="{4C47E0D4-7F59-4082-9B1F-31A242C66FBA}" dt="2026-03-23T11:28:39.481" v="270" actId="26606"/>
        <pc:sldMkLst>
          <pc:docMk/>
          <pc:sldMk cId="1240913280" sldId="274"/>
        </pc:sldMkLst>
        <pc:spChg chg="mod">
          <ac:chgData name="Jaromír Soukup" userId="17917fa7-362a-4daa-a72c-1a6b3cad42e6" providerId="ADAL" clId="{4C47E0D4-7F59-4082-9B1F-31A242C66FBA}" dt="2026-03-23T11:28:39.481" v="270" actId="26606"/>
          <ac:spMkLst>
            <pc:docMk/>
            <pc:sldMk cId="1240913280" sldId="274"/>
            <ac:spMk id="3" creationId="{2189A66C-5812-AFB5-181C-2209189D6338}"/>
          </ac:spMkLst>
        </pc:spChg>
        <pc:spChg chg="del">
          <ac:chgData name="Jaromír Soukup" userId="17917fa7-362a-4daa-a72c-1a6b3cad42e6" providerId="ADAL" clId="{4C47E0D4-7F59-4082-9B1F-31A242C66FBA}" dt="2026-03-23T11:27:57.148" v="254"/>
          <ac:spMkLst>
            <pc:docMk/>
            <pc:sldMk cId="1240913280" sldId="274"/>
            <ac:spMk id="4103" creationId="{75D222A9-8771-9EE2-2FB2-7135CDDB61C3}"/>
          </ac:spMkLst>
        </pc:spChg>
        <pc:spChg chg="del">
          <ac:chgData name="Jaromír Soukup" userId="17917fa7-362a-4daa-a72c-1a6b3cad42e6" providerId="ADAL" clId="{4C47E0D4-7F59-4082-9B1F-31A242C66FBA}" dt="2026-03-23T11:27:57.148" v="254"/>
          <ac:spMkLst>
            <pc:docMk/>
            <pc:sldMk cId="1240913280" sldId="274"/>
            <ac:spMk id="4105" creationId="{7FB64A02-5587-3B3B-FC3C-4DA5081A7C9E}"/>
          </ac:spMkLst>
        </pc:spChg>
        <pc:spChg chg="add">
          <ac:chgData name="Jaromír Soukup" userId="17917fa7-362a-4daa-a72c-1a6b3cad42e6" providerId="ADAL" clId="{4C47E0D4-7F59-4082-9B1F-31A242C66FBA}" dt="2026-03-23T11:28:39.481" v="270" actId="26606"/>
          <ac:spMkLst>
            <pc:docMk/>
            <pc:sldMk cId="1240913280" sldId="274"/>
            <ac:spMk id="5127" creationId="{ECC07320-C2CA-4E29-8481-9D9E143C7788}"/>
          </ac:spMkLst>
        </pc:spChg>
        <pc:spChg chg="add">
          <ac:chgData name="Jaromír Soukup" userId="17917fa7-362a-4daa-a72c-1a6b3cad42e6" providerId="ADAL" clId="{4C47E0D4-7F59-4082-9B1F-31A242C66FBA}" dt="2026-03-23T11:28:39.481" v="270" actId="26606"/>
          <ac:spMkLst>
            <pc:docMk/>
            <pc:sldMk cId="1240913280" sldId="274"/>
            <ac:spMk id="5129" creationId="{178FB36B-5BFE-42CA-BC60-1115E0D95EEC}"/>
          </ac:spMkLst>
        </pc:spChg>
        <pc:picChg chg="del">
          <ac:chgData name="Jaromír Soukup" userId="17917fa7-362a-4daa-a72c-1a6b3cad42e6" providerId="ADAL" clId="{4C47E0D4-7F59-4082-9B1F-31A242C66FBA}" dt="2026-03-23T11:28:00.412" v="255" actId="478"/>
          <ac:picMkLst>
            <pc:docMk/>
            <pc:sldMk cId="1240913280" sldId="274"/>
            <ac:picMk id="4098" creationId="{937B7CB9-C29E-B66A-20B0-E87B375DD387}"/>
          </ac:picMkLst>
        </pc:picChg>
        <pc:picChg chg="add mod ord">
          <ac:chgData name="Jaromír Soukup" userId="17917fa7-362a-4daa-a72c-1a6b3cad42e6" providerId="ADAL" clId="{4C47E0D4-7F59-4082-9B1F-31A242C66FBA}" dt="2026-03-23T11:28:39.481" v="270" actId="26606"/>
          <ac:picMkLst>
            <pc:docMk/>
            <pc:sldMk cId="1240913280" sldId="274"/>
            <ac:picMk id="5122" creationId="{1560BB51-A42E-4398-599F-77CB9517C885}"/>
          </ac:picMkLst>
        </pc:picChg>
      </pc:sldChg>
      <pc:sldChg chg="modSp new mod">
        <pc:chgData name="Jaromír Soukup" userId="17917fa7-362a-4daa-a72c-1a6b3cad42e6" providerId="ADAL" clId="{4C47E0D4-7F59-4082-9B1F-31A242C66FBA}" dt="2026-03-23T11:32:00.030" v="280" actId="20577"/>
        <pc:sldMkLst>
          <pc:docMk/>
          <pc:sldMk cId="2898541486" sldId="275"/>
        </pc:sldMkLst>
        <pc:spChg chg="mod">
          <ac:chgData name="Jaromír Soukup" userId="17917fa7-362a-4daa-a72c-1a6b3cad42e6" providerId="ADAL" clId="{4C47E0D4-7F59-4082-9B1F-31A242C66FBA}" dt="2026-03-23T11:30:10.839" v="273" actId="113"/>
          <ac:spMkLst>
            <pc:docMk/>
            <pc:sldMk cId="2898541486" sldId="275"/>
            <ac:spMk id="2" creationId="{9CAB286E-D0AC-CB58-5EE7-C914F4AC02CF}"/>
          </ac:spMkLst>
        </pc:spChg>
        <pc:spChg chg="mod">
          <ac:chgData name="Jaromír Soukup" userId="17917fa7-362a-4daa-a72c-1a6b3cad42e6" providerId="ADAL" clId="{4C47E0D4-7F59-4082-9B1F-31A242C66FBA}" dt="2026-03-23T11:32:00.030" v="280" actId="20577"/>
          <ac:spMkLst>
            <pc:docMk/>
            <pc:sldMk cId="2898541486" sldId="275"/>
            <ac:spMk id="3" creationId="{BE29697F-7649-C914-C70A-DCA3C2289C37}"/>
          </ac:spMkLst>
        </pc:spChg>
      </pc:sldChg>
      <pc:sldChg chg="modSp new mod">
        <pc:chgData name="Jaromír Soukup" userId="17917fa7-362a-4daa-a72c-1a6b3cad42e6" providerId="ADAL" clId="{4C47E0D4-7F59-4082-9B1F-31A242C66FBA}" dt="2026-03-23T11:33:50.459" v="291" actId="113"/>
        <pc:sldMkLst>
          <pc:docMk/>
          <pc:sldMk cId="3986072851" sldId="276"/>
        </pc:sldMkLst>
        <pc:spChg chg="mod">
          <ac:chgData name="Jaromír Soukup" userId="17917fa7-362a-4daa-a72c-1a6b3cad42e6" providerId="ADAL" clId="{4C47E0D4-7F59-4082-9B1F-31A242C66FBA}" dt="2026-03-23T11:33:08.783" v="283" actId="113"/>
          <ac:spMkLst>
            <pc:docMk/>
            <pc:sldMk cId="3986072851" sldId="276"/>
            <ac:spMk id="2" creationId="{555EBF4E-35E2-44A8-9065-D47FDC00E26D}"/>
          </ac:spMkLst>
        </pc:spChg>
        <pc:spChg chg="mod">
          <ac:chgData name="Jaromír Soukup" userId="17917fa7-362a-4daa-a72c-1a6b3cad42e6" providerId="ADAL" clId="{4C47E0D4-7F59-4082-9B1F-31A242C66FBA}" dt="2026-03-23T11:33:50.459" v="291" actId="113"/>
          <ac:spMkLst>
            <pc:docMk/>
            <pc:sldMk cId="3986072851" sldId="276"/>
            <ac:spMk id="3" creationId="{9CDC939A-B9AF-8CDF-6478-B07A2BCCAA21}"/>
          </ac:spMkLst>
        </pc:spChg>
      </pc:sldChg>
      <pc:sldChg chg="addSp modSp new mod setBg">
        <pc:chgData name="Jaromír Soukup" userId="17917fa7-362a-4daa-a72c-1a6b3cad42e6" providerId="ADAL" clId="{4C47E0D4-7F59-4082-9B1F-31A242C66FBA}" dt="2026-03-23T11:35:46.546" v="299" actId="26606"/>
        <pc:sldMkLst>
          <pc:docMk/>
          <pc:sldMk cId="812389467" sldId="277"/>
        </pc:sldMkLst>
        <pc:spChg chg="mod">
          <ac:chgData name="Jaromír Soukup" userId="17917fa7-362a-4daa-a72c-1a6b3cad42e6" providerId="ADAL" clId="{4C47E0D4-7F59-4082-9B1F-31A242C66FBA}" dt="2026-03-23T11:35:46.546" v="299" actId="26606"/>
          <ac:spMkLst>
            <pc:docMk/>
            <pc:sldMk cId="812389467" sldId="277"/>
            <ac:spMk id="2" creationId="{2DD6A54F-4D63-8730-29A6-44AC1151F45F}"/>
          </ac:spMkLst>
        </pc:spChg>
        <pc:spChg chg="mod">
          <ac:chgData name="Jaromír Soukup" userId="17917fa7-362a-4daa-a72c-1a6b3cad42e6" providerId="ADAL" clId="{4C47E0D4-7F59-4082-9B1F-31A242C66FBA}" dt="2026-03-23T11:35:46.546" v="299" actId="26606"/>
          <ac:spMkLst>
            <pc:docMk/>
            <pc:sldMk cId="812389467" sldId="277"/>
            <ac:spMk id="3" creationId="{9CE43821-C2A5-62BD-30A5-6F0764719C5A}"/>
          </ac:spMkLst>
        </pc:spChg>
        <pc:spChg chg="add">
          <ac:chgData name="Jaromír Soukup" userId="17917fa7-362a-4daa-a72c-1a6b3cad42e6" providerId="ADAL" clId="{4C47E0D4-7F59-4082-9B1F-31A242C66FBA}" dt="2026-03-23T11:35:46.546" v="299" actId="26606"/>
          <ac:spMkLst>
            <pc:docMk/>
            <pc:sldMk cId="812389467" sldId="277"/>
            <ac:spMk id="6151" creationId="{04812C46-200A-4DEB-A05E-3ED6C68C2387}"/>
          </ac:spMkLst>
        </pc:spChg>
        <pc:spChg chg="add">
          <ac:chgData name="Jaromír Soukup" userId="17917fa7-362a-4daa-a72c-1a6b3cad42e6" providerId="ADAL" clId="{4C47E0D4-7F59-4082-9B1F-31A242C66FBA}" dt="2026-03-23T11:35:46.546" v="299" actId="26606"/>
          <ac:spMkLst>
            <pc:docMk/>
            <pc:sldMk cId="812389467" sldId="277"/>
            <ac:spMk id="6153" creationId="{D1EA859B-E555-4109-94F3-6700E046E008}"/>
          </ac:spMkLst>
        </pc:spChg>
        <pc:picChg chg="add mod ord">
          <ac:chgData name="Jaromír Soukup" userId="17917fa7-362a-4daa-a72c-1a6b3cad42e6" providerId="ADAL" clId="{4C47E0D4-7F59-4082-9B1F-31A242C66FBA}" dt="2026-03-23T11:35:46.546" v="299" actId="26606"/>
          <ac:picMkLst>
            <pc:docMk/>
            <pc:sldMk cId="812389467" sldId="277"/>
            <ac:picMk id="6146" creationId="{1BC9CA86-5D33-AD20-2201-9B15F6E53D0B}"/>
          </ac:picMkLst>
        </pc:picChg>
      </pc:sldChg>
      <pc:sldChg chg="modSp new mod">
        <pc:chgData name="Jaromír Soukup" userId="17917fa7-362a-4daa-a72c-1a6b3cad42e6" providerId="ADAL" clId="{4C47E0D4-7F59-4082-9B1F-31A242C66FBA}" dt="2026-03-23T11:39:11.792" v="314" actId="113"/>
        <pc:sldMkLst>
          <pc:docMk/>
          <pc:sldMk cId="3378047331" sldId="278"/>
        </pc:sldMkLst>
        <pc:spChg chg="mod">
          <ac:chgData name="Jaromír Soukup" userId="17917fa7-362a-4daa-a72c-1a6b3cad42e6" providerId="ADAL" clId="{4C47E0D4-7F59-4082-9B1F-31A242C66FBA}" dt="2026-03-23T11:37:35.801" v="302" actId="113"/>
          <ac:spMkLst>
            <pc:docMk/>
            <pc:sldMk cId="3378047331" sldId="278"/>
            <ac:spMk id="2" creationId="{9DCCBE90-844F-5E0B-DDD0-C2605F0FBE4B}"/>
          </ac:spMkLst>
        </pc:spChg>
        <pc:spChg chg="mod">
          <ac:chgData name="Jaromír Soukup" userId="17917fa7-362a-4daa-a72c-1a6b3cad42e6" providerId="ADAL" clId="{4C47E0D4-7F59-4082-9B1F-31A242C66FBA}" dt="2026-03-23T11:39:11.792" v="314" actId="113"/>
          <ac:spMkLst>
            <pc:docMk/>
            <pc:sldMk cId="3378047331" sldId="278"/>
            <ac:spMk id="3" creationId="{A4351F2F-4236-6F82-D15C-458C440DEB74}"/>
          </ac:spMkLst>
        </pc:spChg>
      </pc:sldChg>
      <pc:sldChg chg="modSp new mod">
        <pc:chgData name="Jaromír Soukup" userId="17917fa7-362a-4daa-a72c-1a6b3cad42e6" providerId="ADAL" clId="{4C47E0D4-7F59-4082-9B1F-31A242C66FBA}" dt="2026-03-23T11:40:42.288" v="331" actId="113"/>
        <pc:sldMkLst>
          <pc:docMk/>
          <pc:sldMk cId="3882189937" sldId="279"/>
        </pc:sldMkLst>
        <pc:spChg chg="mod">
          <ac:chgData name="Jaromír Soukup" userId="17917fa7-362a-4daa-a72c-1a6b3cad42e6" providerId="ADAL" clId="{4C47E0D4-7F59-4082-9B1F-31A242C66FBA}" dt="2026-03-23T11:39:35.955" v="317" actId="113"/>
          <ac:spMkLst>
            <pc:docMk/>
            <pc:sldMk cId="3882189937" sldId="279"/>
            <ac:spMk id="2" creationId="{F7510FF4-4DC6-384F-1E1C-5E25733FBA17}"/>
          </ac:spMkLst>
        </pc:spChg>
        <pc:spChg chg="mod">
          <ac:chgData name="Jaromír Soukup" userId="17917fa7-362a-4daa-a72c-1a6b3cad42e6" providerId="ADAL" clId="{4C47E0D4-7F59-4082-9B1F-31A242C66FBA}" dt="2026-03-23T11:40:42.288" v="331" actId="113"/>
          <ac:spMkLst>
            <pc:docMk/>
            <pc:sldMk cId="3882189937" sldId="279"/>
            <ac:spMk id="3" creationId="{9FEF3FA6-FD96-3E0F-1CC3-91DD74811312}"/>
          </ac:spMkLst>
        </pc:spChg>
      </pc:sldChg>
      <pc:sldChg chg="addSp modSp new mod setBg">
        <pc:chgData name="Jaromír Soukup" userId="17917fa7-362a-4daa-a72c-1a6b3cad42e6" providerId="ADAL" clId="{4C47E0D4-7F59-4082-9B1F-31A242C66FBA}" dt="2026-03-23T11:46:03.836" v="373" actId="27636"/>
        <pc:sldMkLst>
          <pc:docMk/>
          <pc:sldMk cId="3299760151" sldId="280"/>
        </pc:sldMkLst>
        <pc:spChg chg="mod">
          <ac:chgData name="Jaromír Soukup" userId="17917fa7-362a-4daa-a72c-1a6b3cad42e6" providerId="ADAL" clId="{4C47E0D4-7F59-4082-9B1F-31A242C66FBA}" dt="2026-03-23T11:45:52.159" v="370" actId="26606"/>
          <ac:spMkLst>
            <pc:docMk/>
            <pc:sldMk cId="3299760151" sldId="280"/>
            <ac:spMk id="2" creationId="{76476FB5-4418-12DD-BCB2-130BEE9B3E63}"/>
          </ac:spMkLst>
        </pc:spChg>
        <pc:spChg chg="mod">
          <ac:chgData name="Jaromír Soukup" userId="17917fa7-362a-4daa-a72c-1a6b3cad42e6" providerId="ADAL" clId="{4C47E0D4-7F59-4082-9B1F-31A242C66FBA}" dt="2026-03-23T11:46:03.836" v="373" actId="27636"/>
          <ac:spMkLst>
            <pc:docMk/>
            <pc:sldMk cId="3299760151" sldId="280"/>
            <ac:spMk id="3" creationId="{78B55B10-C11F-2C2B-FE35-CB7F15F81B8A}"/>
          </ac:spMkLst>
        </pc:spChg>
        <pc:spChg chg="add">
          <ac:chgData name="Jaromír Soukup" userId="17917fa7-362a-4daa-a72c-1a6b3cad42e6" providerId="ADAL" clId="{4C47E0D4-7F59-4082-9B1F-31A242C66FBA}" dt="2026-03-23T11:45:52.159" v="370" actId="26606"/>
          <ac:spMkLst>
            <pc:docMk/>
            <pc:sldMk cId="3299760151" sldId="280"/>
            <ac:spMk id="7175" creationId="{04812C46-200A-4DEB-A05E-3ED6C68C2387}"/>
          </ac:spMkLst>
        </pc:spChg>
        <pc:spChg chg="add">
          <ac:chgData name="Jaromír Soukup" userId="17917fa7-362a-4daa-a72c-1a6b3cad42e6" providerId="ADAL" clId="{4C47E0D4-7F59-4082-9B1F-31A242C66FBA}" dt="2026-03-23T11:45:52.159" v="370" actId="26606"/>
          <ac:spMkLst>
            <pc:docMk/>
            <pc:sldMk cId="3299760151" sldId="280"/>
            <ac:spMk id="7177" creationId="{D1EA859B-E555-4109-94F3-6700E046E008}"/>
          </ac:spMkLst>
        </pc:spChg>
        <pc:picChg chg="add mod ord">
          <ac:chgData name="Jaromír Soukup" userId="17917fa7-362a-4daa-a72c-1a6b3cad42e6" providerId="ADAL" clId="{4C47E0D4-7F59-4082-9B1F-31A242C66FBA}" dt="2026-03-23T11:45:52.159" v="370" actId="26606"/>
          <ac:picMkLst>
            <pc:docMk/>
            <pc:sldMk cId="3299760151" sldId="280"/>
            <ac:picMk id="7170" creationId="{F6A451E8-C90F-DE9B-EBBD-4B79BCAE759B}"/>
          </ac:picMkLst>
        </pc:picChg>
      </pc:sldChg>
      <pc:sldChg chg="addSp delSp modSp new mod setBg">
        <pc:chgData name="Jaromír Soukup" userId="17917fa7-362a-4daa-a72c-1a6b3cad42e6" providerId="ADAL" clId="{4C47E0D4-7F59-4082-9B1F-31A242C66FBA}" dt="2026-03-23T11:53:04.574" v="403" actId="255"/>
        <pc:sldMkLst>
          <pc:docMk/>
          <pc:sldMk cId="950578328" sldId="281"/>
        </pc:sldMkLst>
        <pc:spChg chg="mod">
          <ac:chgData name="Jaromír Soukup" userId="17917fa7-362a-4daa-a72c-1a6b3cad42e6" providerId="ADAL" clId="{4C47E0D4-7F59-4082-9B1F-31A242C66FBA}" dt="2026-03-23T11:51:21.504" v="397" actId="26606"/>
          <ac:spMkLst>
            <pc:docMk/>
            <pc:sldMk cId="950578328" sldId="281"/>
            <ac:spMk id="2" creationId="{25392FD1-5C9A-6515-16F2-8755E28A8E5C}"/>
          </ac:spMkLst>
        </pc:spChg>
        <pc:spChg chg="mod">
          <ac:chgData name="Jaromír Soukup" userId="17917fa7-362a-4daa-a72c-1a6b3cad42e6" providerId="ADAL" clId="{4C47E0D4-7F59-4082-9B1F-31A242C66FBA}" dt="2026-03-23T11:53:04.574" v="403" actId="255"/>
          <ac:spMkLst>
            <pc:docMk/>
            <pc:sldMk cId="950578328" sldId="281"/>
            <ac:spMk id="3" creationId="{B657D327-4DE6-BF62-8511-2959A92C4442}"/>
          </ac:spMkLst>
        </pc:spChg>
        <pc:spChg chg="add del">
          <ac:chgData name="Jaromír Soukup" userId="17917fa7-362a-4daa-a72c-1a6b3cad42e6" providerId="ADAL" clId="{4C47E0D4-7F59-4082-9B1F-31A242C66FBA}" dt="2026-03-23T11:52:54.531" v="401" actId="26606"/>
          <ac:spMkLst>
            <pc:docMk/>
            <pc:sldMk cId="950578328" sldId="281"/>
            <ac:spMk id="8201" creationId="{D009D6D5-DAC2-4A8B-A17A-E206B9012D09}"/>
          </ac:spMkLst>
        </pc:spChg>
        <pc:spChg chg="add">
          <ac:chgData name="Jaromír Soukup" userId="17917fa7-362a-4daa-a72c-1a6b3cad42e6" providerId="ADAL" clId="{4C47E0D4-7F59-4082-9B1F-31A242C66FBA}" dt="2026-03-23T11:52:54.531" v="401" actId="26606"/>
          <ac:spMkLst>
            <pc:docMk/>
            <pc:sldMk cId="950578328" sldId="281"/>
            <ac:spMk id="8206" creationId="{D009D6D5-DAC2-4A8B-A17A-E206B9012D09}"/>
          </ac:spMkLst>
        </pc:spChg>
        <pc:picChg chg="add del">
          <ac:chgData name="Jaromír Soukup" userId="17917fa7-362a-4daa-a72c-1a6b3cad42e6" providerId="ADAL" clId="{4C47E0D4-7F59-4082-9B1F-31A242C66FBA}" dt="2026-03-23T11:50:29.883" v="395" actId="478"/>
          <ac:picMkLst>
            <pc:docMk/>
            <pc:sldMk cId="950578328" sldId="281"/>
            <ac:picMk id="8194" creationId="{4A557F4D-C1B5-AE6A-5AD7-7D8C0D4E1788}"/>
          </ac:picMkLst>
        </pc:picChg>
        <pc:picChg chg="add del mod">
          <ac:chgData name="Jaromír Soukup" userId="17917fa7-362a-4daa-a72c-1a6b3cad42e6" providerId="ADAL" clId="{4C47E0D4-7F59-4082-9B1F-31A242C66FBA}" dt="2026-03-23T11:51:37.619" v="399" actId="478"/>
          <ac:picMkLst>
            <pc:docMk/>
            <pc:sldMk cId="950578328" sldId="281"/>
            <ac:picMk id="8196" creationId="{0DAD9B7D-9E66-F843-2743-93E2DAD77AFF}"/>
          </ac:picMkLst>
        </pc:picChg>
        <pc:picChg chg="add mod">
          <ac:chgData name="Jaromír Soukup" userId="17917fa7-362a-4daa-a72c-1a6b3cad42e6" providerId="ADAL" clId="{4C47E0D4-7F59-4082-9B1F-31A242C66FBA}" dt="2026-03-23T11:52:54.531" v="401" actId="26606"/>
          <ac:picMkLst>
            <pc:docMk/>
            <pc:sldMk cId="950578328" sldId="281"/>
            <ac:picMk id="8198" creationId="{7893C077-3525-B988-3259-42AF4A983CA4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5879B95-E03B-2C49-C028-10990EEB03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1E28B56-D588-B9AF-6056-119EDD7855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80F5C00-7861-3AB4-83F1-8D428E4EE7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163AF-42AF-4CF3-865A-B6A5F0A18658}" type="datetimeFigureOut">
              <a:rPr lang="cs-CZ" smtClean="0"/>
              <a:t>23.03.2026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0AB7473-38D5-0ADE-5073-49D4DB0817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DDF1272-A136-7938-D9F9-DB27B0CEDE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91C43-18AD-456C-B4DF-7609C479F6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811779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4D08AB7-2B3F-E0A0-D6DC-7E1871E722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2D1F7DB2-A220-6124-6153-3F1C93E6DA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AA3ADD8-F2F8-2371-22F3-63B1F59E7E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163AF-42AF-4CF3-865A-B6A5F0A18658}" type="datetimeFigureOut">
              <a:rPr lang="cs-CZ" smtClean="0"/>
              <a:t>23.03.2026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E4DEF9C-6CDD-5356-6736-8522A17F22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E94C3EC-16B1-D7EB-C68C-9B10E6F59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91C43-18AD-456C-B4DF-7609C479F6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845312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8B9F6A20-FA8D-6900-F84E-DEE8549A20A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68F0D428-7AF1-0C86-ADE9-5269BB3E4F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D8A0FCA-FD0E-F1F2-3CDB-675455ED37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163AF-42AF-4CF3-865A-B6A5F0A18658}" type="datetimeFigureOut">
              <a:rPr lang="cs-CZ" smtClean="0"/>
              <a:t>23.03.2026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46716DA-B85F-8870-4357-EF422C1648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3E3412E-621D-9593-F356-0FEB67F81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91C43-18AD-456C-B4DF-7609C479F6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81142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F95445E-D5FF-10E4-29E8-B7E87FACA4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A9AC7F2-DBA7-5646-0DA5-58F1158617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C2AAE15-D256-C1D6-15C0-9A921C3CB3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163AF-42AF-4CF3-865A-B6A5F0A18658}" type="datetimeFigureOut">
              <a:rPr lang="cs-CZ" smtClean="0"/>
              <a:t>23.03.2026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10DFF26-AF3A-24AB-CFBB-96D58D67E1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C78ECB3-616E-8F52-7B41-80A5579757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91C43-18AD-456C-B4DF-7609C479F6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18453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4973A9A-B752-5B3D-7976-D04936D040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626A3DC9-119D-4E57-B37C-ADB57754A0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F4DA04B-E96D-7718-ECFC-3358D7C286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163AF-42AF-4CF3-865A-B6A5F0A18658}" type="datetimeFigureOut">
              <a:rPr lang="cs-CZ" smtClean="0"/>
              <a:t>23.03.2026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5089C56-C1C5-E8A8-2D04-3E8381AE3C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502A211-AEEF-0EEC-B7EA-C17254E5D8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91C43-18AD-456C-B4DF-7609C479F6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931822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968FEB2-EE21-FB7D-BD0C-E3FBDF1785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7C49A5C-E06B-5289-9959-F80E393568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4EB3CB55-E3E6-C539-49BB-C42E702E28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C026131D-0B05-A5CB-7A9E-0883DB3B26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163AF-42AF-4CF3-865A-B6A5F0A18658}" type="datetimeFigureOut">
              <a:rPr lang="cs-CZ" smtClean="0"/>
              <a:t>23.03.2026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E1863DB5-CDC3-2085-2E1B-9F02A420EA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36740AF-D96B-DB58-18A1-263578968A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91C43-18AD-456C-B4DF-7609C479F6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38896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27F147E-F4FA-6CDA-4037-6032C5E202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60CEBB6-29A1-88F0-A04F-80A98CF459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DFA61087-6160-0CC6-466C-055FF982AF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4714249C-021A-3DE1-CB5A-B82BD524714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F820A4BD-2935-0BE6-BC0C-7A5CE7DAD9B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6C4833F6-5DBD-6309-F10B-178B30C880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163AF-42AF-4CF3-865A-B6A5F0A18658}" type="datetimeFigureOut">
              <a:rPr lang="cs-CZ" smtClean="0"/>
              <a:t>23.03.2026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2A70CBAC-EB4B-BECE-328A-5489CC7C96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888EE1A5-B944-09A9-BC9A-262AACF586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91C43-18AD-456C-B4DF-7609C479F6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37224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C3303F2-2BDB-5148-092F-F09B1BA632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392150B0-AC5A-CA6E-E242-1E8613A259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163AF-42AF-4CF3-865A-B6A5F0A18658}" type="datetimeFigureOut">
              <a:rPr lang="cs-CZ" smtClean="0"/>
              <a:t>23.03.2026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EA3C91B4-3381-8825-7348-4178FA06E4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7247E51E-9347-E30F-8E04-DA27D5B0A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91C43-18AD-456C-B4DF-7609C479F6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279596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69912E07-D0F7-5F34-C490-F7A01C9A31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163AF-42AF-4CF3-865A-B6A5F0A18658}" type="datetimeFigureOut">
              <a:rPr lang="cs-CZ" smtClean="0"/>
              <a:t>23.03.2026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079E516E-1021-9B19-438B-85E2693742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863D0C5-3322-3276-5CBD-B40080EAE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91C43-18AD-456C-B4DF-7609C479F6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611893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E85A8A0-4BCB-6478-4312-8FEB455DB7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B2AAE6C-CD9D-9466-335B-DFD0DABF6D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91133FA9-CD7C-14C3-06C8-2D2502500D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5BCF4474-9584-B061-86D2-E52E540E0A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163AF-42AF-4CF3-865A-B6A5F0A18658}" type="datetimeFigureOut">
              <a:rPr lang="cs-CZ" smtClean="0"/>
              <a:t>23.03.2026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6D5BEA5-6AB8-1377-92BD-574F7263B9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D68E6C2-0856-D6FA-BB99-7D2F3762E6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91C43-18AD-456C-B4DF-7609C479F6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370743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1F4D7EA-DE89-CD2A-0E00-E4C716F1B7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C53CB025-54AF-59AB-2D63-283888790EF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3943C144-FD3B-7AB0-6E35-BF51D3A1F6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CA11E18-4043-2918-7708-F2B938F01E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163AF-42AF-4CF3-865A-B6A5F0A18658}" type="datetimeFigureOut">
              <a:rPr lang="cs-CZ" smtClean="0"/>
              <a:t>23.03.2026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3066664-BBB0-F3D5-4CCA-72914B678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2E2ACB7-CCD3-B2B5-A2D7-36F6A033DD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91C43-18AD-456C-B4DF-7609C479F6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360716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B539CE51-9A3A-7104-2458-9E6B839A98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14FD013-E53D-E9E8-57A3-3F79C973C4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E9544FF-EE46-975C-95F7-F4CE0BDC5A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F1163AF-42AF-4CF3-865A-B6A5F0A18658}" type="datetimeFigureOut">
              <a:rPr lang="cs-CZ" smtClean="0"/>
              <a:t>23.03.2026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C84D362-A279-0712-5C21-C5DDA2A932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41B9C92-30CB-B763-8424-5A2288F001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DB91C43-18AD-456C-B4DF-7609C479F6C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960129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8" name="Rectangle 1037">
            <a:extLst>
              <a:ext uri="{FF2B5EF4-FFF2-40B4-BE49-F238E27FC236}">
                <a16:creationId xmlns:a16="http://schemas.microsoft.com/office/drawing/2014/main" id="{E91DC736-0EF8-4F87-9146-EBF1D2EE4D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8" name="Picture 4" descr="The Potsdam Conference - Shaping Post-War Europe | IWM">
            <a:extLst>
              <a:ext uri="{FF2B5EF4-FFF2-40B4-BE49-F238E27FC236}">
                <a16:creationId xmlns:a16="http://schemas.microsoft.com/office/drawing/2014/main" id="{63D7D44C-58FE-16F0-57A7-1D8E66A2A3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700" b="9089"/>
          <a:stretch>
            <a:fillRect/>
          </a:stretch>
        </p:blipFill>
        <p:spPr bwMode="auto">
          <a:xfrm>
            <a:off x="3523488" y="10"/>
            <a:ext cx="866851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40" name="Rectangle 1039">
            <a:extLst>
              <a:ext uri="{FF2B5EF4-FFF2-40B4-BE49-F238E27FC236}">
                <a16:creationId xmlns:a16="http://schemas.microsoft.com/office/drawing/2014/main" id="{097CD68E-23E3-4007-8847-CD0944C4F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9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151D23A-F990-3744-AFE5-D95A9B5F66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7981" y="1122363"/>
            <a:ext cx="4023360" cy="3204134"/>
          </a:xfrm>
        </p:spPr>
        <p:txBody>
          <a:bodyPr anchor="b">
            <a:normAutofit/>
          </a:bodyPr>
          <a:lstStyle/>
          <a:p>
            <a:pPr algn="l"/>
            <a:r>
              <a:rPr lang="cs-CZ" sz="4800" b="1" dirty="0"/>
              <a:t>Formování sovětského bloku a první krize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D87D2B53-D536-DE26-FBC2-60180AD8EA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7980" y="4872922"/>
            <a:ext cx="4023359" cy="1208141"/>
          </a:xfrm>
        </p:spPr>
        <p:txBody>
          <a:bodyPr>
            <a:normAutofit/>
          </a:bodyPr>
          <a:lstStyle/>
          <a:p>
            <a:pPr algn="l"/>
            <a:r>
              <a:rPr lang="cs-CZ" sz="3200" b="1" dirty="0"/>
              <a:t>(1945-1956)</a:t>
            </a:r>
          </a:p>
        </p:txBody>
      </p:sp>
      <p:sp>
        <p:nvSpPr>
          <p:cNvPr id="1042" name="Rectangle 1041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44" name="Rectangle 1043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42325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DC5AB6F-465D-561E-BE6B-CDA99BC0AB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Převzetí moci a sovětizace (1947–1948)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DB975D7-9B4C-3892-7DAC-81511766F9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b="1" dirty="0"/>
              <a:t>Parlamentní volby 1947 </a:t>
            </a:r>
            <a:r>
              <a:rPr lang="cs-CZ" dirty="0"/>
              <a:t>byly otevřeně manipulované a probíhaly pod plnou kontrolou státu. Opozice byla odstraněna, její představitelé odešli do exilu a politická soutěž fakticky skončila.</a:t>
            </a:r>
          </a:p>
          <a:p>
            <a:r>
              <a:rPr lang="cs-CZ" dirty="0"/>
              <a:t>Následovala </a:t>
            </a:r>
            <a:r>
              <a:rPr lang="cs-CZ" b="1" dirty="0"/>
              <a:t>konsolidace režimu</a:t>
            </a:r>
            <a:r>
              <a:rPr lang="cs-CZ" dirty="0"/>
              <a:t>, sjednocení levicových stran a vznik </a:t>
            </a:r>
            <a:r>
              <a:rPr lang="cs-CZ" b="1" dirty="0"/>
              <a:t>Polské sjednocené dělnické strany</a:t>
            </a:r>
            <a:r>
              <a:rPr lang="cs-CZ" dirty="0"/>
              <a:t>. Polsko se stalo formálně nezávislým, ale fakticky sovětským satelitem.</a:t>
            </a:r>
          </a:p>
          <a:p>
            <a:r>
              <a:rPr lang="cs-CZ" dirty="0"/>
              <a:t>Polský případ ukazuje, že sovětizace byla postupný proces zahrnující vytvoření alternativní vlády, oslabení opozice, kontrolu institucí a manipulaci politických procesů.</a:t>
            </a:r>
          </a:p>
          <a:p>
            <a:r>
              <a:rPr lang="cs-CZ" b="1" dirty="0"/>
              <a:t>Sovětizace byla postupné převzetí moci, nikoli jednorázový převrat.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277806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66" name="Rectangle 2065">
            <a:extLst>
              <a:ext uri="{FF2B5EF4-FFF2-40B4-BE49-F238E27FC236}">
                <a16:creationId xmlns:a16="http://schemas.microsoft.com/office/drawing/2014/main" id="{E91DC736-0EF8-4F87-9146-EBF1D2EE4D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1948, únor - Labyrintem dějin českých zemí">
            <a:extLst>
              <a:ext uri="{FF2B5EF4-FFF2-40B4-BE49-F238E27FC236}">
                <a16:creationId xmlns:a16="http://schemas.microsoft.com/office/drawing/2014/main" id="{7CC7D726-944E-903B-8262-F14F414757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52" r="17840" b="5940"/>
          <a:stretch>
            <a:fillRect/>
          </a:stretch>
        </p:blipFill>
        <p:spPr bwMode="auto">
          <a:xfrm>
            <a:off x="3523488" y="10"/>
            <a:ext cx="866851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68" name="Rectangle 2067">
            <a:extLst>
              <a:ext uri="{FF2B5EF4-FFF2-40B4-BE49-F238E27FC236}">
                <a16:creationId xmlns:a16="http://schemas.microsoft.com/office/drawing/2014/main" id="{097CD68E-23E3-4007-8847-CD0944C4F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9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A75BEC7-D59F-4115-0A30-878C25B52B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b="1"/>
              <a:t>Vytváření sovětského bloku</a:t>
            </a:r>
            <a:br>
              <a:rPr lang="en-US" sz="4800"/>
            </a:br>
            <a:endParaRPr lang="en-US" sz="4800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F7BCF57-5655-FED0-0BB8-DE61005F1D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7980" y="4872922"/>
            <a:ext cx="4023359" cy="1208141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cs-CZ" sz="3200" b="1" dirty="0">
                <a:solidFill>
                  <a:schemeClr val="tx1"/>
                </a:solidFill>
              </a:rPr>
              <a:t>Další p</a:t>
            </a:r>
            <a:r>
              <a:rPr lang="en-US" sz="3200" b="1" dirty="0" err="1">
                <a:solidFill>
                  <a:schemeClr val="tx1"/>
                </a:solidFill>
              </a:rPr>
              <a:t>říklady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2070" name="Rectangle 2069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072" name="Rectangle 2071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861067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733FD9C-3416-3326-CB5E-F26951941E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Československo: cesta „legální“ sovětizace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3A2932E-E799-D7CB-CE33-D5E7098140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 Československu měli </a:t>
            </a:r>
            <a:r>
              <a:rPr lang="cs-CZ" b="1" dirty="0"/>
              <a:t>komunisté silnou pozici </a:t>
            </a:r>
            <a:r>
              <a:rPr lang="cs-CZ" dirty="0"/>
              <a:t>již od počátku a ve </a:t>
            </a:r>
            <a:r>
              <a:rPr lang="cs-CZ" b="1" dirty="0"/>
              <a:t>volbách v roce 1946 </a:t>
            </a:r>
            <a:r>
              <a:rPr lang="cs-CZ" dirty="0"/>
              <a:t>se stali nejsilnější stranou. To jim poskytlo zdání legitimity, které odlišovalo tento případ od jiných zemí.</a:t>
            </a:r>
          </a:p>
          <a:p>
            <a:r>
              <a:rPr lang="cs-CZ" dirty="0"/>
              <a:t>Postupně však </a:t>
            </a:r>
            <a:r>
              <a:rPr lang="cs-CZ" b="1" dirty="0"/>
              <a:t>ovládli klíčové instituce</a:t>
            </a:r>
            <a:r>
              <a:rPr lang="cs-CZ" dirty="0"/>
              <a:t>, zejména bezpečnostní aparát a ministerstvo vnitra, a omezovali politickou soutěž v rámci Národní fronty.</a:t>
            </a:r>
          </a:p>
          <a:p>
            <a:r>
              <a:rPr lang="cs-CZ" dirty="0"/>
              <a:t>Krize vyvrcholila v </a:t>
            </a:r>
            <a:r>
              <a:rPr lang="cs-CZ" b="1" dirty="0"/>
              <a:t>únoru 1948</a:t>
            </a:r>
            <a:r>
              <a:rPr lang="cs-CZ" dirty="0"/>
              <a:t>, kdy komunisté využili politické situace a s oporou v moci </a:t>
            </a:r>
            <a:r>
              <a:rPr lang="cs-CZ" b="1" dirty="0"/>
              <a:t>převzali plnou kontrolu nad státem</a:t>
            </a:r>
            <a:r>
              <a:rPr lang="cs-CZ" dirty="0"/>
              <a:t>.</a:t>
            </a:r>
          </a:p>
          <a:p>
            <a:r>
              <a:rPr lang="cs-CZ" b="1" dirty="0"/>
              <a:t>Sovětizace zde proběhla pod rouškou legality a politické podpory.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544091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24BC7C1-6B15-61FE-B969-44573FFD89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Maďarsko: „salámová taktika“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59EBADF-E147-A9BF-22D7-92B2087D27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 Maďarsku byli </a:t>
            </a:r>
            <a:r>
              <a:rPr lang="cs-CZ" b="1" dirty="0"/>
              <a:t>komunisté po válce zpočátku slabí </a:t>
            </a:r>
            <a:r>
              <a:rPr lang="cs-CZ" dirty="0"/>
              <a:t>a neuspěli ve volbách. Přesto díky sovětské podpoře získali </a:t>
            </a:r>
            <a:r>
              <a:rPr lang="cs-CZ" b="1" dirty="0"/>
              <a:t>kontrolu nad bezpečnostními složkami</a:t>
            </a:r>
            <a:r>
              <a:rPr lang="cs-CZ" dirty="0"/>
              <a:t>.</a:t>
            </a:r>
          </a:p>
          <a:p>
            <a:r>
              <a:rPr lang="cs-CZ" dirty="0"/>
              <a:t>Postupně uplatňovali </a:t>
            </a:r>
            <a:r>
              <a:rPr lang="cs-CZ" b="1" dirty="0"/>
              <a:t>tzv. salámovou taktiku</a:t>
            </a:r>
            <a:r>
              <a:rPr lang="cs-CZ" dirty="0"/>
              <a:t>, tedy systematické oslabování opozice po jednotlivých částech prostřednictvím represí, zatýkání a rozdělování politických stran.</a:t>
            </a:r>
          </a:p>
          <a:p>
            <a:r>
              <a:rPr lang="cs-CZ" dirty="0"/>
              <a:t>Tímto způsobem odstranili všechny protivníky, aniž by došlo k jednomu rozhodujícímu střetu.</a:t>
            </a:r>
          </a:p>
          <a:p>
            <a:r>
              <a:rPr lang="cs-CZ" b="1" dirty="0"/>
              <a:t>Moc byla získána postupným rozkladem opozice.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47493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1F991FE-5E11-911B-CAF1-7045BB6A6E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Rychlá sovětizace a vnější kontrola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0C1B2DB-E9CE-2AEF-F8D0-BFED96FA10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V </a:t>
            </a:r>
            <a:r>
              <a:rPr lang="cs-CZ" b="1" dirty="0"/>
              <a:t>Rumunsku, Bulharsku a východním Německu </a:t>
            </a:r>
            <a:r>
              <a:rPr lang="cs-CZ" dirty="0"/>
              <a:t>probíhala sovětizace </a:t>
            </a:r>
            <a:r>
              <a:rPr lang="cs-CZ" b="1" dirty="0"/>
              <a:t>rychleji a otevřeněji </a:t>
            </a:r>
            <a:r>
              <a:rPr lang="cs-CZ" dirty="0"/>
              <a:t>než v jiných zemích. Společným znakem byla slabá nebo rozbitá domácí opozice a </a:t>
            </a:r>
            <a:r>
              <a:rPr lang="cs-CZ" b="1" dirty="0"/>
              <a:t>silná přítomnost Sovětského svazu</a:t>
            </a:r>
            <a:r>
              <a:rPr lang="cs-CZ" dirty="0"/>
              <a:t>, která umožnila přímé prosazení komunistické moci.</a:t>
            </a:r>
          </a:p>
          <a:p>
            <a:r>
              <a:rPr lang="cs-CZ" dirty="0"/>
              <a:t>V Rumunsku a Bulharsku se komunisté opírali o sovětskou podporu a rychle převzali kontrolu nad státem. Ve východním Německu byl proces formován okupací, která umožnila reorganizaci politického systému, včetně sloučení komunistů a sociálních demokratů.</a:t>
            </a:r>
          </a:p>
          <a:p>
            <a:r>
              <a:rPr lang="cs-CZ" dirty="0"/>
              <a:t>Ve všech těchto případech nebylo nutné postupné „</a:t>
            </a:r>
            <a:r>
              <a:rPr lang="cs-CZ" dirty="0" err="1"/>
              <a:t>odkrajujování</a:t>
            </a:r>
            <a:r>
              <a:rPr lang="cs-CZ" dirty="0"/>
              <a:t>“ opozice, protože rozhodující byla vnější moc a kontrola.</a:t>
            </a:r>
          </a:p>
          <a:p>
            <a:r>
              <a:rPr lang="cs-CZ" b="1" dirty="0"/>
              <a:t>Čím silnější byla sovětská kontrola a slabší domácí opozice, tím rychlejší byla sovětizace.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690035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6246D35-53F7-F237-186C-3EA0A4ADA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03" name="Rectangle 4102">
            <a:extLst>
              <a:ext uri="{FF2B5EF4-FFF2-40B4-BE49-F238E27FC236}">
                <a16:creationId xmlns:a16="http://schemas.microsoft.com/office/drawing/2014/main" id="{ECC07320-C2CA-4E29-8481-9D9E143C77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8" name="Picture 2" descr="RVHP - 42 let činnosti ukončila schůze netrvající ani hodinu - Novinky">
            <a:extLst>
              <a:ext uri="{FF2B5EF4-FFF2-40B4-BE49-F238E27FC236}">
                <a16:creationId xmlns:a16="http://schemas.microsoft.com/office/drawing/2014/main" id="{948574F3-0192-5FE1-0997-C936B6B204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27" r="5761"/>
          <a:stretch>
            <a:fillRect/>
          </a:stretch>
        </p:blipFill>
        <p:spPr bwMode="auto">
          <a:xfrm>
            <a:off x="2522358" y="10"/>
            <a:ext cx="966964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05" name="Rectangle 4104">
            <a:extLst>
              <a:ext uri="{FF2B5EF4-FFF2-40B4-BE49-F238E27FC236}">
                <a16:creationId xmlns:a16="http://schemas.microsoft.com/office/drawing/2014/main" id="{178FB36B-5BFE-42CA-BC60-1115E0D95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E267DDC4-3100-1F4E-858D-510AAD88BD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228" y="743447"/>
            <a:ext cx="3973385" cy="3692028"/>
          </a:xfrm>
          <a:noFill/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200" b="1"/>
              <a:t>Vytváření sovětského bloku</a:t>
            </a:r>
            <a:br>
              <a:rPr lang="en-US" sz="5200"/>
            </a:br>
            <a:endParaRPr lang="en-US" sz="5200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67A6A3C-D0EF-C960-F503-341FCDF9C9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52229" y="4629234"/>
            <a:ext cx="3973386" cy="1485319"/>
          </a:xfrm>
          <a:noFill/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b="1">
                <a:solidFill>
                  <a:schemeClr val="tx1"/>
                </a:solidFill>
              </a:rPr>
              <a:t>Upevňování sovětského bloku prostřednictvím společných institucí</a:t>
            </a:r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53874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F087265-F120-DDA9-F025-EADF99D87E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Kominforma (1947)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5ABD928-8EBA-D1A5-2D2A-CBF4CD8673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Kominforma byla vytvořena v roce 1947 jako nástroj politické a ideologické koordinace komunistických stran. Navazovala na předválečnou Kominternu a jejím cílem bylo sjednocovat postup a zajistit loajalitu vůči Moskvě.</a:t>
            </a:r>
          </a:p>
          <a:p>
            <a:r>
              <a:rPr lang="cs-CZ" dirty="0"/>
              <a:t>Zahrnovala nejen státy sovětského bloku, ale i některé západoevropské komunistické strany, což ukazovalo širší ambice Sovětského svazu. Zároveň </a:t>
            </a:r>
            <a:r>
              <a:rPr lang="cs-CZ" b="1" dirty="0"/>
              <a:t>sloužila jako nástroj kontroly</a:t>
            </a:r>
            <a:r>
              <a:rPr lang="cs-CZ" dirty="0"/>
              <a:t>, což dokládá vyloučení Jugoslávie v roce 1948.</a:t>
            </a:r>
          </a:p>
          <a:p>
            <a:r>
              <a:rPr lang="cs-CZ" b="1" dirty="0"/>
              <a:t>Kominforma upevňovala politickou a ideologickou kontrolu Sovětského svazu nad blokem.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552292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EA20718-B667-B00F-7CAC-20F2654AF0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RVHP (1949)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4D85A5B-B5CE-7565-A365-DA0E3A75C7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Rada vzájemné hospodářské pomoci byla založena v roce 1949 jako </a:t>
            </a:r>
            <a:r>
              <a:rPr lang="cs-CZ" b="1" dirty="0"/>
              <a:t>ekonomický nástroj propojení sovětského bloku </a:t>
            </a:r>
            <a:r>
              <a:rPr lang="cs-CZ" dirty="0"/>
              <a:t>a alternativa k Marshallovu plánu. Jejím cílem bylo koordinovat hospodářství a posilovat vzájemnou závislost států.</a:t>
            </a:r>
          </a:p>
          <a:p>
            <a:r>
              <a:rPr lang="cs-CZ" dirty="0"/>
              <a:t>V praxi však nešlo o rovnocennou spolupráci, protože Sovětský svaz měl dominantní postavení a určoval směr ekonomiky. Důraz byl kladen na těžký a zbrojní průmysl, zatímco životní úroveň zůstávala v pozadí.</a:t>
            </a:r>
          </a:p>
          <a:p>
            <a:r>
              <a:rPr lang="cs-CZ" b="1" dirty="0"/>
              <a:t>RVHP vytvářela ekonomickou závislost satelitů na Sovětském svazu.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981467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AF216EC-0611-50C7-6390-670307C92A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Varšavská smlouva (1955)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E7A9C43-D086-4D5C-CB7A-675F8C01EA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Varšavská smlouva vznikla v roce 1955 jako vojenský pilíř sovětského bloku a reakce na začlenění SRN do západních struktur. </a:t>
            </a:r>
          </a:p>
          <a:p>
            <a:r>
              <a:rPr lang="cs-CZ" dirty="0"/>
              <a:t>Formálně šlo o kolektivní obranu, ve skutečnosti však upevňovala </a:t>
            </a:r>
            <a:r>
              <a:rPr lang="cs-CZ" b="1" dirty="0"/>
              <a:t>vojenskou kontrolu Sovětského svazu</a:t>
            </a:r>
            <a:r>
              <a:rPr lang="cs-CZ" dirty="0"/>
              <a:t>.</a:t>
            </a:r>
          </a:p>
          <a:p>
            <a:r>
              <a:rPr lang="cs-CZ" dirty="0"/>
              <a:t>Členské státy se zavázaly ke spolupráci, ale skutečné velení zůstávalo v sovětských rukou. Smlouva zároveň umožňovala legitimizovat vojenské zásahy, například v Maďarsku 1956 nebo v Československu 1968.</a:t>
            </a:r>
          </a:p>
          <a:p>
            <a:r>
              <a:rPr lang="cs-CZ" b="1" dirty="0"/>
              <a:t>Vojenská spolupráce zajišťovala, že sovětská kontrola byla vymahatelná silou.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222317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F42DCBE-6AA9-3E34-B65C-D6591D07AC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27" name="Rectangle 5126">
            <a:extLst>
              <a:ext uri="{FF2B5EF4-FFF2-40B4-BE49-F238E27FC236}">
                <a16:creationId xmlns:a16="http://schemas.microsoft.com/office/drawing/2014/main" id="{ECC07320-C2CA-4E29-8481-9D9E143C77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22" name="Picture 2" descr="Sovětský teror v Budapešti: Všude na ulici ležely mrtvoly, vzpomíná  pamětnice - Deník.cz">
            <a:extLst>
              <a:ext uri="{FF2B5EF4-FFF2-40B4-BE49-F238E27FC236}">
                <a16:creationId xmlns:a16="http://schemas.microsoft.com/office/drawing/2014/main" id="{1560BB51-A42E-4398-599F-77CB9517C8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69" b="1"/>
          <a:stretch>
            <a:fillRect/>
          </a:stretch>
        </p:blipFill>
        <p:spPr bwMode="auto">
          <a:xfrm>
            <a:off x="2522358" y="10"/>
            <a:ext cx="966964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9" name="Rectangle 5128">
            <a:extLst>
              <a:ext uri="{FF2B5EF4-FFF2-40B4-BE49-F238E27FC236}">
                <a16:creationId xmlns:a16="http://schemas.microsoft.com/office/drawing/2014/main" id="{178FB36B-5BFE-42CA-BC60-1115E0D95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4CA431D-9B6F-E41D-AD07-EF11D7659B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228" y="743447"/>
            <a:ext cx="3973385" cy="3692028"/>
          </a:xfrm>
          <a:noFill/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200" b="1" dirty="0" err="1"/>
              <a:t>Vytváření</a:t>
            </a:r>
            <a:r>
              <a:rPr lang="en-US" sz="5200" b="1" dirty="0"/>
              <a:t> </a:t>
            </a:r>
            <a:r>
              <a:rPr lang="en-US" sz="5200" b="1" dirty="0" err="1"/>
              <a:t>sovětského</a:t>
            </a:r>
            <a:r>
              <a:rPr lang="en-US" sz="5200" b="1" dirty="0"/>
              <a:t> </a:t>
            </a:r>
            <a:r>
              <a:rPr lang="en-US" sz="5200" b="1" dirty="0" err="1"/>
              <a:t>bloku</a:t>
            </a:r>
            <a:br>
              <a:rPr lang="en-US" sz="5200" dirty="0"/>
            </a:br>
            <a:endParaRPr lang="en-US" sz="5200" dirty="0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189A66C-5812-AFB5-181C-2209189D63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52229" y="4629234"/>
            <a:ext cx="3973386" cy="1485319"/>
          </a:xfrm>
          <a:noFill/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b="1">
                <a:solidFill>
                  <a:schemeClr val="tx1"/>
                </a:solidFill>
              </a:rPr>
              <a:t>První krize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09132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187426F-EF6A-C4D9-E52C-C13E205F44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Problém a interpretace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AA9ECDE-381A-7D97-33F9-39E09A9734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Formování sovětského bloku ve střední a východní Evropě po druhé světové válce patří k zásadním procesům moderních dějin.</a:t>
            </a:r>
          </a:p>
          <a:p>
            <a:r>
              <a:rPr lang="cs-CZ" dirty="0"/>
              <a:t>Nešlo pouze o regionální změnu, ale o klíčový moment, který vedl k </a:t>
            </a:r>
            <a:r>
              <a:rPr lang="cs-CZ" b="1" dirty="0"/>
              <a:t>rozdělení Evropy </a:t>
            </a:r>
            <a:r>
              <a:rPr lang="cs-CZ" dirty="0"/>
              <a:t>a </a:t>
            </a:r>
            <a:r>
              <a:rPr lang="cs-CZ" b="1" dirty="0"/>
              <a:t>vzniku studené války</a:t>
            </a:r>
            <a:r>
              <a:rPr lang="cs-CZ" dirty="0"/>
              <a:t>.</a:t>
            </a:r>
          </a:p>
          <a:p>
            <a:r>
              <a:rPr lang="cs-CZ" dirty="0"/>
              <a:t>Základní otázkou je, zda sovětské ovládnutí regionu bylo výsledkem </a:t>
            </a:r>
            <a:r>
              <a:rPr lang="cs-CZ" b="1" dirty="0"/>
              <a:t>dlouhodobého a systematického plánu</a:t>
            </a:r>
            <a:r>
              <a:rPr lang="cs-CZ" dirty="0"/>
              <a:t>, nebo </a:t>
            </a:r>
            <a:r>
              <a:rPr lang="cs-CZ" b="1" dirty="0"/>
              <a:t>reakcí na konkrétní bezpečnostní a geopolitickou situaci </a:t>
            </a:r>
            <a:r>
              <a:rPr lang="cs-CZ" dirty="0"/>
              <a:t>po válce. Různé odpovědi na tuto otázku vedou k odlišným interpretacím počátků studené války.</a:t>
            </a:r>
          </a:p>
          <a:p>
            <a:r>
              <a:rPr lang="cs-CZ" b="1" dirty="0"/>
              <a:t>Jde o spor mezi výkladem expanze a výkladem reakce.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801266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CAB286E-D0AC-CB58-5EE7-C914F4AC02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Rozkol Tito–Stalin (1948)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E29697F-7649-C914-C70A-DCA3C2289C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/>
              <a:t>Rozkol mezi Titem a Stalinem v roce 1948 byl první vážnou krizí sovětského bloku a ukázal, že sovětská kontrola nebyla absolutní. </a:t>
            </a:r>
          </a:p>
          <a:p>
            <a:r>
              <a:rPr lang="cs-CZ" b="1" dirty="0"/>
              <a:t>Jugoslávie </a:t>
            </a:r>
            <a:r>
              <a:rPr lang="cs-CZ" dirty="0"/>
              <a:t>měla specifické postavení, protože nebyla osvobozena Rudou armádou, ale domácím partyzánským hnutím, a měla tak </a:t>
            </a:r>
            <a:r>
              <a:rPr lang="cs-CZ" b="1" dirty="0"/>
              <a:t>vlastní mocenskou základnu</a:t>
            </a:r>
            <a:r>
              <a:rPr lang="cs-CZ" dirty="0"/>
              <a:t>.</a:t>
            </a:r>
          </a:p>
          <a:p>
            <a:r>
              <a:rPr lang="cs-CZ" dirty="0"/>
              <a:t>Tito usiloval o samostatnější politiku, zejména na Balkáně, což Stalin vnímal jako hrozbu. </a:t>
            </a:r>
          </a:p>
          <a:p>
            <a:r>
              <a:rPr lang="cs-CZ" dirty="0"/>
              <a:t>Konflikt vyvrcholil vyloučením Jugoslávie z Kominformy, následnou izolací a přerušením vztahů se sovětským blokem. Jugoslávie naopak začala spolupracovat se Západem a dokázala si udržet nezávislost.</a:t>
            </a:r>
          </a:p>
          <a:p>
            <a:r>
              <a:rPr lang="cs-CZ" dirty="0"/>
              <a:t>Rozkol vedl k vlně čistek v ostatních státech, protože Stalin chtěl zabránit vzniku další „odchylky“ od sovětské linie.</a:t>
            </a:r>
          </a:p>
          <a:p>
            <a:r>
              <a:rPr lang="cs-CZ" b="1" dirty="0"/>
              <a:t>Rozkol ukázal limity sovětské moci, ale zároveň vedl k jejímu dalšímu upevnění v ostatních státech.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985414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75" name="Rectangle 7174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170" name="Picture 2" descr="Ztratili jsme Stalina (2017) | Recenze | MovieZone.cz">
            <a:extLst>
              <a:ext uri="{FF2B5EF4-FFF2-40B4-BE49-F238E27FC236}">
                <a16:creationId xmlns:a16="http://schemas.microsoft.com/office/drawing/2014/main" id="{F6A451E8-C90F-DE9B-EBBD-4B79BCAE75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77" r="10811"/>
          <a:stretch>
            <a:fillRect/>
          </a:stretch>
        </p:blipFill>
        <p:spPr bwMode="auto">
          <a:xfrm>
            <a:off x="2522356" y="10"/>
            <a:ext cx="966964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7" name="Rectangle 7176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6476FB5-4418-12DD-BCB2-130BEE9B3E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822189" cy="1899912"/>
          </a:xfrm>
        </p:spPr>
        <p:txBody>
          <a:bodyPr>
            <a:normAutofit/>
          </a:bodyPr>
          <a:lstStyle/>
          <a:p>
            <a:r>
              <a:rPr lang="cs-CZ" sz="4000" b="1"/>
              <a:t>Ztratili jsme Stalina!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8B55B10-C11F-2C2B-FE35-CB7F15F81B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34201"/>
            <a:ext cx="5401235" cy="3742762"/>
          </a:xfrm>
        </p:spPr>
        <p:txBody>
          <a:bodyPr>
            <a:normAutofit lnSpcReduction="10000"/>
          </a:bodyPr>
          <a:lstStyle/>
          <a:p>
            <a:r>
              <a:rPr lang="cs-CZ" sz="1600" dirty="0"/>
              <a:t>Josif Stalin zemřel 5. března 1953 a nezanechal jasného nástupce, což vedlo k </a:t>
            </a:r>
            <a:r>
              <a:rPr lang="cs-CZ" sz="1600" b="1" dirty="0"/>
              <a:t>okamžitému mocenskému boji uvnitř sovětského vedení</a:t>
            </a:r>
            <a:r>
              <a:rPr lang="cs-CZ" sz="1600" dirty="0"/>
              <a:t>. </a:t>
            </a:r>
          </a:p>
          <a:p>
            <a:r>
              <a:rPr lang="cs-CZ" sz="1600" dirty="0"/>
              <a:t>Hlavními aktéry byli </a:t>
            </a:r>
            <a:r>
              <a:rPr lang="cs-CZ" sz="1600" b="1" dirty="0"/>
              <a:t>Georgij Malenkov</a:t>
            </a:r>
            <a:r>
              <a:rPr lang="cs-CZ" sz="1600" dirty="0"/>
              <a:t>, </a:t>
            </a:r>
            <a:r>
              <a:rPr lang="cs-CZ" sz="1600" b="1" dirty="0"/>
              <a:t>Lavrentij Berija </a:t>
            </a:r>
            <a:r>
              <a:rPr lang="cs-CZ" sz="1600" dirty="0"/>
              <a:t>a </a:t>
            </a:r>
            <a:r>
              <a:rPr lang="cs-CZ" sz="1600" b="1" dirty="0"/>
              <a:t>Nikita Chruščov</a:t>
            </a:r>
            <a:r>
              <a:rPr lang="cs-CZ" sz="1600" dirty="0"/>
              <a:t>. Malenkov převzal formálně vládu, Berija kontroloval bezpečnostní aparát a zdál se nejmocnější, zatímco Chruščov postupně budoval podporu v komunistické straně. </a:t>
            </a:r>
          </a:p>
          <a:p>
            <a:r>
              <a:rPr lang="cs-CZ" sz="1600" dirty="0"/>
              <a:t>Již v létě 1953 však Chruščov spolu s dalšími vůdci zorganizoval </a:t>
            </a:r>
            <a:r>
              <a:rPr lang="cs-CZ" sz="1600" b="1" dirty="0"/>
              <a:t>zatčení Beriji</a:t>
            </a:r>
            <a:r>
              <a:rPr lang="cs-CZ" sz="1600" dirty="0"/>
              <a:t>, který byl následně popraven, čímž byl odstraněn nejnebezpečnější rival. </a:t>
            </a:r>
          </a:p>
          <a:p>
            <a:r>
              <a:rPr lang="cs-CZ" sz="1600" dirty="0"/>
              <a:t>V následujících letech Chruščov </a:t>
            </a:r>
            <a:r>
              <a:rPr lang="cs-CZ" sz="1600" b="1" dirty="0"/>
              <a:t>postupně oslabil Malenkova </a:t>
            </a:r>
            <a:r>
              <a:rPr lang="cs-CZ" sz="1600" dirty="0"/>
              <a:t>a upevnil svou pozici, čímž ukončil období kolektivního vedení a stal se dominantní postavou sovětské politiky. </a:t>
            </a:r>
          </a:p>
          <a:p>
            <a:endParaRPr lang="cs-CZ" sz="1300" dirty="0"/>
          </a:p>
        </p:txBody>
      </p:sp>
    </p:spTree>
    <p:extLst>
      <p:ext uri="{BB962C8B-B14F-4D97-AF65-F5344CB8AC3E}">
        <p14:creationId xmlns:p14="http://schemas.microsoft.com/office/powerpoint/2010/main" val="32997601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206" name="Rectangle 8205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25392FD1-5C9A-6515-16F2-8755E28A8E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251316" cy="1807305"/>
          </a:xfrm>
        </p:spPr>
        <p:txBody>
          <a:bodyPr>
            <a:normAutofit/>
          </a:bodyPr>
          <a:lstStyle/>
          <a:p>
            <a:r>
              <a:rPr lang="cs-CZ" sz="4100" b="1"/>
              <a:t>Chruščov vs. Malenkov: upevnění moci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657D327-4DE6-BF62-8511-2959A92C44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33297"/>
            <a:ext cx="5441576" cy="3843666"/>
          </a:xfrm>
        </p:spPr>
        <p:txBody>
          <a:bodyPr>
            <a:normAutofit/>
          </a:bodyPr>
          <a:lstStyle/>
          <a:p>
            <a:r>
              <a:rPr lang="cs-CZ" sz="1600" dirty="0"/>
              <a:t>Po smrti Stalina byl </a:t>
            </a:r>
            <a:r>
              <a:rPr lang="cs-CZ" sz="1600" b="1" dirty="0"/>
              <a:t>Georgij Malenkov </a:t>
            </a:r>
            <a:r>
              <a:rPr lang="cs-CZ" sz="1600" dirty="0"/>
              <a:t>formálně nejsilnější postavou, protože </a:t>
            </a:r>
            <a:r>
              <a:rPr lang="cs-CZ" sz="1600" b="1" dirty="0"/>
              <a:t>stál v čele vlády</a:t>
            </a:r>
            <a:r>
              <a:rPr lang="cs-CZ" sz="1600" dirty="0"/>
              <a:t>. Jeho pozice však byla oslabena tím, že </a:t>
            </a:r>
            <a:r>
              <a:rPr lang="cs-CZ" sz="1600" u="sng" dirty="0"/>
              <a:t>prosazoval změny v ekonomice</a:t>
            </a:r>
            <a:r>
              <a:rPr lang="cs-CZ" sz="1600" dirty="0"/>
              <a:t>, zejména větší důraz na spotřební sektor, což bylo vnímáno jako </a:t>
            </a:r>
            <a:r>
              <a:rPr lang="cs-CZ" sz="1600" u="sng" dirty="0"/>
              <a:t>odchylka od dosavadní linie</a:t>
            </a:r>
            <a:r>
              <a:rPr lang="cs-CZ" sz="1600" dirty="0"/>
              <a:t>.</a:t>
            </a:r>
          </a:p>
          <a:p>
            <a:r>
              <a:rPr lang="cs-CZ" sz="1600" b="1" dirty="0"/>
              <a:t>Nikita Chruščov</a:t>
            </a:r>
            <a:r>
              <a:rPr lang="cs-CZ" sz="1600" dirty="0"/>
              <a:t> se opřel o </a:t>
            </a:r>
            <a:r>
              <a:rPr lang="cs-CZ" sz="1600" b="1" dirty="0"/>
              <a:t>Komunistickou stranu</a:t>
            </a:r>
            <a:r>
              <a:rPr lang="cs-CZ" sz="1600" dirty="0"/>
              <a:t>, kde </a:t>
            </a:r>
            <a:r>
              <a:rPr lang="cs-CZ" sz="1600" b="1" dirty="0"/>
              <a:t>postupně získal kontrolu jako první tajemník</a:t>
            </a:r>
            <a:r>
              <a:rPr lang="cs-CZ" sz="1600" dirty="0"/>
              <a:t>. Využil stranický aparát, </a:t>
            </a:r>
            <a:r>
              <a:rPr lang="cs-CZ" sz="1600" b="1" dirty="0"/>
              <a:t>budoval aliance a postupně izoloval Malenkova</a:t>
            </a:r>
            <a:r>
              <a:rPr lang="cs-CZ" sz="1600" dirty="0"/>
              <a:t>, který byl v roce </a:t>
            </a:r>
            <a:r>
              <a:rPr lang="cs-CZ" sz="1600" b="1" dirty="0"/>
              <a:t>1955 </a:t>
            </a:r>
            <a:r>
              <a:rPr lang="cs-CZ" sz="1600" dirty="0"/>
              <a:t>donucen odstoupit.</a:t>
            </a:r>
          </a:p>
          <a:p>
            <a:r>
              <a:rPr lang="cs-CZ" sz="1600" dirty="0"/>
              <a:t>Ani poté neměl Chruščov okamžitě neomezenou moc, protože </a:t>
            </a:r>
            <a:r>
              <a:rPr lang="cs-CZ" sz="1600" b="1" dirty="0"/>
              <a:t>systém fungoval jako kolektivní vedení</a:t>
            </a:r>
            <a:r>
              <a:rPr lang="cs-CZ" sz="1600" dirty="0"/>
              <a:t>. Svou pozici upevnil až postupně, zejména po roce 1956 a definitivně po porážce svých soupeřů v roce 1957.</a:t>
            </a:r>
          </a:p>
          <a:p>
            <a:r>
              <a:rPr lang="cs-CZ" sz="1600" b="1" dirty="0"/>
              <a:t>Chruščov získal moc postupně díky kontrole strany, nikoli jednorázovým převzetím vlády.</a:t>
            </a:r>
            <a:endParaRPr lang="cs-CZ" sz="1600" dirty="0"/>
          </a:p>
          <a:p>
            <a:endParaRPr lang="cs-CZ" sz="1400" dirty="0"/>
          </a:p>
        </p:txBody>
      </p:sp>
      <p:pic>
        <p:nvPicPr>
          <p:cNvPr id="8198" name="Picture 6" descr="Georgy Malenkov — Google Arts &amp; Culture">
            <a:extLst>
              <a:ext uri="{FF2B5EF4-FFF2-40B4-BE49-F238E27FC236}">
                <a16:creationId xmlns:a16="http://schemas.microsoft.com/office/drawing/2014/main" id="{7893C077-3525-B988-3259-42AF4A983C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578"/>
          <a:stretch>
            <a:fillRect/>
          </a:stretch>
        </p:blipFill>
        <p:spPr bwMode="auto"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05783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55EBF4E-35E2-44A8-9065-D47FDC00E2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/>
              <a:t>Krize po roce 1953: změna klimatu</a:t>
            </a:r>
            <a:endParaRPr lang="cs-CZ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CDC939A-B9AF-8CDF-6478-B07A2BCCAA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 smrti Stalina v roce 1953 došlo ke změně politického klimatu v sovětském bloku. </a:t>
            </a:r>
          </a:p>
          <a:p>
            <a:r>
              <a:rPr lang="cs-CZ" dirty="0"/>
              <a:t>Nové vedení v čele s Chruščovem čelilo </a:t>
            </a:r>
            <a:r>
              <a:rPr lang="cs-CZ" b="1" dirty="0"/>
              <a:t>ekonomickým problémům</a:t>
            </a:r>
            <a:r>
              <a:rPr lang="cs-CZ" dirty="0"/>
              <a:t>, </a:t>
            </a:r>
            <a:r>
              <a:rPr lang="cs-CZ" b="1" dirty="0"/>
              <a:t>sociální nespokojenosti </a:t>
            </a:r>
            <a:r>
              <a:rPr lang="cs-CZ" dirty="0"/>
              <a:t>i důsledkům </a:t>
            </a:r>
            <a:r>
              <a:rPr lang="cs-CZ" b="1" dirty="0"/>
              <a:t>represivního systému</a:t>
            </a:r>
            <a:r>
              <a:rPr lang="cs-CZ" dirty="0"/>
              <a:t>.</a:t>
            </a:r>
          </a:p>
          <a:p>
            <a:r>
              <a:rPr lang="cs-CZ" dirty="0"/>
              <a:t>První krize se objevily již v roce </a:t>
            </a:r>
            <a:r>
              <a:rPr lang="cs-CZ" b="1" dirty="0"/>
              <a:t>1953</a:t>
            </a:r>
            <a:r>
              <a:rPr lang="cs-CZ" dirty="0"/>
              <a:t>, například v </a:t>
            </a:r>
            <a:r>
              <a:rPr lang="cs-CZ" b="1" dirty="0"/>
              <a:t>Československu </a:t>
            </a:r>
            <a:r>
              <a:rPr lang="cs-CZ" dirty="0"/>
              <a:t>po měnové reformě a ve </a:t>
            </a:r>
            <a:r>
              <a:rPr lang="cs-CZ" b="1" dirty="0"/>
              <a:t>východním Německu</a:t>
            </a:r>
            <a:r>
              <a:rPr lang="cs-CZ" dirty="0"/>
              <a:t>, kde dělnické protesty přerostly v povstání, které bylo potlačeno sovětskými tanky.</a:t>
            </a:r>
          </a:p>
          <a:p>
            <a:r>
              <a:rPr lang="cs-CZ" b="1" dirty="0"/>
              <a:t>Systém začal vykazovat první vážné trhliny.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860728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151" name="Rectangle 6150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146" name="Picture 2" descr="XX. sjezd KSSS: Chruščov pronáší projev, který otřese východem | Reflex.cz">
            <a:extLst>
              <a:ext uri="{FF2B5EF4-FFF2-40B4-BE49-F238E27FC236}">
                <a16:creationId xmlns:a16="http://schemas.microsoft.com/office/drawing/2014/main" id="{1BC9CA86-5D33-AD20-2201-9B15F6E53D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32" r="6757"/>
          <a:stretch>
            <a:fillRect/>
          </a:stretch>
        </p:blipFill>
        <p:spPr bwMode="auto">
          <a:xfrm>
            <a:off x="2522356" y="10"/>
            <a:ext cx="966964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53" name="Rectangle 6152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2DD6A54F-4D63-8730-29A6-44AC1151F4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822189" cy="1899912"/>
          </a:xfrm>
        </p:spPr>
        <p:txBody>
          <a:bodyPr>
            <a:normAutofit/>
          </a:bodyPr>
          <a:lstStyle/>
          <a:p>
            <a:r>
              <a:rPr lang="cs-CZ" sz="4000" b="1"/>
              <a:t>Rok 1956 a uvolnění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CE43821-C2A5-62BD-30A5-6F0764719C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34201"/>
            <a:ext cx="3822189" cy="3742762"/>
          </a:xfrm>
        </p:spPr>
        <p:txBody>
          <a:bodyPr>
            <a:normAutofit/>
          </a:bodyPr>
          <a:lstStyle/>
          <a:p>
            <a:r>
              <a:rPr lang="cs-CZ" sz="2000"/>
              <a:t>Zásadní zlom přinesl rok 1956 a XX. sjezd KSSS, na kterém Chruščov kritizoval Stalinův režim a otevřel prostor pro určité uvolnění.</a:t>
            </a:r>
          </a:p>
          <a:p>
            <a:r>
              <a:rPr lang="cs-CZ" sz="2000"/>
              <a:t>Tato politika </a:t>
            </a:r>
            <a:r>
              <a:rPr lang="cs-CZ" sz="2000" b="1"/>
              <a:t>nezpochybňovala komunismus</a:t>
            </a:r>
            <a:r>
              <a:rPr lang="cs-CZ" sz="2000"/>
              <a:t>, ale </a:t>
            </a:r>
            <a:r>
              <a:rPr lang="cs-CZ" sz="2000" b="1"/>
              <a:t>vedla k růstu očekávání a aktivizaci společnosti </a:t>
            </a:r>
            <a:r>
              <a:rPr lang="cs-CZ" sz="2000"/>
              <a:t>ve státech sovětského bloku.</a:t>
            </a:r>
          </a:p>
          <a:p>
            <a:r>
              <a:rPr lang="cs-CZ" sz="2000" b="1"/>
              <a:t>Uvolnění systému vedlo k růstu tlaku na změny.</a:t>
            </a:r>
            <a:endParaRPr lang="cs-CZ" sz="2000"/>
          </a:p>
          <a:p>
            <a:endParaRPr lang="cs-CZ" sz="2000"/>
          </a:p>
        </p:txBody>
      </p:sp>
    </p:spTree>
    <p:extLst>
      <p:ext uri="{BB962C8B-B14F-4D97-AF65-F5344CB8AC3E}">
        <p14:creationId xmlns:p14="http://schemas.microsoft.com/office/powerpoint/2010/main" val="8123894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DCCBE90-844F-5E0B-DDD0-C2605F0FBE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Polsko 1956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4351F2F-4236-6F82-D15C-458C440DEB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V Polsku vedla dlouhodobá ekonomická krize a nespokojenost obyvatelstva k </a:t>
            </a:r>
            <a:r>
              <a:rPr lang="cs-CZ" b="1" dirty="0"/>
              <a:t>dělnickým protestům v Poznani </a:t>
            </a:r>
            <a:r>
              <a:rPr lang="cs-CZ" dirty="0"/>
              <a:t>v </a:t>
            </a:r>
            <a:r>
              <a:rPr lang="cs-CZ" b="1" dirty="0"/>
              <a:t>červnu 1956</a:t>
            </a:r>
            <a:r>
              <a:rPr lang="cs-CZ" dirty="0"/>
              <a:t>, které byly násilně potlačeny, ale odhalily hluboké problémy režimu.</a:t>
            </a:r>
          </a:p>
          <a:p>
            <a:r>
              <a:rPr lang="cs-CZ" dirty="0"/>
              <a:t>Uvnitř komunistické strany došlo k </a:t>
            </a:r>
            <a:r>
              <a:rPr lang="cs-CZ" b="1" dirty="0"/>
              <a:t>mocenskému střetu</a:t>
            </a:r>
            <a:r>
              <a:rPr lang="cs-CZ" dirty="0"/>
              <a:t>, z něhož vyšel jako vítěz </a:t>
            </a:r>
            <a:r>
              <a:rPr lang="cs-CZ" b="1" dirty="0"/>
              <a:t>Władysław </a:t>
            </a:r>
            <a:r>
              <a:rPr lang="cs-CZ" b="1" dirty="0" err="1"/>
              <a:t>Gomułka</a:t>
            </a:r>
            <a:r>
              <a:rPr lang="cs-CZ" dirty="0"/>
              <a:t>, který se vrátil do čela a </a:t>
            </a:r>
            <a:r>
              <a:rPr lang="cs-CZ" b="1" dirty="0"/>
              <a:t>prosazoval omezené reformy </a:t>
            </a:r>
            <a:r>
              <a:rPr lang="cs-CZ" dirty="0"/>
              <a:t>a </a:t>
            </a:r>
            <a:r>
              <a:rPr lang="cs-CZ" b="1" dirty="0"/>
              <a:t>větší autonomii Polska</a:t>
            </a:r>
            <a:r>
              <a:rPr lang="cs-CZ" dirty="0"/>
              <a:t>.</a:t>
            </a:r>
          </a:p>
          <a:p>
            <a:r>
              <a:rPr lang="cs-CZ" b="1" dirty="0"/>
              <a:t>Sovětský svaz zvažoval vojenský zásah</a:t>
            </a:r>
            <a:r>
              <a:rPr lang="cs-CZ" dirty="0"/>
              <a:t>, ale nakonec od něj ustoupil poté, co </a:t>
            </a:r>
            <a:r>
              <a:rPr lang="cs-CZ" dirty="0" err="1"/>
              <a:t>Gomułka</a:t>
            </a:r>
            <a:r>
              <a:rPr lang="cs-CZ" dirty="0"/>
              <a:t> ujistil Moskvu o zachování komunistického systému a loajality k bloku.</a:t>
            </a:r>
          </a:p>
          <a:p>
            <a:r>
              <a:rPr lang="cs-CZ" b="1" dirty="0"/>
              <a:t>Polsko ukázalo, že omezené reformy jsou možné, pokud není zpochybněna sovětská kontrola.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7804733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510FF4-4DC6-384F-1E1C-5E25733FBA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Maďarsko 1956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FEF3FA6-FD96-3E0F-1CC3-91DD748113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/>
              <a:t>Maďarsko patřilo k </a:t>
            </a:r>
            <a:r>
              <a:rPr lang="cs-CZ" b="1" dirty="0"/>
              <a:t>nejtvrdším režimům sovětského bloku </a:t>
            </a:r>
            <a:r>
              <a:rPr lang="cs-CZ" dirty="0"/>
              <a:t>pod vedením </a:t>
            </a:r>
            <a:r>
              <a:rPr lang="cs-CZ" b="1" dirty="0"/>
              <a:t>Mátyáse </a:t>
            </a:r>
            <a:r>
              <a:rPr lang="cs-CZ" b="1" dirty="0" err="1"/>
              <a:t>Rákosiho</a:t>
            </a:r>
            <a:r>
              <a:rPr lang="cs-CZ" dirty="0"/>
              <a:t>, který vybudoval systém založený na represích, politických procesech a silném bezpečnostním aparátu. </a:t>
            </a:r>
          </a:p>
          <a:p>
            <a:r>
              <a:rPr lang="cs-CZ" dirty="0"/>
              <a:t>Po Stalinově smrti byl Rákosi oslaben a do čela vlády se dostal reformní komunista </a:t>
            </a:r>
            <a:r>
              <a:rPr lang="cs-CZ" b="1" dirty="0"/>
              <a:t>Imre Nagy</a:t>
            </a:r>
            <a:r>
              <a:rPr lang="cs-CZ" dirty="0"/>
              <a:t>, který se snažil o uvolnění poměrů, byl však v roce 1955 znovu odstraněn.</a:t>
            </a:r>
          </a:p>
          <a:p>
            <a:r>
              <a:rPr lang="cs-CZ" dirty="0"/>
              <a:t>Po XX. sjezdu KSSS se situace rychle vyhrotila a v říjnu </a:t>
            </a:r>
            <a:r>
              <a:rPr lang="cs-CZ" b="1" dirty="0"/>
              <a:t>1956 vypuklo v Budapešti povstání</a:t>
            </a:r>
            <a:r>
              <a:rPr lang="cs-CZ" dirty="0"/>
              <a:t>. </a:t>
            </a:r>
            <a:r>
              <a:rPr lang="cs-CZ" b="1" dirty="0"/>
              <a:t>Imre Nagy </a:t>
            </a:r>
            <a:r>
              <a:rPr lang="cs-CZ" dirty="0"/>
              <a:t>se vrátil k moci, slíbil reformy a oznámil vystoupení Maďarska z Varšavské smlouvy, čímž přímo </a:t>
            </a:r>
            <a:r>
              <a:rPr lang="cs-CZ" b="1" dirty="0"/>
              <a:t>zpochybnil sovětskou kontrolu</a:t>
            </a:r>
            <a:r>
              <a:rPr lang="cs-CZ" dirty="0"/>
              <a:t>.</a:t>
            </a:r>
          </a:p>
          <a:p>
            <a:r>
              <a:rPr lang="cs-CZ" dirty="0"/>
              <a:t>Sovětský svaz reagoval </a:t>
            </a:r>
            <a:r>
              <a:rPr lang="cs-CZ" b="1" dirty="0"/>
              <a:t>vojenskou intervencí</a:t>
            </a:r>
            <a:r>
              <a:rPr lang="cs-CZ" dirty="0"/>
              <a:t>, povstání potlačil a dosadil k moci </a:t>
            </a:r>
            <a:r>
              <a:rPr lang="cs-CZ" b="1" dirty="0"/>
              <a:t>Jánose Kádára</a:t>
            </a:r>
            <a:r>
              <a:rPr lang="cs-CZ" dirty="0"/>
              <a:t>, který </a:t>
            </a:r>
            <a:r>
              <a:rPr lang="cs-CZ" b="1" dirty="0"/>
              <a:t>obnovil režim loajální Moskvě</a:t>
            </a:r>
            <a:r>
              <a:rPr lang="cs-CZ" dirty="0"/>
              <a:t>. Následovaly </a:t>
            </a:r>
            <a:r>
              <a:rPr lang="cs-CZ" b="1" dirty="0"/>
              <a:t>represe, popravy a emigrace </a:t>
            </a:r>
            <a:r>
              <a:rPr lang="cs-CZ" dirty="0"/>
              <a:t>tisíců lidí.</a:t>
            </a:r>
          </a:p>
          <a:p>
            <a:r>
              <a:rPr lang="cs-CZ" b="1" dirty="0"/>
              <a:t>Maďarsko ukázalo, že pokus o vystoupení ze sovětského bloku bude potlačen silou.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821899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24E9382-7482-886D-1031-B3E492E58A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/>
              <a:t>Situace po roce 1945 a kořeny politiky</a:t>
            </a:r>
            <a:endParaRPr lang="cs-CZ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866CD42-BAEC-8B1E-2640-E8EC82C759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dirty="0"/>
              <a:t>Po porážce Německa vzniklo ve střední a východní Evropě </a:t>
            </a:r>
            <a:r>
              <a:rPr lang="cs-CZ" b="1" dirty="0"/>
              <a:t>mocenské vakuum</a:t>
            </a:r>
            <a:r>
              <a:rPr lang="cs-CZ" dirty="0"/>
              <a:t>. To zaplnil </a:t>
            </a:r>
            <a:r>
              <a:rPr lang="cs-CZ" b="1" dirty="0"/>
              <a:t>Sovětský svaz </a:t>
            </a:r>
            <a:r>
              <a:rPr lang="cs-CZ" dirty="0"/>
              <a:t>díky přítomnosti </a:t>
            </a:r>
            <a:r>
              <a:rPr lang="cs-CZ" b="1" dirty="0"/>
              <a:t>Rudé armády</a:t>
            </a:r>
            <a:r>
              <a:rPr lang="cs-CZ" dirty="0"/>
              <a:t>, která region osvobodila, ale zároveň zde zůstala a ovlivňovala další politický vývoj.</a:t>
            </a:r>
          </a:p>
          <a:p>
            <a:r>
              <a:rPr lang="cs-CZ" dirty="0"/>
              <a:t>Západní mocnosti neměly v oblasti vojenskou ani politickou sílu a soustředily se především na obnovu západní Evropy a stabilizaci Německa. </a:t>
            </a:r>
          </a:p>
          <a:p>
            <a:r>
              <a:rPr lang="cs-CZ" dirty="0"/>
              <a:t>Sovětský svaz tak získal </a:t>
            </a:r>
            <a:r>
              <a:rPr lang="cs-CZ" b="1" dirty="0"/>
              <a:t>rozhodující prostor k prosazení svého vlivu</a:t>
            </a:r>
            <a:r>
              <a:rPr lang="cs-CZ" dirty="0"/>
              <a:t>.</a:t>
            </a:r>
          </a:p>
          <a:p>
            <a:r>
              <a:rPr lang="cs-CZ" dirty="0"/>
              <a:t>Kořeny této politiky sahají již do období před válkou a ukazují </a:t>
            </a:r>
            <a:r>
              <a:rPr lang="cs-CZ" b="1" dirty="0"/>
              <a:t>kombinaci expanzivních kroků </a:t>
            </a:r>
            <a:r>
              <a:rPr lang="cs-CZ" dirty="0"/>
              <a:t>a </a:t>
            </a:r>
            <a:r>
              <a:rPr lang="cs-CZ" b="1" dirty="0"/>
              <a:t>pragmatických reakcí </a:t>
            </a:r>
            <a:r>
              <a:rPr lang="cs-CZ" dirty="0"/>
              <a:t>na mezinárodní situaci. Je proto nutné rozlišovat mezi cíli, reálnými možnostmi a taktickým jednáním Sovětského svazu.</a:t>
            </a:r>
          </a:p>
          <a:p>
            <a:r>
              <a:rPr lang="cs-CZ" b="1" dirty="0"/>
              <a:t>Rozhodující byla vojenská realita a kombinace expanze a pragmatismu.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834840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3586BA6-7AA4-1463-1D8E-9FAA82221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Motivace sovětské politiky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1D046C6-CE97-B119-70AB-B1BCB2B5CA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Motivaci sovětské politiky ve střední a východní Evropě nelze vysvětlit jedním faktorem, ale </a:t>
            </a:r>
            <a:r>
              <a:rPr lang="cs-CZ" b="1" dirty="0"/>
              <a:t>kombinací více vlivů</a:t>
            </a:r>
            <a:r>
              <a:rPr lang="cs-CZ" dirty="0"/>
              <a:t>, které se navzájem doplňovaly. </a:t>
            </a:r>
          </a:p>
          <a:p>
            <a:r>
              <a:rPr lang="cs-CZ" dirty="0"/>
              <a:t>Klíčovou roli hrál </a:t>
            </a:r>
            <a:r>
              <a:rPr lang="cs-CZ" b="1" dirty="0"/>
              <a:t>bezpečnostní aspekt</a:t>
            </a:r>
            <a:r>
              <a:rPr lang="cs-CZ" dirty="0"/>
              <a:t>, protože Sovětský svaz měl zkušenost s opakovanými útoky přes střední Evropu a usiloval o vytvoření nárazníkového pásma „spřátelených“ států.</a:t>
            </a:r>
          </a:p>
          <a:p>
            <a:r>
              <a:rPr lang="cs-CZ" dirty="0"/>
              <a:t>Vedle toho působila </a:t>
            </a:r>
            <a:r>
              <a:rPr lang="cs-CZ" b="1" dirty="0"/>
              <a:t>ideologie</a:t>
            </a:r>
            <a:r>
              <a:rPr lang="cs-CZ" dirty="0"/>
              <a:t>, která předpokládala dlouhodobý konflikt mezi kapitalismem a socialismem a vedla k podpoře komunistických režimů jako spojenců Sovětského svazu. </a:t>
            </a:r>
          </a:p>
          <a:p>
            <a:r>
              <a:rPr lang="cs-CZ" dirty="0"/>
              <a:t>Současně se uplatňovala i mocenská logika velmoci, která usiluje o rozšiřování svého vlivu a </a:t>
            </a:r>
            <a:r>
              <a:rPr lang="cs-CZ" b="1" dirty="0"/>
              <a:t>obnovení pozic bývalého ruského impéria</a:t>
            </a:r>
            <a:r>
              <a:rPr lang="cs-CZ" dirty="0"/>
              <a:t>.</a:t>
            </a:r>
          </a:p>
          <a:p>
            <a:r>
              <a:rPr lang="cs-CZ" b="1" dirty="0"/>
              <a:t>Sovětská politika byla výsledkem kombinace bezpečnosti, ideologie a mocenské expanze.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06542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19F358B-F5A9-1002-9F45-696AC75D76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800" b="1" dirty="0"/>
              <a:t>Proces formování sovětského bloku (1944–1948)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BC45E76-A7A1-78CC-3792-A8B52C4CD4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dirty="0"/>
              <a:t>Formování sovětského bloku probíhalo postupně mezi lety 1944–1948 jako </a:t>
            </a:r>
            <a:r>
              <a:rPr lang="cs-CZ" b="1" dirty="0"/>
              <a:t>systematický proces</a:t>
            </a:r>
            <a:r>
              <a:rPr lang="cs-CZ" dirty="0"/>
              <a:t>, nikoli jako jednorázový převrat. </a:t>
            </a:r>
          </a:p>
          <a:p>
            <a:r>
              <a:rPr lang="cs-CZ" dirty="0"/>
              <a:t>Základním předpokladem byla </a:t>
            </a:r>
            <a:r>
              <a:rPr lang="cs-CZ" b="1" dirty="0"/>
              <a:t>vojenská kontrola prostřednictvím Rudé armády</a:t>
            </a:r>
            <a:r>
              <a:rPr lang="cs-CZ" dirty="0"/>
              <a:t>, která umožňovala Sovětskému svazu ovlivňovat politický vývoj v jednotlivých zemích.</a:t>
            </a:r>
          </a:p>
          <a:p>
            <a:r>
              <a:rPr lang="cs-CZ" dirty="0"/>
              <a:t>Po válce vznikaly </a:t>
            </a:r>
            <a:r>
              <a:rPr lang="cs-CZ" b="1" dirty="0"/>
              <a:t>koaliční vlády</a:t>
            </a:r>
            <a:r>
              <a:rPr lang="cs-CZ" dirty="0"/>
              <a:t>, v nichž </a:t>
            </a:r>
            <a:r>
              <a:rPr lang="cs-CZ" b="1" dirty="0"/>
              <a:t>komunisté vystupovali jako legitimní síla</a:t>
            </a:r>
            <a:r>
              <a:rPr lang="cs-CZ" dirty="0"/>
              <a:t>, ale současně usilovali o </a:t>
            </a:r>
            <a:r>
              <a:rPr lang="cs-CZ" b="1" dirty="0"/>
              <a:t>získání klíčových pozic ve státní správě</a:t>
            </a:r>
            <a:r>
              <a:rPr lang="cs-CZ" dirty="0"/>
              <a:t>. </a:t>
            </a:r>
          </a:p>
          <a:p>
            <a:r>
              <a:rPr lang="cs-CZ" dirty="0"/>
              <a:t>Následovalo </a:t>
            </a:r>
            <a:r>
              <a:rPr lang="cs-CZ" b="1" dirty="0"/>
              <a:t>ovládnutí institucí</a:t>
            </a:r>
            <a:r>
              <a:rPr lang="cs-CZ" dirty="0"/>
              <a:t>, zejména </a:t>
            </a:r>
            <a:r>
              <a:rPr lang="cs-CZ" b="1" dirty="0"/>
              <a:t>bezpečnostního aparátu, armády a médií</a:t>
            </a:r>
            <a:r>
              <a:rPr lang="cs-CZ" dirty="0"/>
              <a:t>, což vedlo k faktické kontrole státu.</a:t>
            </a:r>
          </a:p>
          <a:p>
            <a:r>
              <a:rPr lang="cs-CZ" dirty="0"/>
              <a:t>Další fází byla </a:t>
            </a:r>
            <a:r>
              <a:rPr lang="cs-CZ" b="1" dirty="0"/>
              <a:t>postupná eliminace opozice </a:t>
            </a:r>
            <a:r>
              <a:rPr lang="cs-CZ" dirty="0"/>
              <a:t>prostřednictvím zastrašování, manipulace voleb a politických procesů. </a:t>
            </a:r>
          </a:p>
          <a:p>
            <a:r>
              <a:rPr lang="cs-CZ" dirty="0"/>
              <a:t>Následně došlo k </a:t>
            </a:r>
            <a:r>
              <a:rPr lang="cs-CZ" b="1" dirty="0"/>
              <a:t>zavedení jedné strany</a:t>
            </a:r>
            <a:r>
              <a:rPr lang="cs-CZ" dirty="0"/>
              <a:t>, </a:t>
            </a:r>
            <a:r>
              <a:rPr lang="cs-CZ" b="1" dirty="0"/>
              <a:t>centralizované ekonomiky a ideologické kontroly </a:t>
            </a:r>
            <a:r>
              <a:rPr lang="cs-CZ" dirty="0"/>
              <a:t>společnosti.</a:t>
            </a:r>
          </a:p>
          <a:p>
            <a:r>
              <a:rPr lang="cs-CZ" b="1" dirty="0"/>
              <a:t>Sovětizace byla postupné převzetí moci založené na kombinaci vojenské kontroly, politické taktiky a ovládnutí institucí.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512582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2C4F772-7A4C-E26D-8D2F-D73C05B2EF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Role Západu a limity sovětské politiky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F73A1B8-B816-C671-D307-219F2B6481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/>
              <a:t>Západní mocnosti proti sovětskému postupu ve střední a východní Evropě </a:t>
            </a:r>
            <a:r>
              <a:rPr lang="cs-CZ" b="1" dirty="0"/>
              <a:t>aktivně nezasáhly</a:t>
            </a:r>
            <a:r>
              <a:rPr lang="cs-CZ" dirty="0"/>
              <a:t>, především kvůli </a:t>
            </a:r>
            <a:r>
              <a:rPr lang="cs-CZ" b="1" dirty="0"/>
              <a:t>absenci vojenské přítomnosti v regionu </a:t>
            </a:r>
            <a:r>
              <a:rPr lang="cs-CZ" dirty="0"/>
              <a:t>a snaze vyhnout se novému konfliktu po druhé světové válce. </a:t>
            </a:r>
          </a:p>
          <a:p>
            <a:r>
              <a:rPr lang="cs-CZ" dirty="0"/>
              <a:t>Prioritou byla </a:t>
            </a:r>
            <a:r>
              <a:rPr lang="cs-CZ" b="1" dirty="0"/>
              <a:t>obnova západní Evropy a stabilizace Německa</a:t>
            </a:r>
            <a:r>
              <a:rPr lang="cs-CZ" dirty="0"/>
              <a:t>, což ponechalo Sovětskému svazu prostor k prosazení jeho vlivu.</a:t>
            </a:r>
          </a:p>
          <a:p>
            <a:r>
              <a:rPr lang="cs-CZ" dirty="0"/>
              <a:t>Dohody z Jalty obsahovaly nejasné formulace, které umožnily </a:t>
            </a:r>
            <a:r>
              <a:rPr lang="cs-CZ" b="1" dirty="0"/>
              <a:t>rozdílné interpretace</a:t>
            </a:r>
            <a:r>
              <a:rPr lang="cs-CZ" dirty="0"/>
              <a:t>, a Sovětský svaz této situace využil k legitimizaci své dominance. </a:t>
            </a:r>
          </a:p>
          <a:p>
            <a:r>
              <a:rPr lang="cs-CZ" dirty="0"/>
              <a:t>Sovětská politika zároveň </a:t>
            </a:r>
            <a:r>
              <a:rPr lang="cs-CZ" b="1" dirty="0"/>
              <a:t>nebyla zcela jednotná </a:t>
            </a:r>
            <a:r>
              <a:rPr lang="cs-CZ" dirty="0"/>
              <a:t>a lišila se podle jednotlivých zemí. Stalin kombinoval dlouhodobé cíle s pragmatickým přizpůsobováním situaci. </a:t>
            </a:r>
          </a:p>
          <a:p>
            <a:r>
              <a:rPr lang="cs-CZ" b="1" dirty="0"/>
              <a:t>Sovětská dominance vznikla kombinací západní pasivity a pragmaticky řízené sovětské politiky.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88586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093B2DB-47FE-4672-88E1-1B87AC09AD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79" name="Rectangle 3078">
            <a:extLst>
              <a:ext uri="{FF2B5EF4-FFF2-40B4-BE49-F238E27FC236}">
                <a16:creationId xmlns:a16="http://schemas.microsoft.com/office/drawing/2014/main" id="{E91DC736-0EF8-4F87-9146-EBF1D2EE4D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 descr="Map of poland 1948 Black and White Stock Photos &amp; Images - Alamy">
            <a:extLst>
              <a:ext uri="{FF2B5EF4-FFF2-40B4-BE49-F238E27FC236}">
                <a16:creationId xmlns:a16="http://schemas.microsoft.com/office/drawing/2014/main" id="{E4E720F4-5189-CC9E-A401-FC813793AE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240" r="9091" b="17709"/>
          <a:stretch>
            <a:fillRect/>
          </a:stretch>
        </p:blipFill>
        <p:spPr bwMode="auto">
          <a:xfrm>
            <a:off x="3523488" y="10"/>
            <a:ext cx="866851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81" name="Rectangle 3080">
            <a:extLst>
              <a:ext uri="{FF2B5EF4-FFF2-40B4-BE49-F238E27FC236}">
                <a16:creationId xmlns:a16="http://schemas.microsoft.com/office/drawing/2014/main" id="{097CD68E-23E3-4007-8847-CD0944C4F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9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C845D0E-D39D-8B9B-3300-F7CD05BAB0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b="1" dirty="0" err="1"/>
              <a:t>Vytváření</a:t>
            </a:r>
            <a:r>
              <a:rPr lang="en-US" sz="4800" b="1" dirty="0"/>
              <a:t> </a:t>
            </a:r>
            <a:r>
              <a:rPr lang="en-US" sz="4800" b="1" dirty="0" err="1"/>
              <a:t>sovětského</a:t>
            </a:r>
            <a:r>
              <a:rPr lang="en-US" sz="4800" b="1" dirty="0"/>
              <a:t> </a:t>
            </a:r>
            <a:r>
              <a:rPr lang="en-US" sz="4800" b="1" dirty="0" err="1"/>
              <a:t>bloku</a:t>
            </a:r>
            <a:br>
              <a:rPr lang="en-US" sz="4800" dirty="0"/>
            </a:br>
            <a:endParaRPr lang="en-US" sz="4800" dirty="0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A79B891D-744E-6773-8895-51DE43F4E7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7980" y="4872922"/>
            <a:ext cx="4023359" cy="1208141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4000" b="1" dirty="0" err="1">
                <a:solidFill>
                  <a:schemeClr val="tx1"/>
                </a:solidFill>
              </a:rPr>
              <a:t>Polsko</a:t>
            </a: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3083" name="Rectangle 3082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085" name="Rectangle 3084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02932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6992F7A-ACC7-3E8E-E600-50229B559C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/>
              <a:t>Polsko: střet legitimity a moci (1943–1944)</a:t>
            </a:r>
            <a:endParaRPr lang="cs-CZ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447731F-0FC8-948E-8861-14885382E5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Polsko je klíčovým příkladem sovětizace: střet mezi </a:t>
            </a:r>
            <a:r>
              <a:rPr lang="cs-CZ" b="1" dirty="0"/>
              <a:t>exilovou vládou v Londýně </a:t>
            </a:r>
            <a:r>
              <a:rPr lang="cs-CZ" dirty="0"/>
              <a:t>a </a:t>
            </a:r>
            <a:r>
              <a:rPr lang="cs-CZ" b="1" dirty="0"/>
              <a:t>Lublinským výborem </a:t>
            </a:r>
            <a:r>
              <a:rPr lang="cs-CZ" dirty="0"/>
              <a:t>vytvořeným Sovětským svazem. </a:t>
            </a:r>
          </a:p>
          <a:p>
            <a:r>
              <a:rPr lang="cs-CZ" dirty="0"/>
              <a:t>Zatímco exil měl legitimitu, Lublin měl oporu v Rudé armádě, což se ukázalo jako rozhodující.</a:t>
            </a:r>
          </a:p>
          <a:p>
            <a:r>
              <a:rPr lang="cs-CZ" dirty="0"/>
              <a:t>Zásadní byl rok 1943 a spor o </a:t>
            </a:r>
            <a:r>
              <a:rPr lang="cs-CZ" b="1" dirty="0"/>
              <a:t>katyňský masakr</a:t>
            </a:r>
            <a:r>
              <a:rPr lang="cs-CZ" dirty="0"/>
              <a:t>, který vedl k přerušení vztahů mezi exilem a SSSR a oslabil jeho pozici. </a:t>
            </a:r>
          </a:p>
          <a:p>
            <a:r>
              <a:rPr lang="cs-CZ" dirty="0"/>
              <a:t>V roce </a:t>
            </a:r>
            <a:r>
              <a:rPr lang="cs-CZ" b="1" dirty="0"/>
              <a:t>1944 </a:t>
            </a:r>
            <a:r>
              <a:rPr lang="cs-CZ" dirty="0"/>
              <a:t>Sovětský svaz vytvořil </a:t>
            </a:r>
            <a:r>
              <a:rPr lang="cs-CZ" b="1" dirty="0"/>
              <a:t>vlastní mocenské centrum </a:t>
            </a:r>
            <a:r>
              <a:rPr lang="cs-CZ" dirty="0"/>
              <a:t>a začal budovat bezpečnostní aparát.</a:t>
            </a:r>
          </a:p>
          <a:p>
            <a:r>
              <a:rPr lang="cs-CZ" b="1" dirty="0"/>
              <a:t>Varšavské povstání 1944 </a:t>
            </a:r>
            <a:r>
              <a:rPr lang="cs-CZ" dirty="0"/>
              <a:t>skončilo bez sovětské pomoci, což vedlo ke </a:t>
            </a:r>
            <a:r>
              <a:rPr lang="cs-CZ" b="1" dirty="0"/>
              <a:t>zničení nekomunistického odboje</a:t>
            </a:r>
            <a:r>
              <a:rPr lang="cs-CZ" dirty="0"/>
              <a:t>.</a:t>
            </a:r>
          </a:p>
          <a:p>
            <a:r>
              <a:rPr lang="cs-CZ" b="1" dirty="0"/>
              <a:t>Rozhodující byla vojenská moc, nikoli politická legitimita.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544501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7B07B28-E975-D765-33C3-D9120CC4F9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/>
              <a:t>Budování moci a kontrola státu (1945–1946)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E7CA1EF-F72E-B142-FC57-07F387B5A4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Jaltská konference </a:t>
            </a:r>
            <a:r>
              <a:rPr lang="cs-CZ" dirty="0"/>
              <a:t>slibovala demokratický vývoj, ale v praxi znamenala legitimizaci sovětského vlivu, protože </a:t>
            </a:r>
            <a:r>
              <a:rPr lang="cs-CZ" b="1" dirty="0"/>
              <a:t>Sovětský svaz již kontroloval situaci v Polsku</a:t>
            </a:r>
            <a:r>
              <a:rPr lang="cs-CZ" dirty="0"/>
              <a:t>.</a:t>
            </a:r>
          </a:p>
          <a:p>
            <a:r>
              <a:rPr lang="cs-CZ" dirty="0"/>
              <a:t>Vznikla </a:t>
            </a:r>
            <a:r>
              <a:rPr lang="cs-CZ" b="1" dirty="0"/>
              <a:t>koaliční vláda</a:t>
            </a:r>
            <a:r>
              <a:rPr lang="cs-CZ" dirty="0"/>
              <a:t>, v níž komunisté postupně ovládli klíčové instituce, zejména policii, bezpečnostní aparát, administrativu a média. </a:t>
            </a:r>
          </a:p>
          <a:p>
            <a:r>
              <a:rPr lang="cs-CZ" b="1" dirty="0"/>
              <a:t>Referendum 1946</a:t>
            </a:r>
            <a:r>
              <a:rPr lang="cs-CZ" dirty="0"/>
              <a:t> („3× ano“) bylo manipulované a provázené represí opozice, falšováním výsledků a zastrašováním voličů.</a:t>
            </a:r>
          </a:p>
          <a:p>
            <a:r>
              <a:rPr lang="cs-CZ" b="1" dirty="0"/>
              <a:t>Kontrola institucí umožnila převzetí moci ještě před volbami.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58825775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</TotalTime>
  <Words>2181</Words>
  <Application>Microsoft Office PowerPoint</Application>
  <PresentationFormat>Širokoúhlá obrazovka</PresentationFormat>
  <Paragraphs>123</Paragraphs>
  <Slides>26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26</vt:i4>
      </vt:variant>
    </vt:vector>
  </HeadingPairs>
  <TitlesOfParts>
    <vt:vector size="31" baseType="lpstr">
      <vt:lpstr>Aptos</vt:lpstr>
      <vt:lpstr>Aptos Display</vt:lpstr>
      <vt:lpstr>Arial</vt:lpstr>
      <vt:lpstr>Calibri</vt:lpstr>
      <vt:lpstr>Motiv Office</vt:lpstr>
      <vt:lpstr>Formování sovětského bloku a první krize</vt:lpstr>
      <vt:lpstr>Problém a interpretace</vt:lpstr>
      <vt:lpstr>Situace po roce 1945 a kořeny politiky</vt:lpstr>
      <vt:lpstr>Motivace sovětské politiky</vt:lpstr>
      <vt:lpstr>Proces formování sovětského bloku (1944–1948)</vt:lpstr>
      <vt:lpstr>Role Západu a limity sovětské politiky</vt:lpstr>
      <vt:lpstr>Vytváření sovětského bloku </vt:lpstr>
      <vt:lpstr>Polsko: střet legitimity a moci (1943–1944)</vt:lpstr>
      <vt:lpstr>Budování moci a kontrola státu (1945–1946)</vt:lpstr>
      <vt:lpstr>Převzetí moci a sovětizace (1947–1948)</vt:lpstr>
      <vt:lpstr>Vytváření sovětského bloku </vt:lpstr>
      <vt:lpstr>Československo: cesta „legální“ sovětizace</vt:lpstr>
      <vt:lpstr>Maďarsko: „salámová taktika“</vt:lpstr>
      <vt:lpstr>Rychlá sovětizace a vnější kontrola</vt:lpstr>
      <vt:lpstr>Vytváření sovětského bloku </vt:lpstr>
      <vt:lpstr>Kominforma (1947)</vt:lpstr>
      <vt:lpstr>RVHP (1949)</vt:lpstr>
      <vt:lpstr>Varšavská smlouva (1955)</vt:lpstr>
      <vt:lpstr>Vytváření sovětského bloku </vt:lpstr>
      <vt:lpstr>Rozkol Tito–Stalin (1948)</vt:lpstr>
      <vt:lpstr>Ztratili jsme Stalina!</vt:lpstr>
      <vt:lpstr>Chruščov vs. Malenkov: upevnění moci</vt:lpstr>
      <vt:lpstr>Krize po roce 1953: změna klimatu</vt:lpstr>
      <vt:lpstr>Rok 1956 a uvolnění</vt:lpstr>
      <vt:lpstr>Polsko 1956</vt:lpstr>
      <vt:lpstr>Maďarsko 1956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Jaromír Soukup</dc:creator>
  <cp:lastModifiedBy>Jaromír Soukup</cp:lastModifiedBy>
  <cp:revision>1</cp:revision>
  <dcterms:created xsi:type="dcterms:W3CDTF">2026-03-23T10:00:45Z</dcterms:created>
  <dcterms:modified xsi:type="dcterms:W3CDTF">2026-03-23T11:55:19Z</dcterms:modified>
</cp:coreProperties>
</file>