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69" r:id="rId16"/>
    <p:sldId id="273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E0416-B656-4304-9C5C-84C3E40785F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F5C47-24F6-4CE4-A7AD-E9411FDA837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Citát: </a:t>
            </a:r>
            <a:r>
              <a:rPr lang="cs-CZ" dirty="0" err="1" smtClean="0"/>
              <a:t>Nicolás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Maduro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F5C47-24F6-4CE4-A7AD-E9411FDA8373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USA udržuje často</a:t>
            </a:r>
            <a:r>
              <a:rPr lang="cs-CZ" baseline="0" dirty="0" smtClean="0"/>
              <a:t> represivní režimy, pomáhá budovat jejich armádu a tajné služby, občas otevřeně vojensky zasahuje.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F5C47-24F6-4CE4-A7AD-E9411FDA8373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Batista</a:t>
            </a:r>
            <a:r>
              <a:rPr lang="cs-CZ" dirty="0" smtClean="0"/>
              <a:t>: mix</a:t>
            </a:r>
            <a:r>
              <a:rPr lang="cs-CZ" baseline="0" dirty="0" smtClean="0"/>
              <a:t> africké, španělské, indiánské a čínské krve. Narozen na plantáži, od 19 let v armádě.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F5C47-24F6-4CE4-A7AD-E9411FDA8373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Silná podpora mafie!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F5C47-24F6-4CE4-A7AD-E9411FDA8373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F5C47-24F6-4CE4-A7AD-E9411FDA8373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Jen tři</a:t>
            </a:r>
            <a:r>
              <a:rPr lang="cs-CZ" baseline="0" dirty="0" smtClean="0"/>
              <a:t> členové vlády bývalí guerilloví bojovníci.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F5C47-24F6-4CE4-A7AD-E9411FDA8373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 když 1959 stále žádné vztahy</a:t>
            </a:r>
            <a:r>
              <a:rPr lang="cs-CZ" baseline="0" dirty="0" smtClean="0"/>
              <a:t> mezi Kubou a Sovětským svazem.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F5C47-24F6-4CE4-A7AD-E9411FDA8373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Castro</a:t>
            </a:r>
            <a:r>
              <a:rPr lang="cs-CZ" smtClean="0"/>
              <a:t> 1961 </a:t>
            </a:r>
            <a:r>
              <a:rPr lang="cs-CZ" dirty="0" smtClean="0"/>
              <a:t>deklaruje, že jeho revoluce je socialistická.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F5C47-24F6-4CE4-A7AD-E9411FDA8373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5E65C-D6A7-4AB6-AD14-5954D02560E9}" type="datetimeFigureOut">
              <a:rPr lang="cs-CZ" smtClean="0"/>
              <a:pPr/>
              <a:t>26.02.2020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53F25-9438-4F5C-8773-EB725066E78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Cuba</a:t>
            </a:r>
            <a:r>
              <a:rPr lang="cs-CZ" dirty="0" smtClean="0"/>
              <a:t>: </a:t>
            </a:r>
            <a:r>
              <a:rPr lang="cs-CZ" dirty="0" err="1" smtClean="0"/>
              <a:t>Mother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Latin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Revolutions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František Kalenda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New </a:t>
            </a:r>
            <a:r>
              <a:rPr lang="cs-CZ" dirty="0" err="1" smtClean="0"/>
              <a:t>government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Charismatic</a:t>
            </a:r>
            <a:r>
              <a:rPr lang="cs-CZ" dirty="0" smtClean="0"/>
              <a:t> </a:t>
            </a:r>
            <a:r>
              <a:rPr lang="cs-CZ" dirty="0" err="1" smtClean="0"/>
              <a:t>Castro</a:t>
            </a:r>
            <a:r>
              <a:rPr lang="cs-CZ" dirty="0" smtClean="0"/>
              <a:t> </a:t>
            </a:r>
            <a:r>
              <a:rPr lang="cs-CZ" dirty="0" err="1" smtClean="0"/>
              <a:t>appears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pro-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pro-</a:t>
            </a:r>
            <a:r>
              <a:rPr lang="cs-CZ" dirty="0" err="1" smtClean="0"/>
              <a:t>democratic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endParaRPr lang="cs-CZ" dirty="0"/>
          </a:p>
          <a:p>
            <a:pPr lvl="1"/>
            <a:r>
              <a:rPr lang="cs-CZ" dirty="0" err="1" smtClean="0"/>
              <a:t>Even</a:t>
            </a:r>
            <a:r>
              <a:rPr lang="cs-CZ" dirty="0" smtClean="0"/>
              <a:t> </a:t>
            </a:r>
            <a:r>
              <a:rPr lang="cs-CZ" dirty="0" err="1" smtClean="0"/>
              <a:t>makes</a:t>
            </a:r>
            <a:r>
              <a:rPr lang="cs-CZ" dirty="0" smtClean="0"/>
              <a:t> 11 </a:t>
            </a:r>
            <a:r>
              <a:rPr lang="cs-CZ" dirty="0" err="1" smtClean="0"/>
              <a:t>days</a:t>
            </a:r>
            <a:r>
              <a:rPr lang="cs-CZ" dirty="0" smtClean="0"/>
              <a:t> </a:t>
            </a:r>
            <a:r>
              <a:rPr lang="cs-CZ" dirty="0" err="1" smtClean="0"/>
              <a:t>long</a:t>
            </a:r>
            <a:r>
              <a:rPr lang="cs-CZ" dirty="0" smtClean="0"/>
              <a:t> </a:t>
            </a:r>
            <a:r>
              <a:rPr lang="cs-CZ" dirty="0" err="1" smtClean="0"/>
              <a:t>journey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U.S.</a:t>
            </a:r>
          </a:p>
          <a:p>
            <a:pPr lvl="1"/>
            <a:r>
              <a:rPr lang="cs-CZ" dirty="0" err="1" smtClean="0"/>
              <a:t>Also</a:t>
            </a:r>
            <a:r>
              <a:rPr lang="cs-CZ" dirty="0" smtClean="0"/>
              <a:t> </a:t>
            </a:r>
            <a:r>
              <a:rPr lang="cs-CZ" dirty="0" err="1" smtClean="0"/>
              <a:t>appoints</a:t>
            </a:r>
            <a:r>
              <a:rPr lang="cs-CZ" dirty="0" smtClean="0"/>
              <a:t> </a:t>
            </a:r>
            <a:r>
              <a:rPr lang="cs-CZ" dirty="0" err="1" smtClean="0"/>
              <a:t>democrats</a:t>
            </a:r>
            <a:r>
              <a:rPr lang="cs-CZ" dirty="0" smtClean="0"/>
              <a:t> to top </a:t>
            </a:r>
            <a:r>
              <a:rPr lang="cs-CZ" dirty="0" err="1" smtClean="0"/>
              <a:t>positions</a:t>
            </a:r>
            <a:r>
              <a:rPr lang="cs-CZ" dirty="0" smtClean="0"/>
              <a:t>: Manuel </a:t>
            </a:r>
            <a:r>
              <a:rPr lang="cs-CZ" dirty="0" err="1" smtClean="0"/>
              <a:t>Urrutia</a:t>
            </a:r>
            <a:r>
              <a:rPr lang="cs-CZ" dirty="0" smtClean="0"/>
              <a:t> as president, </a:t>
            </a:r>
            <a:r>
              <a:rPr lang="cs-CZ" dirty="0" err="1" smtClean="0"/>
              <a:t>José</a:t>
            </a:r>
            <a:r>
              <a:rPr lang="cs-CZ" dirty="0" smtClean="0"/>
              <a:t> </a:t>
            </a:r>
            <a:r>
              <a:rPr lang="cs-CZ" dirty="0" err="1" smtClean="0"/>
              <a:t>Miro</a:t>
            </a:r>
            <a:r>
              <a:rPr lang="cs-CZ" dirty="0" smtClean="0"/>
              <a:t> </a:t>
            </a:r>
            <a:r>
              <a:rPr lang="cs-CZ" dirty="0" err="1" smtClean="0"/>
              <a:t>Cardena</a:t>
            </a:r>
            <a:r>
              <a:rPr lang="cs-CZ" dirty="0" smtClean="0"/>
              <a:t> as prime </a:t>
            </a:r>
            <a:r>
              <a:rPr lang="cs-CZ" dirty="0" err="1" smtClean="0"/>
              <a:t>minister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Bloodbath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Batista</a:t>
            </a:r>
            <a:r>
              <a:rPr lang="cs-CZ" dirty="0" smtClean="0"/>
              <a:t>‘s </a:t>
            </a:r>
            <a:r>
              <a:rPr lang="cs-CZ" dirty="0" err="1" smtClean="0"/>
              <a:t>close</a:t>
            </a:r>
            <a:r>
              <a:rPr lang="cs-CZ" dirty="0" smtClean="0"/>
              <a:t> </a:t>
            </a:r>
            <a:r>
              <a:rPr lang="cs-CZ" dirty="0" err="1" smtClean="0"/>
              <a:t>allies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Raúl</a:t>
            </a:r>
            <a:r>
              <a:rPr lang="cs-CZ" dirty="0" smtClean="0"/>
              <a:t> </a:t>
            </a:r>
            <a:r>
              <a:rPr lang="cs-CZ" dirty="0" err="1" smtClean="0"/>
              <a:t>Castro</a:t>
            </a:r>
            <a:r>
              <a:rPr lang="cs-CZ" dirty="0" smtClean="0"/>
              <a:t> </a:t>
            </a:r>
            <a:r>
              <a:rPr lang="cs-CZ" dirty="0" err="1" smtClean="0"/>
              <a:t>becomes</a:t>
            </a:r>
            <a:r>
              <a:rPr lang="cs-CZ" dirty="0" smtClean="0"/>
              <a:t> defense </a:t>
            </a:r>
            <a:r>
              <a:rPr lang="cs-CZ" dirty="0" err="1" smtClean="0"/>
              <a:t>minister</a:t>
            </a:r>
            <a:r>
              <a:rPr lang="cs-CZ" dirty="0" smtClean="0"/>
              <a:t>: </a:t>
            </a:r>
            <a:r>
              <a:rPr lang="cs-CZ" dirty="0" err="1" smtClean="0"/>
              <a:t>connection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Soviet</a:t>
            </a:r>
            <a:r>
              <a:rPr lang="cs-CZ" dirty="0" smtClean="0"/>
              <a:t> Union.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r>
              <a:rPr lang="cs-CZ" b="1" dirty="0" err="1" smtClean="0"/>
              <a:t>First</a:t>
            </a:r>
            <a:r>
              <a:rPr lang="cs-CZ" dirty="0" smtClean="0"/>
              <a:t> </a:t>
            </a:r>
            <a:r>
              <a:rPr lang="cs-CZ" b="1" dirty="0" err="1" smtClean="0"/>
              <a:t>political</a:t>
            </a:r>
            <a:r>
              <a:rPr lang="cs-CZ" dirty="0" smtClean="0"/>
              <a:t> </a:t>
            </a:r>
            <a:r>
              <a:rPr lang="cs-CZ" b="1" dirty="0" err="1" smtClean="0"/>
              <a:t>steps</a:t>
            </a:r>
            <a:r>
              <a:rPr lang="cs-CZ" dirty="0" smtClean="0"/>
              <a:t>: </a:t>
            </a:r>
            <a:r>
              <a:rPr lang="cs-CZ" dirty="0" err="1" smtClean="0"/>
              <a:t>closing</a:t>
            </a:r>
            <a:r>
              <a:rPr lang="cs-CZ" dirty="0" smtClean="0"/>
              <a:t> </a:t>
            </a:r>
            <a:r>
              <a:rPr lang="cs-CZ" dirty="0" err="1" smtClean="0"/>
              <a:t>down</a:t>
            </a:r>
            <a:r>
              <a:rPr lang="cs-CZ" dirty="0" smtClean="0"/>
              <a:t> </a:t>
            </a:r>
            <a:r>
              <a:rPr lang="cs-CZ" dirty="0" err="1" smtClean="0"/>
              <a:t>brothels</a:t>
            </a:r>
            <a:r>
              <a:rPr lang="cs-CZ" dirty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casinos</a:t>
            </a:r>
            <a:r>
              <a:rPr lang="cs-CZ" dirty="0" smtClean="0"/>
              <a:t>, </a:t>
            </a:r>
            <a:r>
              <a:rPr lang="cs-CZ" dirty="0" err="1" smtClean="0"/>
              <a:t>lowering</a:t>
            </a:r>
            <a:r>
              <a:rPr lang="cs-CZ" dirty="0" smtClean="0"/>
              <a:t> </a:t>
            </a:r>
            <a:r>
              <a:rPr lang="cs-CZ" dirty="0" err="1" smtClean="0"/>
              <a:t>judges</a:t>
            </a:r>
            <a:r>
              <a:rPr lang="cs-CZ" dirty="0" smtClean="0"/>
              <a:t>‘ </a:t>
            </a:r>
            <a:r>
              <a:rPr lang="cs-CZ" dirty="0" err="1" smtClean="0"/>
              <a:t>salaries</a:t>
            </a:r>
            <a:r>
              <a:rPr lang="cs-CZ" dirty="0" smtClean="0"/>
              <a:t>, </a:t>
            </a:r>
            <a:r>
              <a:rPr lang="cs-CZ" dirty="0" err="1" smtClean="0"/>
              <a:t>reduction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rents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mortgage</a:t>
            </a:r>
            <a:r>
              <a:rPr lang="cs-CZ" dirty="0" smtClean="0"/>
              <a:t> </a:t>
            </a:r>
            <a:r>
              <a:rPr lang="cs-CZ" dirty="0" err="1" smtClean="0"/>
              <a:t>rates</a:t>
            </a:r>
            <a:r>
              <a:rPr lang="cs-CZ" dirty="0" smtClean="0"/>
              <a:t>, </a:t>
            </a:r>
            <a:r>
              <a:rPr lang="cs-CZ" dirty="0" err="1" smtClean="0"/>
              <a:t>price</a:t>
            </a:r>
            <a:r>
              <a:rPr lang="cs-CZ" dirty="0" smtClean="0"/>
              <a:t> </a:t>
            </a:r>
            <a:r>
              <a:rPr lang="cs-CZ" dirty="0" err="1" smtClean="0"/>
              <a:t>controls</a:t>
            </a:r>
            <a:r>
              <a:rPr lang="cs-CZ" dirty="0" smtClean="0"/>
              <a:t> </a:t>
            </a:r>
            <a:r>
              <a:rPr lang="cs-CZ" dirty="0" err="1" smtClean="0"/>
              <a:t>over</a:t>
            </a:r>
            <a:r>
              <a:rPr lang="cs-CZ" dirty="0" smtClean="0"/>
              <a:t> </a:t>
            </a:r>
            <a:r>
              <a:rPr lang="cs-CZ" dirty="0" err="1" smtClean="0"/>
              <a:t>electricity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medicine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Campaign</a:t>
            </a:r>
            <a:r>
              <a:rPr lang="cs-CZ" dirty="0" smtClean="0"/>
              <a:t> </a:t>
            </a:r>
            <a:r>
              <a:rPr lang="cs-CZ" dirty="0" err="1" smtClean="0"/>
              <a:t>against</a:t>
            </a:r>
            <a:r>
              <a:rPr lang="cs-CZ" dirty="0" smtClean="0"/>
              <a:t> </a:t>
            </a:r>
            <a:r>
              <a:rPr lang="cs-CZ" dirty="0" err="1" smtClean="0"/>
              <a:t>racial</a:t>
            </a:r>
            <a:r>
              <a:rPr lang="cs-CZ" dirty="0" smtClean="0"/>
              <a:t> </a:t>
            </a:r>
            <a:r>
              <a:rPr lang="cs-CZ" dirty="0" err="1" smtClean="0"/>
              <a:t>discrimination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Large</a:t>
            </a:r>
            <a:r>
              <a:rPr lang="cs-CZ" dirty="0" smtClean="0"/>
              <a:t>-</a:t>
            </a:r>
            <a:r>
              <a:rPr lang="cs-CZ" dirty="0" err="1" smtClean="0"/>
              <a:t>scale</a:t>
            </a:r>
            <a:r>
              <a:rPr lang="cs-CZ" dirty="0" smtClean="0"/>
              <a:t> </a:t>
            </a:r>
            <a:r>
              <a:rPr lang="cs-CZ" b="1" dirty="0" err="1" smtClean="0"/>
              <a:t>land</a:t>
            </a:r>
            <a:r>
              <a:rPr lang="cs-CZ" dirty="0" smtClean="0"/>
              <a:t> </a:t>
            </a:r>
            <a:r>
              <a:rPr lang="cs-CZ" b="1" dirty="0" err="1" smtClean="0"/>
              <a:t>reform</a:t>
            </a:r>
            <a:r>
              <a:rPr lang="cs-CZ" dirty="0"/>
              <a:t> </a:t>
            </a:r>
            <a:r>
              <a:rPr lang="cs-CZ" dirty="0" smtClean="0"/>
              <a:t>– </a:t>
            </a:r>
            <a:r>
              <a:rPr lang="cs-CZ" dirty="0" err="1" smtClean="0"/>
              <a:t>landowners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allowed</a:t>
            </a:r>
            <a:r>
              <a:rPr lang="cs-CZ" dirty="0" smtClean="0"/>
              <a:t> to </a:t>
            </a:r>
            <a:r>
              <a:rPr lang="cs-CZ" dirty="0" err="1" smtClean="0"/>
              <a:t>own</a:t>
            </a:r>
            <a:r>
              <a:rPr lang="cs-CZ" dirty="0" smtClean="0"/>
              <a:t> </a:t>
            </a:r>
            <a:r>
              <a:rPr lang="cs-CZ" dirty="0" err="1" smtClean="0"/>
              <a:t>up</a:t>
            </a:r>
            <a:r>
              <a:rPr lang="cs-CZ" dirty="0" smtClean="0"/>
              <a:t> to 400 </a:t>
            </a:r>
            <a:r>
              <a:rPr lang="cs-CZ" dirty="0" err="1" smtClean="0"/>
              <a:t>hectares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Land</a:t>
            </a:r>
            <a:r>
              <a:rPr lang="cs-CZ" dirty="0" smtClean="0"/>
              <a:t> </a:t>
            </a:r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owned</a:t>
            </a:r>
            <a:r>
              <a:rPr lang="cs-CZ" dirty="0" smtClean="0"/>
              <a:t> by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Cubans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Conflicts</a:t>
            </a:r>
            <a:r>
              <a:rPr lang="cs-CZ" dirty="0" smtClean="0"/>
              <a:t> </a:t>
            </a:r>
            <a:r>
              <a:rPr lang="cs-CZ" dirty="0" err="1" smtClean="0"/>
              <a:t>between</a:t>
            </a:r>
            <a:r>
              <a:rPr lang="cs-CZ" dirty="0" smtClean="0"/>
              <a:t> </a:t>
            </a:r>
            <a:r>
              <a:rPr lang="cs-CZ" dirty="0" err="1" smtClean="0"/>
              <a:t>communists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non-</a:t>
            </a:r>
            <a:r>
              <a:rPr lang="cs-CZ" dirty="0" err="1" smtClean="0"/>
              <a:t>communists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government</a:t>
            </a:r>
            <a:endParaRPr lang="cs-CZ" dirty="0" smtClean="0"/>
          </a:p>
          <a:p>
            <a:pPr lvl="1"/>
            <a:r>
              <a:rPr lang="cs-CZ" dirty="0" smtClean="0"/>
              <a:t>President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others</a:t>
            </a:r>
            <a:r>
              <a:rPr lang="cs-CZ" dirty="0" smtClean="0"/>
              <a:t> </a:t>
            </a:r>
            <a:r>
              <a:rPr lang="cs-CZ" dirty="0" err="1" smtClean="0"/>
              <a:t>resign</a:t>
            </a:r>
            <a:r>
              <a:rPr lang="cs-CZ" dirty="0" smtClean="0"/>
              <a:t>, are </a:t>
            </a:r>
            <a:r>
              <a:rPr lang="cs-CZ" dirty="0" err="1" smtClean="0"/>
              <a:t>replaced</a:t>
            </a:r>
            <a:r>
              <a:rPr lang="cs-CZ" dirty="0" smtClean="0"/>
              <a:t> by pro-</a:t>
            </a:r>
            <a:r>
              <a:rPr lang="cs-CZ" dirty="0" err="1" smtClean="0"/>
              <a:t>communist</a:t>
            </a:r>
            <a:r>
              <a:rPr lang="cs-CZ" dirty="0" smtClean="0"/>
              <a:t> </a:t>
            </a:r>
            <a:r>
              <a:rPr lang="cs-CZ" dirty="0" err="1" smtClean="0"/>
              <a:t>politicians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Conflict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U.S.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cs-CZ" dirty="0" err="1" smtClean="0"/>
              <a:t>Sparked</a:t>
            </a:r>
            <a:r>
              <a:rPr lang="cs-CZ" dirty="0" smtClean="0"/>
              <a:t> </a:t>
            </a:r>
            <a:r>
              <a:rPr lang="cs-CZ" dirty="0" err="1" smtClean="0"/>
              <a:t>over</a:t>
            </a:r>
            <a:r>
              <a:rPr lang="cs-CZ" dirty="0" smtClean="0"/>
              <a:t> </a:t>
            </a:r>
            <a:r>
              <a:rPr lang="cs-CZ" dirty="0" err="1" smtClean="0"/>
              <a:t>land</a:t>
            </a:r>
            <a:r>
              <a:rPr lang="cs-CZ" dirty="0" smtClean="0"/>
              <a:t> </a:t>
            </a:r>
            <a:r>
              <a:rPr lang="cs-CZ" dirty="0" err="1" smtClean="0"/>
              <a:t>reform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worries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rising</a:t>
            </a:r>
            <a:r>
              <a:rPr lang="cs-CZ" dirty="0" smtClean="0"/>
              <a:t> </a:t>
            </a:r>
            <a:r>
              <a:rPr lang="cs-CZ" dirty="0" err="1" smtClean="0"/>
              <a:t>communist</a:t>
            </a:r>
            <a:r>
              <a:rPr lang="cs-CZ" dirty="0" smtClean="0"/>
              <a:t> influence.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dirty="0" err="1" smtClean="0"/>
              <a:t>Cuba</a:t>
            </a:r>
            <a:r>
              <a:rPr lang="cs-CZ" dirty="0" smtClean="0"/>
              <a:t> </a:t>
            </a:r>
            <a:r>
              <a:rPr lang="cs-CZ" dirty="0" err="1" smtClean="0"/>
              <a:t>seeks</a:t>
            </a:r>
            <a:r>
              <a:rPr lang="cs-CZ" dirty="0" smtClean="0"/>
              <a:t>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markets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sugar</a:t>
            </a:r>
            <a:r>
              <a:rPr lang="cs-CZ" dirty="0" smtClean="0"/>
              <a:t> </a:t>
            </a:r>
            <a:r>
              <a:rPr lang="cs-CZ" dirty="0" err="1" smtClean="0"/>
              <a:t>production</a:t>
            </a:r>
            <a:r>
              <a:rPr lang="cs-CZ" dirty="0" smtClean="0"/>
              <a:t>, </a:t>
            </a:r>
            <a:r>
              <a:rPr lang="cs-CZ" dirty="0" err="1" smtClean="0"/>
              <a:t>including</a:t>
            </a:r>
            <a:r>
              <a:rPr lang="cs-CZ" dirty="0" smtClean="0"/>
              <a:t> </a:t>
            </a:r>
            <a:r>
              <a:rPr lang="cs-CZ" dirty="0" err="1" smtClean="0"/>
              <a:t>Soviet</a:t>
            </a:r>
            <a:r>
              <a:rPr lang="cs-CZ" dirty="0" smtClean="0"/>
              <a:t> Union.</a:t>
            </a:r>
          </a:p>
          <a:p>
            <a:pPr marL="742950" lvl="2" indent="-342900"/>
            <a:r>
              <a:rPr lang="cs-CZ" dirty="0" err="1" smtClean="0"/>
              <a:t>Gets</a:t>
            </a:r>
            <a:r>
              <a:rPr lang="cs-CZ" dirty="0" smtClean="0"/>
              <a:t> </a:t>
            </a:r>
            <a:r>
              <a:rPr lang="cs-CZ" dirty="0" err="1" smtClean="0"/>
              <a:t>favourable</a:t>
            </a:r>
            <a:r>
              <a:rPr lang="cs-CZ" dirty="0" smtClean="0"/>
              <a:t> </a:t>
            </a:r>
            <a:r>
              <a:rPr lang="cs-CZ" dirty="0" err="1" smtClean="0"/>
              <a:t>deal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Khrushchev</a:t>
            </a:r>
            <a:r>
              <a:rPr lang="cs-CZ" dirty="0" smtClean="0"/>
              <a:t> (1953-1964), </a:t>
            </a:r>
            <a:r>
              <a:rPr lang="cs-CZ" dirty="0" err="1" smtClean="0"/>
              <a:t>including</a:t>
            </a:r>
            <a:r>
              <a:rPr lang="cs-CZ" dirty="0" smtClean="0"/>
              <a:t> </a:t>
            </a:r>
            <a:r>
              <a:rPr lang="cs-CZ" dirty="0" err="1" smtClean="0"/>
              <a:t>payments</a:t>
            </a:r>
            <a:r>
              <a:rPr lang="cs-CZ" dirty="0" smtClean="0"/>
              <a:t> in </a:t>
            </a:r>
            <a:r>
              <a:rPr lang="cs-CZ" dirty="0" err="1" smtClean="0"/>
              <a:t>oil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wheat</a:t>
            </a:r>
            <a:r>
              <a:rPr lang="cs-CZ" dirty="0" smtClean="0"/>
              <a:t>. </a:t>
            </a:r>
            <a:r>
              <a:rPr lang="cs-CZ" dirty="0" err="1" smtClean="0"/>
              <a:t>But</a:t>
            </a:r>
            <a:r>
              <a:rPr lang="cs-CZ" dirty="0" smtClean="0"/>
              <a:t> </a:t>
            </a:r>
            <a:r>
              <a:rPr lang="cs-CZ" dirty="0" err="1" smtClean="0"/>
              <a:t>also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China.</a:t>
            </a:r>
          </a:p>
          <a:p>
            <a:r>
              <a:rPr lang="cs-CZ" dirty="0" err="1" smtClean="0"/>
              <a:t>Eisenhower</a:t>
            </a:r>
            <a:r>
              <a:rPr lang="cs-CZ" dirty="0" smtClean="0"/>
              <a:t>‘s </a:t>
            </a:r>
            <a:r>
              <a:rPr lang="cs-CZ" dirty="0" err="1" smtClean="0"/>
              <a:t>government</a:t>
            </a:r>
            <a:r>
              <a:rPr lang="cs-CZ" dirty="0" smtClean="0"/>
              <a:t> (1953-1961) </a:t>
            </a:r>
            <a:r>
              <a:rPr lang="cs-CZ" dirty="0" err="1" smtClean="0"/>
              <a:t>decides</a:t>
            </a:r>
            <a:r>
              <a:rPr lang="cs-CZ" dirty="0" smtClean="0"/>
              <a:t> to support </a:t>
            </a:r>
            <a:r>
              <a:rPr lang="cs-CZ" dirty="0" err="1" smtClean="0"/>
              <a:t>anti</a:t>
            </a:r>
            <a:r>
              <a:rPr lang="cs-CZ" dirty="0" smtClean="0"/>
              <a:t>-</a:t>
            </a:r>
            <a:r>
              <a:rPr lang="cs-CZ" dirty="0" err="1" smtClean="0"/>
              <a:t>Castro</a:t>
            </a:r>
            <a:r>
              <a:rPr lang="cs-CZ" dirty="0" smtClean="0"/>
              <a:t>‘s </a:t>
            </a:r>
            <a:r>
              <a:rPr lang="cs-CZ" dirty="0" err="1" smtClean="0"/>
              <a:t>opposition</a:t>
            </a:r>
            <a:r>
              <a:rPr lang="cs-CZ" dirty="0" smtClean="0"/>
              <a:t>. </a:t>
            </a:r>
          </a:p>
          <a:p>
            <a:pPr lvl="1"/>
            <a:r>
              <a:rPr lang="cs-CZ" dirty="0" smtClean="0"/>
              <a:t>CIA </a:t>
            </a:r>
            <a:r>
              <a:rPr lang="cs-CZ" dirty="0" err="1" smtClean="0"/>
              <a:t>using</a:t>
            </a:r>
            <a:r>
              <a:rPr lang="cs-CZ" dirty="0" smtClean="0"/>
              <a:t> </a:t>
            </a:r>
            <a:r>
              <a:rPr lang="cs-CZ" dirty="0" err="1" smtClean="0"/>
              <a:t>industrial</a:t>
            </a:r>
            <a:r>
              <a:rPr lang="cs-CZ" dirty="0" smtClean="0"/>
              <a:t> </a:t>
            </a:r>
            <a:r>
              <a:rPr lang="cs-CZ" dirty="0" err="1" smtClean="0"/>
              <a:t>sabotages</a:t>
            </a:r>
            <a:r>
              <a:rPr lang="cs-CZ" dirty="0" smtClean="0"/>
              <a:t>, </a:t>
            </a:r>
            <a:r>
              <a:rPr lang="cs-CZ" dirty="0" err="1" smtClean="0"/>
              <a:t>government</a:t>
            </a:r>
            <a:r>
              <a:rPr lang="cs-CZ" dirty="0" smtClean="0"/>
              <a:t> </a:t>
            </a:r>
            <a:r>
              <a:rPr lang="cs-CZ" dirty="0" err="1" smtClean="0"/>
              <a:t>cancels</a:t>
            </a:r>
            <a:r>
              <a:rPr lang="cs-CZ" dirty="0" smtClean="0"/>
              <a:t> </a:t>
            </a:r>
            <a:r>
              <a:rPr lang="cs-CZ" dirty="0" err="1" smtClean="0"/>
              <a:t>quota</a:t>
            </a:r>
            <a:r>
              <a:rPr lang="cs-CZ" dirty="0" smtClean="0"/>
              <a:t> on </a:t>
            </a:r>
            <a:r>
              <a:rPr lang="cs-CZ" dirty="0" err="1" smtClean="0"/>
              <a:t>sugar</a:t>
            </a:r>
            <a:r>
              <a:rPr lang="cs-CZ" dirty="0" smtClean="0"/>
              <a:t>: </a:t>
            </a:r>
            <a:r>
              <a:rPr lang="cs-CZ" dirty="0" err="1" smtClean="0"/>
              <a:t>economic</a:t>
            </a:r>
            <a:r>
              <a:rPr lang="cs-CZ" dirty="0" smtClean="0"/>
              <a:t> </a:t>
            </a:r>
            <a:r>
              <a:rPr lang="cs-CZ" dirty="0" err="1" smtClean="0"/>
              <a:t>warfare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Castro</a:t>
            </a:r>
            <a:r>
              <a:rPr lang="cs-CZ" dirty="0" smtClean="0"/>
              <a:t>‘s response: </a:t>
            </a:r>
            <a:r>
              <a:rPr lang="cs-CZ" dirty="0" err="1" smtClean="0"/>
              <a:t>nationalization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properties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banks</a:t>
            </a:r>
            <a:r>
              <a:rPr lang="cs-CZ" dirty="0" smtClean="0"/>
              <a:t>, </a:t>
            </a:r>
            <a:r>
              <a:rPr lang="cs-CZ" dirty="0" err="1" smtClean="0"/>
              <a:t>refineries</a:t>
            </a:r>
            <a:r>
              <a:rPr lang="cs-CZ" dirty="0" smtClean="0"/>
              <a:t>, </a:t>
            </a:r>
            <a:r>
              <a:rPr lang="cs-CZ" dirty="0" err="1" smtClean="0"/>
              <a:t>sugar</a:t>
            </a:r>
            <a:r>
              <a:rPr lang="cs-CZ" dirty="0" smtClean="0"/>
              <a:t> </a:t>
            </a:r>
            <a:r>
              <a:rPr lang="cs-CZ" dirty="0" err="1" smtClean="0"/>
              <a:t>mills</a:t>
            </a:r>
            <a:r>
              <a:rPr lang="cs-CZ" dirty="0" smtClean="0"/>
              <a:t> </a:t>
            </a:r>
            <a:r>
              <a:rPr lang="cs-CZ" dirty="0" err="1" smtClean="0"/>
              <a:t>etc</a:t>
            </a:r>
            <a:r>
              <a:rPr lang="cs-CZ" dirty="0" smtClean="0"/>
              <a:t>.)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/>
          <a:lstStyle/>
          <a:p>
            <a:r>
              <a:rPr lang="cs-CZ" dirty="0" err="1" smtClean="0"/>
              <a:t>Castro</a:t>
            </a:r>
            <a:r>
              <a:rPr lang="cs-CZ" dirty="0" smtClean="0"/>
              <a:t> </a:t>
            </a:r>
            <a:r>
              <a:rPr lang="cs-CZ" dirty="0" err="1" smtClean="0"/>
              <a:t>starts</a:t>
            </a:r>
            <a:r>
              <a:rPr lang="cs-CZ" dirty="0" smtClean="0"/>
              <a:t> to </a:t>
            </a:r>
            <a:r>
              <a:rPr lang="cs-CZ" dirty="0" err="1" smtClean="0"/>
              <a:t>speak</a:t>
            </a:r>
            <a:r>
              <a:rPr lang="cs-CZ" dirty="0" smtClean="0"/>
              <a:t> </a:t>
            </a:r>
            <a:r>
              <a:rPr lang="cs-CZ" dirty="0" err="1" smtClean="0"/>
              <a:t>out</a:t>
            </a:r>
            <a:r>
              <a:rPr lang="cs-CZ" dirty="0" smtClean="0"/>
              <a:t> </a:t>
            </a:r>
            <a:r>
              <a:rPr lang="cs-CZ" dirty="0" err="1" smtClean="0"/>
              <a:t>against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en-US" dirty="0" smtClean="0"/>
              <a:t>“imperialism” </a:t>
            </a:r>
            <a:r>
              <a:rPr lang="cs-CZ" dirty="0" err="1" smtClean="0"/>
              <a:t>while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U.S. </a:t>
            </a:r>
            <a:r>
              <a:rPr lang="cs-CZ" dirty="0" err="1" smtClean="0"/>
              <a:t>imposes</a:t>
            </a:r>
            <a:r>
              <a:rPr lang="cs-CZ" dirty="0" smtClean="0"/>
              <a:t> </a:t>
            </a:r>
            <a:r>
              <a:rPr lang="cs-CZ" b="1" dirty="0" smtClean="0"/>
              <a:t>embargo</a:t>
            </a:r>
            <a:r>
              <a:rPr lang="cs-CZ" dirty="0" smtClean="0"/>
              <a:t> on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exports</a:t>
            </a:r>
            <a:r>
              <a:rPr lang="cs-CZ" dirty="0" smtClean="0"/>
              <a:t> to </a:t>
            </a:r>
            <a:r>
              <a:rPr lang="cs-CZ" dirty="0" err="1" smtClean="0"/>
              <a:t>Cuba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Leads</a:t>
            </a:r>
            <a:r>
              <a:rPr lang="cs-CZ" dirty="0" smtClean="0"/>
              <a:t> to </a:t>
            </a:r>
            <a:r>
              <a:rPr lang="cs-CZ" dirty="0" err="1" smtClean="0"/>
              <a:t>widespread</a:t>
            </a:r>
            <a:r>
              <a:rPr lang="cs-CZ" dirty="0" smtClean="0"/>
              <a:t> </a:t>
            </a:r>
            <a:r>
              <a:rPr lang="cs-CZ" dirty="0" err="1" smtClean="0"/>
              <a:t>shortages</a:t>
            </a:r>
            <a:r>
              <a:rPr lang="cs-CZ" dirty="0" smtClean="0"/>
              <a:t> in </a:t>
            </a:r>
            <a:r>
              <a:rPr lang="cs-CZ" dirty="0" err="1" smtClean="0"/>
              <a:t>basically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areas</a:t>
            </a:r>
            <a:r>
              <a:rPr lang="cs-CZ" dirty="0" smtClean="0"/>
              <a:t>. </a:t>
            </a:r>
            <a:r>
              <a:rPr lang="cs-CZ" dirty="0" err="1" smtClean="0"/>
              <a:t>Soviets</a:t>
            </a:r>
            <a:r>
              <a:rPr lang="cs-CZ" dirty="0" smtClean="0"/>
              <a:t> are </a:t>
            </a:r>
            <a:r>
              <a:rPr lang="cs-CZ" dirty="0" err="1" smtClean="0"/>
              <a:t>unable</a:t>
            </a:r>
            <a:r>
              <a:rPr lang="cs-CZ" dirty="0" smtClean="0"/>
              <a:t> to </a:t>
            </a:r>
            <a:r>
              <a:rPr lang="cs-CZ" dirty="0" err="1" smtClean="0"/>
              <a:t>fill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gap.</a:t>
            </a:r>
          </a:p>
          <a:p>
            <a:r>
              <a:rPr lang="cs-CZ" dirty="0" err="1" smtClean="0"/>
              <a:t>Failed</a:t>
            </a:r>
            <a:r>
              <a:rPr lang="cs-CZ" dirty="0" smtClean="0"/>
              <a:t> </a:t>
            </a:r>
            <a:r>
              <a:rPr lang="cs-CZ" dirty="0" err="1" smtClean="0"/>
              <a:t>invasion</a:t>
            </a:r>
            <a:r>
              <a:rPr lang="cs-CZ" dirty="0" smtClean="0"/>
              <a:t> by CIA-</a:t>
            </a:r>
            <a:r>
              <a:rPr lang="cs-CZ" dirty="0" err="1" smtClean="0"/>
              <a:t>trained</a:t>
            </a:r>
            <a:r>
              <a:rPr lang="cs-CZ" dirty="0" smtClean="0"/>
              <a:t> </a:t>
            </a:r>
            <a:r>
              <a:rPr lang="cs-CZ" dirty="0" err="1" smtClean="0"/>
              <a:t>exiles</a:t>
            </a:r>
            <a:r>
              <a:rPr lang="cs-CZ" dirty="0" smtClean="0"/>
              <a:t>: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b="1" dirty="0" err="1" smtClean="0"/>
              <a:t>Bay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Pigs</a:t>
            </a:r>
            <a:r>
              <a:rPr lang="cs-CZ" b="1" dirty="0" smtClean="0"/>
              <a:t> (1961)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Completely</a:t>
            </a:r>
            <a:r>
              <a:rPr lang="cs-CZ" dirty="0" smtClean="0"/>
              <a:t> </a:t>
            </a:r>
            <a:r>
              <a:rPr lang="cs-CZ" dirty="0" err="1" smtClean="0"/>
              <a:t>discrediting</a:t>
            </a:r>
            <a:r>
              <a:rPr lang="cs-CZ" dirty="0" smtClean="0"/>
              <a:t> U.S. in </a:t>
            </a:r>
            <a:r>
              <a:rPr lang="cs-CZ" dirty="0" err="1" smtClean="0"/>
              <a:t>different</a:t>
            </a:r>
            <a:r>
              <a:rPr lang="cs-CZ" dirty="0" smtClean="0"/>
              <a:t> </a:t>
            </a:r>
            <a:r>
              <a:rPr lang="cs-CZ" dirty="0" err="1" smtClean="0"/>
              <a:t>parts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Latin </a:t>
            </a:r>
            <a:r>
              <a:rPr lang="cs-CZ" dirty="0" err="1" smtClean="0"/>
              <a:t>America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Most </a:t>
            </a:r>
            <a:r>
              <a:rPr lang="cs-CZ" dirty="0" err="1" smtClean="0"/>
              <a:t>invaders</a:t>
            </a:r>
            <a:r>
              <a:rPr lang="cs-CZ" dirty="0" smtClean="0"/>
              <a:t> </a:t>
            </a:r>
            <a:r>
              <a:rPr lang="cs-CZ" dirty="0" err="1" smtClean="0"/>
              <a:t>become</a:t>
            </a:r>
            <a:r>
              <a:rPr lang="cs-CZ" dirty="0" smtClean="0"/>
              <a:t> </a:t>
            </a:r>
            <a:r>
              <a:rPr lang="cs-CZ" dirty="0" err="1" smtClean="0"/>
              <a:t>hostages</a:t>
            </a:r>
            <a:r>
              <a:rPr lang="cs-CZ" dirty="0" smtClean="0"/>
              <a:t>, </a:t>
            </a:r>
            <a:r>
              <a:rPr lang="cs-CZ" dirty="0" err="1" smtClean="0"/>
              <a:t>Castro</a:t>
            </a:r>
            <a:r>
              <a:rPr lang="cs-CZ" dirty="0" smtClean="0"/>
              <a:t> </a:t>
            </a:r>
            <a:r>
              <a:rPr lang="cs-CZ" dirty="0" err="1" smtClean="0"/>
              <a:t>wants</a:t>
            </a:r>
            <a:r>
              <a:rPr lang="cs-CZ" dirty="0" smtClean="0"/>
              <a:t> to </a:t>
            </a:r>
            <a:r>
              <a:rPr lang="cs-CZ" dirty="0" err="1" smtClean="0"/>
              <a:t>exchange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tractors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Also</a:t>
            </a:r>
            <a:r>
              <a:rPr lang="cs-CZ" dirty="0" smtClean="0"/>
              <a:t> </a:t>
            </a:r>
            <a:r>
              <a:rPr lang="cs-CZ" dirty="0" err="1" smtClean="0"/>
              <a:t>indirectly</a:t>
            </a:r>
            <a:r>
              <a:rPr lang="cs-CZ" dirty="0" smtClean="0"/>
              <a:t> </a:t>
            </a:r>
            <a:r>
              <a:rPr lang="cs-CZ" dirty="0" err="1" smtClean="0"/>
              <a:t>leads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b="1" dirty="0" smtClean="0"/>
              <a:t>1962 </a:t>
            </a:r>
            <a:r>
              <a:rPr lang="cs-CZ" b="1" dirty="0" err="1" smtClean="0"/>
              <a:t>missile</a:t>
            </a:r>
            <a:r>
              <a:rPr lang="cs-CZ" b="1" dirty="0" smtClean="0"/>
              <a:t> </a:t>
            </a:r>
            <a:r>
              <a:rPr lang="cs-CZ" b="1" dirty="0" err="1" smtClean="0"/>
              <a:t>crisis</a:t>
            </a:r>
            <a:r>
              <a:rPr lang="cs-CZ" b="1" dirty="0" smtClean="0"/>
              <a:t>.</a:t>
            </a:r>
            <a:endParaRPr lang="cs-CZ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New </a:t>
            </a:r>
            <a:r>
              <a:rPr lang="cs-CZ" dirty="0" err="1" smtClean="0"/>
              <a:t>Cuba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Economic</a:t>
            </a:r>
            <a:r>
              <a:rPr lang="cs-CZ" dirty="0" smtClean="0"/>
              <a:t> </a:t>
            </a:r>
            <a:r>
              <a:rPr lang="cs-CZ" dirty="0" err="1" smtClean="0"/>
              <a:t>reforms</a:t>
            </a:r>
            <a:endParaRPr lang="cs-CZ" dirty="0" smtClean="0"/>
          </a:p>
          <a:p>
            <a:pPr lvl="1"/>
            <a:r>
              <a:rPr lang="cs-CZ" dirty="0" err="1" smtClean="0"/>
              <a:t>Attempts</a:t>
            </a:r>
            <a:r>
              <a:rPr lang="cs-CZ" dirty="0" smtClean="0"/>
              <a:t> to </a:t>
            </a:r>
            <a:r>
              <a:rPr lang="cs-CZ" dirty="0" err="1" smtClean="0"/>
              <a:t>introduce</a:t>
            </a:r>
            <a:r>
              <a:rPr lang="cs-CZ" dirty="0" smtClean="0"/>
              <a:t> </a:t>
            </a:r>
            <a:r>
              <a:rPr lang="cs-CZ" dirty="0" err="1" smtClean="0"/>
              <a:t>massive</a:t>
            </a:r>
            <a:r>
              <a:rPr lang="cs-CZ" dirty="0" smtClean="0"/>
              <a:t> </a:t>
            </a:r>
            <a:r>
              <a:rPr lang="cs-CZ" dirty="0" err="1" smtClean="0"/>
              <a:t>industrialization</a:t>
            </a:r>
            <a:r>
              <a:rPr lang="cs-CZ" dirty="0" smtClean="0"/>
              <a:t>.</a:t>
            </a:r>
          </a:p>
          <a:p>
            <a:pPr lvl="1"/>
            <a:r>
              <a:rPr lang="en-US" dirty="0"/>
              <a:t> Expropriation of most private </a:t>
            </a:r>
            <a:r>
              <a:rPr lang="en-US" dirty="0" smtClean="0"/>
              <a:t>enterprise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reforms</a:t>
            </a:r>
            <a:endParaRPr lang="cs-CZ" dirty="0" smtClean="0"/>
          </a:p>
          <a:p>
            <a:pPr lvl="1"/>
            <a:r>
              <a:rPr lang="cs-CZ" dirty="0" err="1" smtClean="0"/>
              <a:t>Large</a:t>
            </a:r>
            <a:r>
              <a:rPr lang="cs-CZ" dirty="0" smtClean="0"/>
              <a:t>-</a:t>
            </a:r>
            <a:r>
              <a:rPr lang="cs-CZ" dirty="0" err="1" smtClean="0"/>
              <a:t>scale</a:t>
            </a:r>
            <a:r>
              <a:rPr lang="cs-CZ" dirty="0" smtClean="0"/>
              <a:t> </a:t>
            </a:r>
            <a:r>
              <a:rPr lang="cs-CZ" dirty="0" err="1" smtClean="0"/>
              <a:t>campaign</a:t>
            </a:r>
            <a:r>
              <a:rPr lang="cs-CZ" dirty="0" smtClean="0"/>
              <a:t> </a:t>
            </a:r>
            <a:r>
              <a:rPr lang="cs-CZ" dirty="0" err="1" smtClean="0"/>
              <a:t>against</a:t>
            </a:r>
            <a:r>
              <a:rPr lang="cs-CZ" dirty="0" smtClean="0"/>
              <a:t> </a:t>
            </a:r>
            <a:r>
              <a:rPr lang="cs-CZ" dirty="0" err="1" smtClean="0"/>
              <a:t>illiteracy</a:t>
            </a:r>
            <a:r>
              <a:rPr lang="cs-CZ" dirty="0" smtClean="0"/>
              <a:t> (40% in 1959). </a:t>
            </a:r>
            <a:r>
              <a:rPr lang="cs-CZ" dirty="0" err="1" smtClean="0"/>
              <a:t>Introduction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free </a:t>
            </a:r>
            <a:r>
              <a:rPr lang="cs-CZ" dirty="0" err="1" smtClean="0"/>
              <a:t>education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healthcare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Increasingly</a:t>
            </a:r>
            <a:r>
              <a:rPr lang="cs-CZ" dirty="0" smtClean="0"/>
              <a:t> </a:t>
            </a:r>
            <a:r>
              <a:rPr lang="cs-CZ" dirty="0" err="1" smtClean="0"/>
              <a:t>undemocratic</a:t>
            </a:r>
            <a:r>
              <a:rPr lang="cs-CZ" dirty="0" smtClean="0"/>
              <a:t> </a:t>
            </a:r>
            <a:r>
              <a:rPr lang="cs-CZ" dirty="0" err="1" smtClean="0"/>
              <a:t>regime</a:t>
            </a:r>
            <a:endParaRPr lang="cs-CZ" dirty="0" smtClean="0"/>
          </a:p>
          <a:p>
            <a:pPr lvl="1"/>
            <a:r>
              <a:rPr lang="cs-CZ" dirty="0" err="1" smtClean="0"/>
              <a:t>Bay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Pigs</a:t>
            </a:r>
            <a:r>
              <a:rPr lang="cs-CZ" dirty="0" smtClean="0"/>
              <a:t> </a:t>
            </a:r>
            <a:r>
              <a:rPr lang="cs-CZ" dirty="0" err="1" smtClean="0"/>
              <a:t>invasion</a:t>
            </a:r>
            <a:r>
              <a:rPr lang="cs-CZ" dirty="0" smtClean="0"/>
              <a:t> </a:t>
            </a:r>
            <a:r>
              <a:rPr lang="cs-CZ" dirty="0" err="1" smtClean="0"/>
              <a:t>leads</a:t>
            </a:r>
            <a:r>
              <a:rPr lang="cs-CZ" dirty="0" smtClean="0"/>
              <a:t> to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large</a:t>
            </a:r>
            <a:r>
              <a:rPr lang="cs-CZ" dirty="0" smtClean="0"/>
              <a:t>-</a:t>
            </a:r>
            <a:r>
              <a:rPr lang="cs-CZ" dirty="0" err="1" smtClean="0"/>
              <a:t>scale</a:t>
            </a:r>
            <a:r>
              <a:rPr lang="cs-CZ" dirty="0" smtClean="0"/>
              <a:t> </a:t>
            </a:r>
            <a:r>
              <a:rPr lang="cs-CZ" dirty="0" err="1" smtClean="0"/>
              <a:t>arrests</a:t>
            </a:r>
            <a:r>
              <a:rPr lang="cs-CZ" dirty="0" smtClean="0"/>
              <a:t>: </a:t>
            </a:r>
            <a:r>
              <a:rPr lang="cs-CZ" dirty="0" err="1" smtClean="0"/>
              <a:t>about</a:t>
            </a:r>
            <a:r>
              <a:rPr lang="cs-CZ" dirty="0" smtClean="0"/>
              <a:t> 30 </a:t>
            </a:r>
            <a:r>
              <a:rPr lang="cs-CZ" dirty="0" err="1" smtClean="0"/>
              <a:t>thousand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Hundreds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thousands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leave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island.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Regional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international</a:t>
            </a:r>
            <a:r>
              <a:rPr lang="cs-CZ" dirty="0" smtClean="0"/>
              <a:t> </a:t>
            </a:r>
            <a:r>
              <a:rPr lang="cs-CZ" dirty="0" err="1" smtClean="0"/>
              <a:t>impacts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Government</a:t>
            </a:r>
            <a:r>
              <a:rPr lang="cs-CZ" dirty="0" smtClean="0"/>
              <a:t> </a:t>
            </a:r>
            <a:r>
              <a:rPr lang="cs-CZ" dirty="0" err="1" smtClean="0"/>
              <a:t>creates</a:t>
            </a:r>
            <a:r>
              <a:rPr lang="cs-CZ" dirty="0" smtClean="0"/>
              <a:t> intense propaganda, </a:t>
            </a:r>
            <a:r>
              <a:rPr lang="cs-CZ" dirty="0" err="1" smtClean="0"/>
              <a:t>including</a:t>
            </a:r>
            <a:r>
              <a:rPr lang="cs-CZ" dirty="0" smtClean="0"/>
              <a:t> </a:t>
            </a:r>
            <a:r>
              <a:rPr lang="cs-CZ" dirty="0" err="1" smtClean="0"/>
              <a:t>agencies</a:t>
            </a:r>
            <a:r>
              <a:rPr lang="cs-CZ" dirty="0" smtClean="0"/>
              <a:t> </a:t>
            </a:r>
            <a:r>
              <a:rPr lang="cs-CZ" dirty="0" err="1" smtClean="0"/>
              <a:t>like</a:t>
            </a:r>
            <a:r>
              <a:rPr lang="cs-CZ" dirty="0" smtClean="0"/>
              <a:t> </a:t>
            </a:r>
            <a:r>
              <a:rPr lang="cs-CZ" i="1" dirty="0" err="1" smtClean="0"/>
              <a:t>Prensa</a:t>
            </a:r>
            <a:r>
              <a:rPr lang="cs-CZ" dirty="0" smtClean="0"/>
              <a:t> </a:t>
            </a:r>
            <a:r>
              <a:rPr lang="cs-CZ" i="1" dirty="0" smtClean="0"/>
              <a:t>Latina</a:t>
            </a:r>
            <a:r>
              <a:rPr lang="cs-CZ" dirty="0" smtClean="0"/>
              <a:t> to </a:t>
            </a:r>
            <a:r>
              <a:rPr lang="cs-CZ" dirty="0" err="1" smtClean="0"/>
              <a:t>advertise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revolution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Cultural</a:t>
            </a:r>
            <a:r>
              <a:rPr lang="cs-CZ" dirty="0" smtClean="0"/>
              <a:t> </a:t>
            </a:r>
            <a:r>
              <a:rPr lang="cs-CZ" dirty="0" err="1" smtClean="0"/>
              <a:t>Congress</a:t>
            </a:r>
            <a:r>
              <a:rPr lang="cs-CZ" dirty="0" smtClean="0"/>
              <a:t> in 1968.</a:t>
            </a:r>
          </a:p>
          <a:p>
            <a:r>
              <a:rPr lang="cs-CZ" dirty="0" err="1" smtClean="0"/>
              <a:t>Cuba</a:t>
            </a:r>
            <a:r>
              <a:rPr lang="cs-CZ" dirty="0" smtClean="0"/>
              <a:t> </a:t>
            </a:r>
            <a:r>
              <a:rPr lang="cs-CZ" dirty="0" err="1" smtClean="0"/>
              <a:t>becomes</a:t>
            </a:r>
            <a:r>
              <a:rPr lang="cs-CZ" dirty="0" smtClean="0"/>
              <a:t> </a:t>
            </a:r>
            <a:r>
              <a:rPr lang="cs-CZ" dirty="0" err="1" smtClean="0"/>
              <a:t>destination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many </a:t>
            </a:r>
            <a:r>
              <a:rPr lang="cs-CZ" dirty="0" err="1" smtClean="0"/>
              <a:t>intellectuals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 (</a:t>
            </a:r>
            <a:r>
              <a:rPr lang="cs-CZ" dirty="0" err="1" smtClean="0"/>
              <a:t>Sartre</a:t>
            </a:r>
            <a:r>
              <a:rPr lang="cs-CZ" dirty="0" smtClean="0"/>
              <a:t>, </a:t>
            </a:r>
            <a:r>
              <a:rPr lang="cs-CZ" dirty="0" err="1" smtClean="0"/>
              <a:t>Beauvoir</a:t>
            </a:r>
            <a:r>
              <a:rPr lang="cs-CZ" dirty="0" smtClean="0"/>
              <a:t>) </a:t>
            </a:r>
            <a:r>
              <a:rPr lang="cs-CZ" dirty="0" err="1" smtClean="0"/>
              <a:t>and</a:t>
            </a:r>
            <a:r>
              <a:rPr lang="cs-CZ" dirty="0" smtClean="0"/>
              <a:t> Latin </a:t>
            </a:r>
            <a:r>
              <a:rPr lang="cs-CZ" dirty="0" err="1" smtClean="0"/>
              <a:t>America</a:t>
            </a:r>
            <a:r>
              <a:rPr lang="cs-CZ" dirty="0" smtClean="0"/>
              <a:t> (</a:t>
            </a:r>
            <a:r>
              <a:rPr lang="cs-CZ" dirty="0" err="1" smtClean="0"/>
              <a:t>Márquez</a:t>
            </a:r>
            <a:r>
              <a:rPr lang="cs-CZ" dirty="0" smtClean="0"/>
              <a:t>, </a:t>
            </a:r>
            <a:r>
              <a:rPr lang="cs-CZ" dirty="0" err="1" smtClean="0"/>
              <a:t>Vargas</a:t>
            </a:r>
            <a:r>
              <a:rPr lang="cs-CZ" dirty="0" smtClean="0"/>
              <a:t> </a:t>
            </a:r>
            <a:r>
              <a:rPr lang="cs-CZ" dirty="0" err="1" smtClean="0"/>
              <a:t>Llosa</a:t>
            </a:r>
            <a:r>
              <a:rPr lang="cs-CZ" dirty="0" smtClean="0"/>
              <a:t>).</a:t>
            </a:r>
          </a:p>
          <a:p>
            <a:r>
              <a:rPr lang="cs-CZ" dirty="0" smtClean="0"/>
              <a:t>De facto </a:t>
            </a:r>
            <a:r>
              <a:rPr lang="cs-CZ" dirty="0" err="1" smtClean="0"/>
              <a:t>kickstarts</a:t>
            </a:r>
            <a:r>
              <a:rPr lang="cs-CZ" dirty="0" smtClean="0"/>
              <a:t> </a:t>
            </a:r>
            <a:r>
              <a:rPr lang="cs-CZ" dirty="0" err="1" smtClean="0"/>
              <a:t>Soviet</a:t>
            </a:r>
            <a:r>
              <a:rPr lang="cs-CZ" dirty="0" smtClean="0"/>
              <a:t> </a:t>
            </a:r>
            <a:r>
              <a:rPr lang="cs-CZ" dirty="0" err="1" smtClean="0"/>
              <a:t>interest</a:t>
            </a:r>
            <a:r>
              <a:rPr lang="cs-CZ" dirty="0" smtClean="0"/>
              <a:t> in Latin </a:t>
            </a:r>
            <a:r>
              <a:rPr lang="cs-CZ" dirty="0" err="1" smtClean="0"/>
              <a:t>America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/>
          <a:lstStyle/>
          <a:p>
            <a:r>
              <a:rPr lang="cs-CZ" dirty="0" err="1" smtClean="0"/>
              <a:t>Inspiration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guerilla </a:t>
            </a:r>
            <a:r>
              <a:rPr lang="cs-CZ" dirty="0" err="1" smtClean="0"/>
              <a:t>movements</a:t>
            </a:r>
            <a:r>
              <a:rPr lang="cs-CZ" dirty="0" smtClean="0"/>
              <a:t> in </a:t>
            </a:r>
            <a:r>
              <a:rPr lang="cs-CZ" dirty="0" err="1" smtClean="0"/>
              <a:t>almost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Latin </a:t>
            </a:r>
            <a:r>
              <a:rPr lang="cs-CZ" dirty="0" err="1" smtClean="0"/>
              <a:t>American</a:t>
            </a:r>
            <a:r>
              <a:rPr lang="cs-CZ" dirty="0" smtClean="0"/>
              <a:t> country.</a:t>
            </a:r>
          </a:p>
          <a:p>
            <a:r>
              <a:rPr lang="cs-CZ" dirty="0" err="1" smtClean="0"/>
              <a:t>Cuba</a:t>
            </a:r>
            <a:r>
              <a:rPr lang="cs-CZ" dirty="0" smtClean="0"/>
              <a:t> </a:t>
            </a:r>
            <a:r>
              <a:rPr lang="cs-CZ" dirty="0" err="1" smtClean="0"/>
              <a:t>begins</a:t>
            </a:r>
            <a:r>
              <a:rPr lang="cs-CZ" dirty="0" smtClean="0"/>
              <a:t> to </a:t>
            </a:r>
            <a:r>
              <a:rPr lang="cs-CZ" dirty="0" err="1" smtClean="0"/>
              <a:t>operate</a:t>
            </a:r>
            <a:r>
              <a:rPr lang="cs-CZ" dirty="0" smtClean="0"/>
              <a:t> </a:t>
            </a:r>
            <a:r>
              <a:rPr lang="cs-CZ" dirty="0" err="1" smtClean="0"/>
              <a:t>abroad</a:t>
            </a:r>
            <a:r>
              <a:rPr lang="cs-CZ" dirty="0" smtClean="0"/>
              <a:t> in </a:t>
            </a:r>
            <a:r>
              <a:rPr lang="cs-CZ" dirty="0" err="1" smtClean="0"/>
              <a:t>order</a:t>
            </a:r>
            <a:r>
              <a:rPr lang="cs-CZ" dirty="0" smtClean="0"/>
              <a:t> to </a:t>
            </a:r>
            <a:r>
              <a:rPr lang="cs-CZ" dirty="0" err="1" smtClean="0"/>
              <a:t>promote</a:t>
            </a:r>
            <a:r>
              <a:rPr lang="cs-CZ" dirty="0" smtClean="0"/>
              <a:t> </a:t>
            </a:r>
            <a:r>
              <a:rPr lang="cs-CZ" dirty="0" err="1" smtClean="0"/>
              <a:t>communist</a:t>
            </a:r>
            <a:r>
              <a:rPr lang="cs-CZ" dirty="0" smtClean="0"/>
              <a:t> </a:t>
            </a:r>
            <a:r>
              <a:rPr lang="cs-CZ" dirty="0" err="1" smtClean="0"/>
              <a:t>guerillas</a:t>
            </a:r>
            <a:r>
              <a:rPr lang="cs-CZ" dirty="0" smtClean="0"/>
              <a:t>/</a:t>
            </a:r>
            <a:r>
              <a:rPr lang="cs-CZ" dirty="0" err="1" smtClean="0"/>
              <a:t>governments</a:t>
            </a:r>
            <a:endParaRPr lang="cs-CZ" dirty="0" smtClean="0"/>
          </a:p>
          <a:p>
            <a:pPr lvl="1"/>
            <a:r>
              <a:rPr lang="cs-CZ" dirty="0" err="1" smtClean="0"/>
              <a:t>E.g</a:t>
            </a:r>
            <a:r>
              <a:rPr lang="cs-CZ" dirty="0" smtClean="0"/>
              <a:t>. </a:t>
            </a:r>
            <a:r>
              <a:rPr lang="cs-CZ" dirty="0" err="1" smtClean="0"/>
              <a:t>active</a:t>
            </a:r>
            <a:r>
              <a:rPr lang="cs-CZ" dirty="0" smtClean="0"/>
              <a:t> </a:t>
            </a:r>
            <a:r>
              <a:rPr lang="cs-CZ" dirty="0" err="1" smtClean="0"/>
              <a:t>military</a:t>
            </a:r>
            <a:r>
              <a:rPr lang="cs-CZ" dirty="0" smtClean="0"/>
              <a:t> </a:t>
            </a:r>
            <a:r>
              <a:rPr lang="cs-CZ" dirty="0" err="1" smtClean="0"/>
              <a:t>participation</a:t>
            </a:r>
            <a:r>
              <a:rPr lang="cs-CZ" dirty="0" smtClean="0"/>
              <a:t> in Angolan civil </a:t>
            </a:r>
            <a:r>
              <a:rPr lang="cs-CZ" dirty="0" err="1" smtClean="0"/>
              <a:t>war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about</a:t>
            </a:r>
            <a:r>
              <a:rPr lang="cs-CZ" dirty="0" smtClean="0"/>
              <a:t> 50 </a:t>
            </a:r>
            <a:r>
              <a:rPr lang="cs-CZ" dirty="0" err="1" smtClean="0"/>
              <a:t>thousand</a:t>
            </a:r>
            <a:r>
              <a:rPr lang="cs-CZ" dirty="0" smtClean="0"/>
              <a:t> </a:t>
            </a:r>
            <a:r>
              <a:rPr lang="cs-CZ" dirty="0" err="1" smtClean="0"/>
              <a:t>soldiers</a:t>
            </a:r>
            <a:r>
              <a:rPr lang="cs-CZ" dirty="0" smtClean="0"/>
              <a:t>).</a:t>
            </a:r>
          </a:p>
          <a:p>
            <a:pPr lvl="1"/>
            <a:r>
              <a:rPr lang="cs-CZ" dirty="0" err="1" smtClean="0"/>
              <a:t>Softer</a:t>
            </a:r>
            <a:r>
              <a:rPr lang="cs-CZ" dirty="0" smtClean="0"/>
              <a:t> </a:t>
            </a:r>
            <a:r>
              <a:rPr lang="cs-CZ" dirty="0" err="1" smtClean="0"/>
              <a:t>approach</a:t>
            </a:r>
            <a:r>
              <a:rPr lang="cs-CZ" dirty="0" smtClean="0"/>
              <a:t>: </a:t>
            </a:r>
            <a:r>
              <a:rPr lang="cs-CZ" dirty="0" err="1" smtClean="0"/>
              <a:t>sending</a:t>
            </a:r>
            <a:r>
              <a:rPr lang="cs-CZ" dirty="0" smtClean="0"/>
              <a:t> </a:t>
            </a:r>
            <a:r>
              <a:rPr lang="cs-CZ" dirty="0" err="1" smtClean="0"/>
              <a:t>Cuban</a:t>
            </a:r>
            <a:r>
              <a:rPr lang="cs-CZ" dirty="0" smtClean="0"/>
              <a:t> </a:t>
            </a:r>
            <a:r>
              <a:rPr lang="cs-CZ" dirty="0" err="1" smtClean="0"/>
              <a:t>doctors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“Century of Revolutions”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cs-CZ" dirty="0" smtClean="0"/>
              <a:t>20th </a:t>
            </a:r>
            <a:r>
              <a:rPr lang="cs-CZ" dirty="0" err="1" smtClean="0"/>
              <a:t>century</a:t>
            </a:r>
            <a:r>
              <a:rPr lang="cs-CZ" dirty="0" smtClean="0"/>
              <a:t> Latin </a:t>
            </a:r>
            <a:r>
              <a:rPr lang="cs-CZ" dirty="0" err="1" smtClean="0"/>
              <a:t>America</a:t>
            </a:r>
            <a:r>
              <a:rPr lang="cs-CZ" dirty="0" smtClean="0"/>
              <a:t> </a:t>
            </a:r>
            <a:r>
              <a:rPr lang="cs-CZ" dirty="0" err="1" smtClean="0"/>
              <a:t>marked</a:t>
            </a:r>
            <a:r>
              <a:rPr lang="cs-CZ" dirty="0" smtClean="0"/>
              <a:t> by </a:t>
            </a:r>
            <a:r>
              <a:rPr lang="cs-CZ" dirty="0" err="1" smtClean="0"/>
              <a:t>series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/>
              <a:t> </a:t>
            </a:r>
            <a:r>
              <a:rPr lang="cs-CZ" dirty="0" err="1" smtClean="0"/>
              <a:t>mostly</a:t>
            </a:r>
            <a:r>
              <a:rPr lang="cs-CZ" dirty="0" smtClean="0"/>
              <a:t> </a:t>
            </a:r>
            <a:r>
              <a:rPr lang="cs-CZ" dirty="0" err="1" smtClean="0"/>
              <a:t>bloody</a:t>
            </a:r>
            <a:r>
              <a:rPr lang="cs-CZ" dirty="0" smtClean="0"/>
              <a:t> </a:t>
            </a:r>
            <a:r>
              <a:rPr lang="cs-CZ" dirty="0" err="1" smtClean="0"/>
              <a:t>revolutions</a:t>
            </a:r>
            <a:r>
              <a:rPr lang="cs-CZ" dirty="0" smtClean="0"/>
              <a:t>. </a:t>
            </a:r>
            <a:r>
              <a:rPr lang="cs-CZ" dirty="0" err="1" smtClean="0"/>
              <a:t>Starting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1910 </a:t>
            </a:r>
            <a:r>
              <a:rPr lang="cs-CZ" dirty="0" err="1" smtClean="0"/>
              <a:t>Mexican</a:t>
            </a:r>
            <a:r>
              <a:rPr lang="cs-CZ" dirty="0" smtClean="0"/>
              <a:t> </a:t>
            </a:r>
            <a:r>
              <a:rPr lang="cs-CZ" dirty="0" err="1" smtClean="0"/>
              <a:t>revolution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Effect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/>
              <a:t> </a:t>
            </a:r>
            <a:r>
              <a:rPr lang="cs-CZ" dirty="0" smtClean="0"/>
              <a:t>1789 </a:t>
            </a:r>
            <a:r>
              <a:rPr lang="cs-CZ" dirty="0" err="1" smtClean="0"/>
              <a:t>French</a:t>
            </a:r>
            <a:r>
              <a:rPr lang="cs-CZ" dirty="0" smtClean="0"/>
              <a:t> </a:t>
            </a:r>
            <a:r>
              <a:rPr lang="cs-CZ" dirty="0" err="1" smtClean="0"/>
              <a:t>Revolution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Napoleonic</a:t>
            </a:r>
            <a:r>
              <a:rPr lang="cs-CZ" dirty="0" smtClean="0"/>
              <a:t> </a:t>
            </a:r>
            <a:r>
              <a:rPr lang="cs-CZ" dirty="0" err="1" smtClean="0"/>
              <a:t>war</a:t>
            </a:r>
            <a:r>
              <a:rPr lang="cs-CZ" dirty="0" smtClean="0"/>
              <a:t>, </a:t>
            </a:r>
            <a:r>
              <a:rPr lang="cs-CZ" dirty="0" err="1" smtClean="0"/>
              <a:t>decolonization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/>
              <a:t> </a:t>
            </a:r>
            <a:r>
              <a:rPr lang="cs-CZ" dirty="0" smtClean="0"/>
              <a:t>dominant </a:t>
            </a:r>
            <a:r>
              <a:rPr lang="cs-CZ" dirty="0" err="1" smtClean="0"/>
              <a:t>position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elites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Also</a:t>
            </a:r>
            <a:r>
              <a:rPr lang="cs-CZ" dirty="0" smtClean="0"/>
              <a:t> </a:t>
            </a:r>
            <a:r>
              <a:rPr lang="cs-CZ" dirty="0" err="1" smtClean="0"/>
              <a:t>influenced</a:t>
            </a:r>
            <a:r>
              <a:rPr lang="cs-CZ" dirty="0" smtClean="0"/>
              <a:t> by U.S. </a:t>
            </a:r>
            <a:r>
              <a:rPr lang="cs-CZ" dirty="0" err="1" smtClean="0"/>
              <a:t>interests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Primarily</a:t>
            </a:r>
            <a:r>
              <a:rPr lang="cs-CZ" dirty="0" smtClean="0"/>
              <a:t> </a:t>
            </a:r>
            <a:r>
              <a:rPr lang="cs-CZ" dirty="0" err="1" smtClean="0"/>
              <a:t>poor</a:t>
            </a:r>
            <a:r>
              <a:rPr lang="cs-CZ" dirty="0" smtClean="0"/>
              <a:t> </a:t>
            </a:r>
            <a:r>
              <a:rPr lang="cs-CZ" dirty="0" err="1" smtClean="0"/>
              <a:t>countryside</a:t>
            </a:r>
            <a:r>
              <a:rPr lang="cs-CZ" dirty="0" smtClean="0"/>
              <a:t>, </a:t>
            </a:r>
            <a:r>
              <a:rPr lang="cs-CZ" dirty="0" err="1" smtClean="0"/>
              <a:t>soon</a:t>
            </a:r>
            <a:r>
              <a:rPr lang="cs-CZ" dirty="0" smtClean="0"/>
              <a:t> </a:t>
            </a:r>
            <a:r>
              <a:rPr lang="cs-CZ" dirty="0" err="1" smtClean="0"/>
              <a:t>also</a:t>
            </a:r>
            <a:r>
              <a:rPr lang="cs-CZ" dirty="0" smtClean="0"/>
              <a:t> </a:t>
            </a:r>
            <a:r>
              <a:rPr lang="cs-CZ" dirty="0" err="1" smtClean="0"/>
              <a:t>workers</a:t>
            </a:r>
            <a:r>
              <a:rPr lang="cs-CZ" dirty="0" smtClean="0"/>
              <a:t>‘ </a:t>
            </a:r>
            <a:r>
              <a:rPr lang="cs-CZ" dirty="0" err="1" smtClean="0"/>
              <a:t>demands</a:t>
            </a:r>
            <a:r>
              <a:rPr lang="cs-CZ" dirty="0" smtClean="0"/>
              <a:t> </a:t>
            </a:r>
            <a:r>
              <a:rPr lang="cs-CZ" dirty="0" err="1" smtClean="0"/>
              <a:t>due</a:t>
            </a:r>
            <a:r>
              <a:rPr lang="cs-CZ" dirty="0" smtClean="0"/>
              <a:t> to </a:t>
            </a:r>
            <a:r>
              <a:rPr lang="cs-CZ" dirty="0" err="1" smtClean="0"/>
              <a:t>belated</a:t>
            </a:r>
            <a:r>
              <a:rPr lang="cs-CZ" dirty="0" smtClean="0"/>
              <a:t> </a:t>
            </a:r>
            <a:r>
              <a:rPr lang="cs-CZ" dirty="0" err="1" smtClean="0"/>
              <a:t>industrialization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Cuban</a:t>
            </a:r>
            <a:r>
              <a:rPr lang="cs-CZ" dirty="0" smtClean="0"/>
              <a:t> </a:t>
            </a:r>
            <a:r>
              <a:rPr lang="cs-CZ" dirty="0" err="1" smtClean="0"/>
              <a:t>history</a:t>
            </a:r>
            <a:r>
              <a:rPr lang="cs-CZ" dirty="0" smtClean="0"/>
              <a:t>: </a:t>
            </a:r>
            <a:r>
              <a:rPr lang="cs-CZ" dirty="0" err="1" smtClean="0"/>
              <a:t>Brief</a:t>
            </a:r>
            <a:r>
              <a:rPr lang="cs-CZ" dirty="0" smtClean="0"/>
              <a:t> </a:t>
            </a:r>
            <a:r>
              <a:rPr lang="cs-CZ" dirty="0" err="1" smtClean="0"/>
              <a:t>overview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lnSpcReduction="10000"/>
          </a:bodyPr>
          <a:lstStyle/>
          <a:p>
            <a:r>
              <a:rPr lang="cs-CZ" dirty="0" err="1" smtClean="0"/>
              <a:t>Originally</a:t>
            </a:r>
            <a:r>
              <a:rPr lang="cs-CZ" dirty="0" smtClean="0"/>
              <a:t> </a:t>
            </a:r>
            <a:r>
              <a:rPr lang="cs-CZ" dirty="0" err="1" smtClean="0"/>
              <a:t>Spanish</a:t>
            </a:r>
            <a:r>
              <a:rPr lang="cs-CZ" dirty="0" smtClean="0"/>
              <a:t> </a:t>
            </a:r>
            <a:r>
              <a:rPr lang="cs-CZ" dirty="0" err="1" smtClean="0"/>
              <a:t>colony</a:t>
            </a:r>
            <a:r>
              <a:rPr lang="cs-CZ" dirty="0" smtClean="0"/>
              <a:t> </a:t>
            </a:r>
            <a:r>
              <a:rPr lang="cs-CZ" dirty="0" err="1" smtClean="0"/>
              <a:t>established</a:t>
            </a:r>
            <a:r>
              <a:rPr lang="cs-CZ" dirty="0" smtClean="0"/>
              <a:t> in 1492</a:t>
            </a:r>
          </a:p>
          <a:p>
            <a:pPr lvl="1"/>
            <a:r>
              <a:rPr lang="cs-CZ" dirty="0" err="1" smtClean="0"/>
              <a:t>Important</a:t>
            </a:r>
            <a:r>
              <a:rPr lang="cs-CZ" dirty="0" smtClean="0"/>
              <a:t> </a:t>
            </a:r>
            <a:r>
              <a:rPr lang="cs-CZ" dirty="0" err="1" smtClean="0"/>
              <a:t>sugar</a:t>
            </a:r>
            <a:r>
              <a:rPr lang="cs-CZ" dirty="0" smtClean="0"/>
              <a:t> </a:t>
            </a:r>
            <a:r>
              <a:rPr lang="cs-CZ" dirty="0" err="1" smtClean="0"/>
              <a:t>production</a:t>
            </a:r>
            <a:r>
              <a:rPr lang="cs-CZ" dirty="0" smtClean="0"/>
              <a:t>. Havana as </a:t>
            </a:r>
            <a:r>
              <a:rPr lang="cs-CZ" dirty="0" err="1" smtClean="0"/>
              <a:t>main</a:t>
            </a:r>
            <a:r>
              <a:rPr lang="cs-CZ" dirty="0" smtClean="0"/>
              <a:t> </a:t>
            </a:r>
            <a:r>
              <a:rPr lang="cs-CZ" dirty="0" err="1" smtClean="0"/>
              <a:t>Carribean</a:t>
            </a:r>
            <a:r>
              <a:rPr lang="cs-CZ" dirty="0" smtClean="0"/>
              <a:t> port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treasure</a:t>
            </a:r>
            <a:r>
              <a:rPr lang="cs-CZ" dirty="0" smtClean="0"/>
              <a:t> </a:t>
            </a:r>
            <a:r>
              <a:rPr lang="cs-CZ" dirty="0" err="1" smtClean="0"/>
              <a:t>fleets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last </a:t>
            </a:r>
            <a:r>
              <a:rPr lang="cs-CZ" dirty="0" err="1" smtClean="0"/>
              <a:t>remaining</a:t>
            </a:r>
            <a:r>
              <a:rPr lang="cs-CZ" dirty="0" smtClean="0"/>
              <a:t> </a:t>
            </a:r>
            <a:r>
              <a:rPr lang="cs-CZ" dirty="0" err="1" smtClean="0"/>
              <a:t>colonies</a:t>
            </a:r>
            <a:r>
              <a:rPr lang="cs-CZ" dirty="0" smtClean="0"/>
              <a:t>. </a:t>
            </a:r>
            <a:r>
              <a:rPr lang="cs-CZ" dirty="0" err="1" smtClean="0"/>
              <a:t>Getting</a:t>
            </a:r>
            <a:r>
              <a:rPr lang="cs-CZ" dirty="0" smtClean="0"/>
              <a:t> </a:t>
            </a:r>
            <a:r>
              <a:rPr lang="cs-CZ" dirty="0" err="1" smtClean="0"/>
              <a:t>rids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Spanish</a:t>
            </a:r>
            <a:r>
              <a:rPr lang="cs-CZ" dirty="0" smtClean="0"/>
              <a:t> </a:t>
            </a:r>
            <a:r>
              <a:rPr lang="cs-CZ" dirty="0" err="1" smtClean="0"/>
              <a:t>troops</a:t>
            </a:r>
            <a:r>
              <a:rPr lang="cs-CZ" dirty="0" smtClean="0"/>
              <a:t> in 1898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years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uprisings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U.S. support </a:t>
            </a:r>
            <a:r>
              <a:rPr lang="cs-CZ" dirty="0" err="1" smtClean="0"/>
              <a:t>and</a:t>
            </a:r>
            <a:r>
              <a:rPr lang="cs-CZ" dirty="0" smtClean="0"/>
              <a:t> de-facto </a:t>
            </a:r>
            <a:r>
              <a:rPr lang="cs-CZ" dirty="0" err="1" smtClean="0"/>
              <a:t>becoming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protectorate</a:t>
            </a:r>
            <a:r>
              <a:rPr lang="cs-CZ" dirty="0" smtClean="0"/>
              <a:t>. </a:t>
            </a:r>
          </a:p>
          <a:p>
            <a:pPr lvl="1"/>
            <a:r>
              <a:rPr lang="cs-CZ" dirty="0" err="1" smtClean="0"/>
              <a:t>Platt</a:t>
            </a:r>
            <a:r>
              <a:rPr lang="cs-CZ" dirty="0" smtClean="0"/>
              <a:t> </a:t>
            </a:r>
            <a:r>
              <a:rPr lang="cs-CZ" dirty="0" err="1" smtClean="0"/>
              <a:t>Amendment</a:t>
            </a:r>
            <a:r>
              <a:rPr lang="cs-CZ" dirty="0" smtClean="0"/>
              <a:t> </a:t>
            </a:r>
            <a:r>
              <a:rPr lang="cs-CZ" dirty="0" err="1" smtClean="0"/>
              <a:t>gives</a:t>
            </a:r>
            <a:r>
              <a:rPr lang="cs-CZ" dirty="0" smtClean="0"/>
              <a:t> U.S.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right</a:t>
            </a:r>
            <a:r>
              <a:rPr lang="cs-CZ" dirty="0" smtClean="0"/>
              <a:t> to </a:t>
            </a:r>
            <a:r>
              <a:rPr lang="cs-CZ" dirty="0" err="1" smtClean="0"/>
              <a:t>militarily</a:t>
            </a:r>
            <a:r>
              <a:rPr lang="cs-CZ" dirty="0" smtClean="0"/>
              <a:t> </a:t>
            </a:r>
            <a:r>
              <a:rPr lang="cs-CZ" dirty="0" err="1" smtClean="0"/>
              <a:t>intervene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in 1906). </a:t>
            </a:r>
            <a:r>
              <a:rPr lang="cs-CZ" dirty="0" err="1" smtClean="0"/>
              <a:t>Guantanamo</a:t>
            </a:r>
            <a:r>
              <a:rPr lang="cs-CZ" dirty="0" smtClean="0"/>
              <a:t> </a:t>
            </a:r>
            <a:r>
              <a:rPr lang="cs-CZ" dirty="0" err="1" smtClean="0"/>
              <a:t>Bay</a:t>
            </a:r>
            <a:r>
              <a:rPr lang="cs-CZ" dirty="0" smtClean="0"/>
              <a:t> </a:t>
            </a:r>
            <a:r>
              <a:rPr lang="cs-CZ" dirty="0" err="1" smtClean="0"/>
              <a:t>becomes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military</a:t>
            </a:r>
            <a:r>
              <a:rPr lang="cs-CZ" dirty="0" smtClean="0"/>
              <a:t> base.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/>
          <a:lstStyle/>
          <a:p>
            <a:r>
              <a:rPr lang="cs-CZ" dirty="0" err="1" smtClean="0"/>
              <a:t>Politics</a:t>
            </a:r>
            <a:r>
              <a:rPr lang="cs-CZ" dirty="0" smtClean="0"/>
              <a:t> </a:t>
            </a:r>
            <a:r>
              <a:rPr lang="cs-CZ" dirty="0" err="1" smtClean="0"/>
              <a:t>dominated</a:t>
            </a:r>
            <a:r>
              <a:rPr lang="cs-CZ" dirty="0" smtClean="0"/>
              <a:t> by </a:t>
            </a:r>
            <a:r>
              <a:rPr lang="cs-CZ" dirty="0" err="1" smtClean="0"/>
              <a:t>Liberal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Conservative</a:t>
            </a:r>
            <a:r>
              <a:rPr lang="cs-CZ" dirty="0" smtClean="0"/>
              <a:t> </a:t>
            </a:r>
            <a:r>
              <a:rPr lang="cs-CZ" dirty="0" err="1" smtClean="0"/>
              <a:t>politicians</a:t>
            </a:r>
            <a:r>
              <a:rPr lang="cs-CZ" dirty="0" smtClean="0"/>
              <a:t> </a:t>
            </a:r>
            <a:r>
              <a:rPr lang="cs-CZ" dirty="0" err="1" smtClean="0"/>
              <a:t>tied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sugar</a:t>
            </a:r>
            <a:r>
              <a:rPr lang="cs-CZ" dirty="0" smtClean="0"/>
              <a:t> </a:t>
            </a:r>
            <a:r>
              <a:rPr lang="cs-CZ" dirty="0" err="1" smtClean="0"/>
              <a:t>industry</a:t>
            </a:r>
            <a:r>
              <a:rPr lang="cs-CZ" dirty="0"/>
              <a:t> </a:t>
            </a:r>
            <a:r>
              <a:rPr lang="cs-CZ" dirty="0" err="1" smtClean="0"/>
              <a:t>and</a:t>
            </a:r>
            <a:r>
              <a:rPr lang="cs-CZ" dirty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companies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Many </a:t>
            </a:r>
            <a:r>
              <a:rPr lang="cs-CZ" dirty="0" err="1" smtClean="0"/>
              <a:t>presidents</a:t>
            </a:r>
            <a:r>
              <a:rPr lang="cs-CZ" dirty="0" smtClean="0"/>
              <a:t> </a:t>
            </a:r>
            <a:r>
              <a:rPr lang="cs-CZ" dirty="0" err="1" smtClean="0"/>
              <a:t>even</a:t>
            </a:r>
            <a:r>
              <a:rPr lang="cs-CZ" dirty="0" smtClean="0"/>
              <a:t> </a:t>
            </a:r>
            <a:r>
              <a:rPr lang="cs-CZ" dirty="0" err="1" smtClean="0"/>
              <a:t>directly</a:t>
            </a:r>
            <a:r>
              <a:rPr lang="cs-CZ" dirty="0" smtClean="0"/>
              <a:t> </a:t>
            </a:r>
            <a:r>
              <a:rPr lang="cs-CZ" dirty="0" err="1" smtClean="0"/>
              <a:t>worked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. </a:t>
            </a:r>
            <a:r>
              <a:rPr lang="cs-CZ" dirty="0" err="1" smtClean="0"/>
              <a:t>Others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revolutionary</a:t>
            </a:r>
            <a:r>
              <a:rPr lang="cs-CZ" dirty="0" smtClean="0"/>
              <a:t> </a:t>
            </a:r>
            <a:r>
              <a:rPr lang="cs-CZ" dirty="0" err="1" smtClean="0"/>
              <a:t>generals</a:t>
            </a:r>
            <a:r>
              <a:rPr lang="cs-CZ" dirty="0" smtClean="0"/>
              <a:t>.</a:t>
            </a:r>
          </a:p>
          <a:p>
            <a:pPr lvl="1"/>
            <a:r>
              <a:rPr lang="cs-CZ" b="1" dirty="0" err="1" smtClean="0"/>
              <a:t>Caudillos</a:t>
            </a:r>
            <a:r>
              <a:rPr lang="cs-CZ" dirty="0" smtClean="0"/>
              <a:t>: </a:t>
            </a:r>
            <a:r>
              <a:rPr lang="cs-CZ" dirty="0" err="1" smtClean="0"/>
              <a:t>authoritarian</a:t>
            </a:r>
            <a:r>
              <a:rPr lang="cs-CZ" dirty="0" smtClean="0"/>
              <a:t> </a:t>
            </a:r>
            <a:r>
              <a:rPr lang="cs-CZ" dirty="0" err="1" smtClean="0"/>
              <a:t>military</a:t>
            </a:r>
            <a:r>
              <a:rPr lang="cs-CZ" dirty="0" smtClean="0"/>
              <a:t> </a:t>
            </a:r>
            <a:r>
              <a:rPr lang="cs-CZ" dirty="0" err="1" smtClean="0"/>
              <a:t>leaders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Cuban</a:t>
            </a:r>
            <a:r>
              <a:rPr lang="cs-CZ" dirty="0" smtClean="0"/>
              <a:t> </a:t>
            </a:r>
            <a:r>
              <a:rPr lang="cs-CZ" dirty="0" err="1" smtClean="0"/>
              <a:t>communist</a:t>
            </a:r>
            <a:r>
              <a:rPr lang="cs-CZ" dirty="0" smtClean="0"/>
              <a:t> party </a:t>
            </a:r>
            <a:r>
              <a:rPr lang="cs-CZ" dirty="0" err="1" smtClean="0"/>
              <a:t>founded</a:t>
            </a:r>
            <a:r>
              <a:rPr lang="cs-CZ" dirty="0" smtClean="0"/>
              <a:t> in 1925, </a:t>
            </a:r>
            <a:r>
              <a:rPr lang="cs-CZ" dirty="0" err="1" smtClean="0"/>
              <a:t>inspired</a:t>
            </a:r>
            <a:r>
              <a:rPr lang="cs-CZ" dirty="0" smtClean="0"/>
              <a:t> by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Russian</a:t>
            </a:r>
            <a:r>
              <a:rPr lang="cs-CZ" dirty="0" smtClean="0"/>
              <a:t> </a:t>
            </a:r>
            <a:r>
              <a:rPr lang="cs-CZ" dirty="0" err="1" smtClean="0"/>
              <a:t>revolution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leader </a:t>
            </a:r>
            <a:r>
              <a:rPr lang="cs-CZ" dirty="0" err="1" smtClean="0"/>
              <a:t>assasinated</a:t>
            </a:r>
            <a:r>
              <a:rPr lang="cs-CZ" dirty="0" smtClean="0"/>
              <a:t> by </a:t>
            </a:r>
            <a:r>
              <a:rPr lang="cs-CZ" dirty="0" err="1" smtClean="0"/>
              <a:t>Mussolini</a:t>
            </a:r>
            <a:r>
              <a:rPr lang="cs-CZ" dirty="0" smtClean="0"/>
              <a:t>‘s </a:t>
            </a:r>
            <a:r>
              <a:rPr lang="cs-CZ" dirty="0" err="1" smtClean="0"/>
              <a:t>admirer</a:t>
            </a:r>
            <a:r>
              <a:rPr lang="cs-CZ" dirty="0" smtClean="0"/>
              <a:t>, </a:t>
            </a:r>
            <a:r>
              <a:rPr lang="cs-CZ" dirty="0" err="1" smtClean="0"/>
              <a:t>dictator</a:t>
            </a:r>
            <a:r>
              <a:rPr lang="cs-CZ" dirty="0" smtClean="0"/>
              <a:t> </a:t>
            </a:r>
            <a:r>
              <a:rPr lang="cs-CZ" b="1" dirty="0" err="1" smtClean="0"/>
              <a:t>Gerardo</a:t>
            </a:r>
            <a:r>
              <a:rPr lang="cs-CZ" dirty="0" smtClean="0"/>
              <a:t> </a:t>
            </a:r>
            <a:r>
              <a:rPr lang="cs-CZ" b="1" dirty="0" err="1" smtClean="0"/>
              <a:t>Machado</a:t>
            </a:r>
            <a:r>
              <a:rPr lang="cs-CZ" dirty="0" smtClean="0"/>
              <a:t> (1925-1933).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1933 </a:t>
            </a:r>
            <a:r>
              <a:rPr lang="cs-CZ" dirty="0" err="1" smtClean="0"/>
              <a:t>Revolution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Machado</a:t>
            </a:r>
            <a:r>
              <a:rPr lang="cs-CZ" dirty="0" smtClean="0"/>
              <a:t>‘s </a:t>
            </a:r>
            <a:r>
              <a:rPr lang="cs-CZ" dirty="0" err="1" smtClean="0"/>
              <a:t>dictatorship</a:t>
            </a:r>
            <a:r>
              <a:rPr lang="cs-CZ" dirty="0" smtClean="0"/>
              <a:t> </a:t>
            </a:r>
            <a:r>
              <a:rPr lang="cs-CZ" dirty="0" err="1" smtClean="0"/>
              <a:t>overthrown</a:t>
            </a:r>
            <a:r>
              <a:rPr lang="cs-CZ" dirty="0" smtClean="0"/>
              <a:t> </a:t>
            </a:r>
            <a:r>
              <a:rPr lang="cs-CZ" dirty="0" err="1" smtClean="0"/>
              <a:t>because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rising</a:t>
            </a:r>
            <a:r>
              <a:rPr lang="cs-CZ" dirty="0" smtClean="0"/>
              <a:t> </a:t>
            </a:r>
            <a:r>
              <a:rPr lang="cs-CZ" dirty="0" err="1" smtClean="0"/>
              <a:t>repression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especially</a:t>
            </a:r>
            <a:r>
              <a:rPr lang="cs-CZ" dirty="0" smtClean="0"/>
              <a:t> </a:t>
            </a:r>
            <a:r>
              <a:rPr lang="cs-CZ" dirty="0" err="1" smtClean="0"/>
              <a:t>economic</a:t>
            </a:r>
            <a:r>
              <a:rPr lang="cs-CZ" dirty="0" smtClean="0"/>
              <a:t> </a:t>
            </a:r>
            <a:r>
              <a:rPr lang="cs-CZ" dirty="0" err="1" smtClean="0"/>
              <a:t>conditions</a:t>
            </a:r>
            <a:r>
              <a:rPr lang="cs-CZ" dirty="0" smtClean="0"/>
              <a:t> post 1930 </a:t>
            </a:r>
            <a:r>
              <a:rPr lang="cs-CZ" dirty="0" err="1" smtClean="0"/>
              <a:t>global</a:t>
            </a:r>
            <a:r>
              <a:rPr lang="cs-CZ" dirty="0" smtClean="0"/>
              <a:t> </a:t>
            </a:r>
            <a:r>
              <a:rPr lang="cs-CZ" dirty="0" err="1" smtClean="0"/>
              <a:t>crisis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Masive </a:t>
            </a:r>
            <a:r>
              <a:rPr lang="cs-CZ" dirty="0" err="1" smtClean="0"/>
              <a:t>strikes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over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country, </a:t>
            </a:r>
            <a:r>
              <a:rPr lang="cs-CZ" dirty="0" err="1" smtClean="0"/>
              <a:t>pressure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military</a:t>
            </a:r>
            <a:r>
              <a:rPr lang="cs-CZ" dirty="0" smtClean="0"/>
              <a:t> </a:t>
            </a:r>
            <a:r>
              <a:rPr lang="cs-CZ" dirty="0" err="1" smtClean="0"/>
              <a:t>officers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No </a:t>
            </a:r>
            <a:r>
              <a:rPr lang="cs-CZ" dirty="0" err="1" smtClean="0"/>
              <a:t>American</a:t>
            </a:r>
            <a:r>
              <a:rPr lang="cs-CZ" dirty="0" smtClean="0"/>
              <a:t> support, </a:t>
            </a:r>
            <a:r>
              <a:rPr lang="cs-CZ" dirty="0" err="1" smtClean="0"/>
              <a:t>Roosvelt</a:t>
            </a:r>
            <a:r>
              <a:rPr lang="cs-CZ" dirty="0" smtClean="0"/>
              <a:t> </a:t>
            </a:r>
            <a:r>
              <a:rPr lang="cs-CZ" dirty="0" err="1" smtClean="0"/>
              <a:t>promises</a:t>
            </a:r>
            <a:r>
              <a:rPr lang="cs-CZ" dirty="0" smtClean="0"/>
              <a:t> not to </a:t>
            </a:r>
            <a:r>
              <a:rPr lang="cs-CZ" dirty="0" err="1" smtClean="0"/>
              <a:t>interfere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err="1" smtClean="0"/>
              <a:t>Continued</a:t>
            </a:r>
            <a:r>
              <a:rPr lang="cs-CZ" dirty="0" smtClean="0"/>
              <a:t> by </a:t>
            </a:r>
            <a:r>
              <a:rPr lang="cs-CZ" dirty="0" err="1" smtClean="0"/>
              <a:t>months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chaos, </a:t>
            </a:r>
            <a:r>
              <a:rPr lang="cs-CZ" dirty="0" err="1" smtClean="0"/>
              <a:t>violence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clashes</a:t>
            </a:r>
            <a:r>
              <a:rPr lang="cs-CZ" dirty="0" smtClean="0"/>
              <a:t> </a:t>
            </a:r>
            <a:r>
              <a:rPr lang="cs-CZ" dirty="0" err="1" smtClean="0"/>
              <a:t>between</a:t>
            </a:r>
            <a:r>
              <a:rPr lang="cs-CZ" dirty="0" smtClean="0"/>
              <a:t> ultra </a:t>
            </a:r>
            <a:r>
              <a:rPr lang="cs-CZ" dirty="0" err="1" smtClean="0"/>
              <a:t>leftist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fascist</a:t>
            </a:r>
            <a:r>
              <a:rPr lang="cs-CZ" dirty="0" smtClean="0"/>
              <a:t> </a:t>
            </a:r>
            <a:r>
              <a:rPr lang="cs-CZ" dirty="0" err="1" smtClean="0"/>
              <a:t>groups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Including</a:t>
            </a:r>
            <a:r>
              <a:rPr lang="cs-CZ" dirty="0" smtClean="0"/>
              <a:t> student-</a:t>
            </a:r>
            <a:r>
              <a:rPr lang="cs-CZ" dirty="0" err="1" smtClean="0"/>
              <a:t>military</a:t>
            </a:r>
            <a:r>
              <a:rPr lang="cs-CZ" dirty="0" smtClean="0"/>
              <a:t> </a:t>
            </a:r>
            <a:r>
              <a:rPr lang="cs-CZ" dirty="0" err="1" smtClean="0"/>
              <a:t>coup</a:t>
            </a:r>
            <a:r>
              <a:rPr lang="cs-CZ" dirty="0" smtClean="0"/>
              <a:t> by </a:t>
            </a: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colonel</a:t>
            </a:r>
            <a:r>
              <a:rPr lang="cs-CZ" dirty="0" smtClean="0"/>
              <a:t> </a:t>
            </a:r>
            <a:r>
              <a:rPr lang="cs-CZ" b="1" dirty="0" err="1"/>
              <a:t>Fulgencio</a:t>
            </a:r>
            <a:r>
              <a:rPr lang="cs-CZ" dirty="0"/>
              <a:t> </a:t>
            </a:r>
            <a:r>
              <a:rPr lang="cs-CZ" b="1" dirty="0" err="1" smtClean="0"/>
              <a:t>Batista</a:t>
            </a:r>
            <a:r>
              <a:rPr lang="cs-CZ" dirty="0"/>
              <a:t> </a:t>
            </a:r>
            <a:r>
              <a:rPr lang="cs-CZ" dirty="0" smtClean="0"/>
              <a:t>(1901-1973)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Batista</a:t>
            </a:r>
            <a:r>
              <a:rPr lang="cs-CZ" dirty="0" smtClean="0"/>
              <a:t>‘s </a:t>
            </a:r>
            <a:r>
              <a:rPr lang="cs-CZ" dirty="0" err="1" smtClean="0"/>
              <a:t>rise</a:t>
            </a:r>
            <a:r>
              <a:rPr lang="cs-CZ" dirty="0" smtClean="0"/>
              <a:t> to </a:t>
            </a:r>
            <a:r>
              <a:rPr lang="cs-CZ" dirty="0" err="1" smtClean="0"/>
              <a:t>power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/>
              <a:t>Becomes</a:t>
            </a:r>
            <a:r>
              <a:rPr lang="cs-CZ" dirty="0" smtClean="0"/>
              <a:t> </a:t>
            </a:r>
            <a:r>
              <a:rPr lang="cs-CZ" dirty="0" err="1" smtClean="0"/>
              <a:t>head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army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1933 </a:t>
            </a:r>
            <a:r>
              <a:rPr lang="cs-CZ" dirty="0" err="1" smtClean="0"/>
              <a:t>revolution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Maintains</a:t>
            </a:r>
            <a:r>
              <a:rPr lang="cs-CZ" dirty="0" smtClean="0"/>
              <a:t> </a:t>
            </a:r>
            <a:r>
              <a:rPr lang="cs-CZ" dirty="0" err="1" smtClean="0"/>
              <a:t>close</a:t>
            </a:r>
            <a:r>
              <a:rPr lang="cs-CZ" dirty="0" smtClean="0"/>
              <a:t> </a:t>
            </a:r>
            <a:r>
              <a:rPr lang="cs-CZ" dirty="0" err="1" smtClean="0"/>
              <a:t>ties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U.S.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very</a:t>
            </a:r>
            <a:r>
              <a:rPr lang="cs-CZ" dirty="0" smtClean="0"/>
              <a:t> </a:t>
            </a:r>
            <a:r>
              <a:rPr lang="cs-CZ" dirty="0" err="1" smtClean="0"/>
              <a:t>beginning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Gets</a:t>
            </a:r>
            <a:r>
              <a:rPr lang="cs-CZ" dirty="0" smtClean="0"/>
              <a:t> </a:t>
            </a:r>
            <a:r>
              <a:rPr lang="cs-CZ" dirty="0" err="1" smtClean="0"/>
              <a:t>rid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more </a:t>
            </a:r>
            <a:r>
              <a:rPr lang="cs-CZ" dirty="0" err="1" smtClean="0"/>
              <a:t>radical</a:t>
            </a:r>
            <a:r>
              <a:rPr lang="cs-CZ" dirty="0" smtClean="0"/>
              <a:t> </a:t>
            </a:r>
            <a:r>
              <a:rPr lang="cs-CZ" dirty="0" err="1" smtClean="0"/>
              <a:t>leftist</a:t>
            </a:r>
            <a:r>
              <a:rPr lang="cs-CZ" dirty="0" smtClean="0"/>
              <a:t> president </a:t>
            </a:r>
            <a:r>
              <a:rPr lang="cs-CZ" dirty="0" err="1" smtClean="0"/>
              <a:t>Ramón</a:t>
            </a:r>
            <a:r>
              <a:rPr lang="cs-CZ" dirty="0" smtClean="0"/>
              <a:t> </a:t>
            </a:r>
            <a:r>
              <a:rPr lang="cs-CZ" dirty="0" err="1" smtClean="0"/>
              <a:t>Grau</a:t>
            </a:r>
            <a:r>
              <a:rPr lang="cs-CZ" dirty="0" smtClean="0"/>
              <a:t> in 1934. De facto controlling </a:t>
            </a:r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presidents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Even</a:t>
            </a:r>
            <a:r>
              <a:rPr lang="cs-CZ" dirty="0" smtClean="0"/>
              <a:t> </a:t>
            </a:r>
            <a:r>
              <a:rPr lang="cs-CZ" dirty="0" err="1" smtClean="0"/>
              <a:t>initially</a:t>
            </a:r>
            <a:r>
              <a:rPr lang="cs-CZ" dirty="0" smtClean="0"/>
              <a:t> </a:t>
            </a:r>
            <a:r>
              <a:rPr lang="cs-CZ" dirty="0" err="1" smtClean="0"/>
              <a:t>supported</a:t>
            </a:r>
            <a:r>
              <a:rPr lang="cs-CZ" dirty="0" smtClean="0"/>
              <a:t> by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communists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legalization</a:t>
            </a:r>
            <a:r>
              <a:rPr lang="cs-CZ" dirty="0" smtClean="0"/>
              <a:t>.</a:t>
            </a:r>
          </a:p>
          <a:p>
            <a:r>
              <a:rPr lang="en-US" dirty="0" smtClean="0"/>
              <a:t>“The people who are working to overthrow Batista are no longer acting in the interests of the Cuban people” – </a:t>
            </a:r>
            <a:r>
              <a:rPr lang="en-US" dirty="0" err="1" smtClean="0"/>
              <a:t>Comintern</a:t>
            </a:r>
            <a:r>
              <a:rPr lang="en-US" dirty="0" smtClean="0"/>
              <a:t> journal</a:t>
            </a:r>
            <a:endParaRPr lang="cs-CZ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Becomes president of Cuba in 1940 in free elections</a:t>
            </a:r>
          </a:p>
          <a:p>
            <a:pPr lvl="1"/>
            <a:r>
              <a:rPr lang="en-US" dirty="0" smtClean="0"/>
              <a:t>Supported by communists and on social democratic platform. Establishes diplomatic relations with the Soviet Union.</a:t>
            </a:r>
          </a:p>
          <a:p>
            <a:pPr lvl="1"/>
            <a:r>
              <a:rPr lang="en-US" dirty="0" smtClean="0"/>
              <a:t>Benefiting from high sugar prices during the WW2.</a:t>
            </a:r>
          </a:p>
          <a:p>
            <a:r>
              <a:rPr lang="en-US" dirty="0" smtClean="0"/>
              <a:t>Takes control of Cuba again by coup in 1952.</a:t>
            </a:r>
            <a:r>
              <a:rPr lang="cs-CZ" dirty="0" smtClean="0"/>
              <a:t> </a:t>
            </a:r>
            <a:r>
              <a:rPr lang="cs-CZ" dirty="0" err="1" smtClean="0"/>
              <a:t>Cracks</a:t>
            </a:r>
            <a:r>
              <a:rPr lang="cs-CZ" dirty="0" smtClean="0"/>
              <a:t> </a:t>
            </a:r>
            <a:r>
              <a:rPr lang="cs-CZ" dirty="0" err="1" smtClean="0"/>
              <a:t>down</a:t>
            </a:r>
            <a:r>
              <a:rPr lang="cs-CZ" dirty="0" smtClean="0"/>
              <a:t> on </a:t>
            </a:r>
            <a:r>
              <a:rPr lang="cs-CZ" dirty="0" err="1" smtClean="0"/>
              <a:t>political</a:t>
            </a:r>
            <a:r>
              <a:rPr lang="cs-CZ" dirty="0"/>
              <a:t> </a:t>
            </a:r>
            <a:r>
              <a:rPr lang="cs-CZ" dirty="0" err="1" smtClean="0"/>
              <a:t>parties</a:t>
            </a:r>
            <a:r>
              <a:rPr lang="cs-CZ" dirty="0" smtClean="0"/>
              <a:t> </a:t>
            </a:r>
            <a:r>
              <a:rPr lang="cs-CZ" dirty="0" err="1" smtClean="0"/>
              <a:t>including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communists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Transforms</a:t>
            </a:r>
            <a:r>
              <a:rPr lang="cs-CZ" dirty="0" smtClean="0"/>
              <a:t> Havana </a:t>
            </a:r>
            <a:r>
              <a:rPr lang="cs-CZ" dirty="0" err="1" smtClean="0"/>
              <a:t>into</a:t>
            </a:r>
            <a:r>
              <a:rPr lang="cs-CZ" dirty="0" smtClean="0"/>
              <a:t> </a:t>
            </a:r>
            <a:r>
              <a:rPr lang="cs-CZ" dirty="0" err="1" smtClean="0"/>
              <a:t>Carribean</a:t>
            </a:r>
            <a:r>
              <a:rPr lang="cs-CZ" dirty="0" smtClean="0"/>
              <a:t>‘s </a:t>
            </a:r>
            <a:r>
              <a:rPr lang="cs-CZ" dirty="0" err="1" smtClean="0"/>
              <a:t>capital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casinos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brothels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Origins of Castro</a:t>
            </a:r>
            <a:r>
              <a:rPr lang="cs-CZ" dirty="0" smtClean="0"/>
              <a:t>‘s </a:t>
            </a:r>
            <a:r>
              <a:rPr lang="cs-CZ" dirty="0" err="1" smtClean="0"/>
              <a:t>revolution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err="1" smtClean="0"/>
              <a:t>Fidel</a:t>
            </a:r>
            <a:r>
              <a:rPr lang="cs-CZ" dirty="0" smtClean="0"/>
              <a:t> </a:t>
            </a:r>
            <a:r>
              <a:rPr lang="cs-CZ" b="1" dirty="0" err="1" smtClean="0"/>
              <a:t>Castro</a:t>
            </a:r>
            <a:r>
              <a:rPr lang="cs-CZ" dirty="0"/>
              <a:t> </a:t>
            </a:r>
            <a:r>
              <a:rPr lang="cs-CZ" dirty="0" smtClean="0"/>
              <a:t>(1926-2016): </a:t>
            </a:r>
            <a:r>
              <a:rPr lang="cs-CZ" dirty="0" err="1" smtClean="0"/>
              <a:t>lawyer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wealthy</a:t>
            </a:r>
            <a:r>
              <a:rPr lang="cs-CZ" dirty="0" smtClean="0"/>
              <a:t> </a:t>
            </a:r>
            <a:r>
              <a:rPr lang="cs-CZ" dirty="0" err="1" smtClean="0"/>
              <a:t>landowning</a:t>
            </a:r>
            <a:r>
              <a:rPr lang="cs-CZ" dirty="0" smtClean="0"/>
              <a:t> </a:t>
            </a:r>
            <a:r>
              <a:rPr lang="cs-CZ" dirty="0" err="1" smtClean="0"/>
              <a:t>family</a:t>
            </a:r>
            <a:r>
              <a:rPr lang="cs-CZ" dirty="0" smtClean="0"/>
              <a:t>. </a:t>
            </a:r>
            <a:r>
              <a:rPr lang="cs-CZ" dirty="0" err="1" smtClean="0"/>
              <a:t>Politically</a:t>
            </a:r>
            <a:r>
              <a:rPr lang="cs-CZ" dirty="0" smtClean="0"/>
              <a:t> </a:t>
            </a:r>
            <a:r>
              <a:rPr lang="cs-CZ" dirty="0" err="1" smtClean="0"/>
              <a:t>active</a:t>
            </a:r>
            <a:r>
              <a:rPr lang="cs-CZ" dirty="0" smtClean="0"/>
              <a:t> in </a:t>
            </a:r>
            <a:r>
              <a:rPr lang="cs-CZ" dirty="0" err="1" smtClean="0"/>
              <a:t>Ortodoxo</a:t>
            </a:r>
            <a:r>
              <a:rPr lang="cs-CZ" dirty="0" smtClean="0"/>
              <a:t> Party, </a:t>
            </a:r>
            <a:r>
              <a:rPr lang="cs-CZ" dirty="0" err="1" smtClean="0"/>
              <a:t>supposed</a:t>
            </a:r>
            <a:r>
              <a:rPr lang="cs-CZ" dirty="0" smtClean="0"/>
              <a:t> to run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Congress</a:t>
            </a:r>
            <a:r>
              <a:rPr lang="cs-CZ" dirty="0" smtClean="0"/>
              <a:t> </a:t>
            </a:r>
            <a:r>
              <a:rPr lang="cs-CZ" dirty="0" err="1" smtClean="0"/>
              <a:t>before</a:t>
            </a:r>
            <a:r>
              <a:rPr lang="cs-CZ" dirty="0" smtClean="0"/>
              <a:t> </a:t>
            </a:r>
            <a:r>
              <a:rPr lang="cs-CZ" dirty="0" err="1" smtClean="0"/>
              <a:t>Batista</a:t>
            </a:r>
            <a:r>
              <a:rPr lang="cs-CZ" dirty="0" smtClean="0"/>
              <a:t>‘s </a:t>
            </a:r>
            <a:r>
              <a:rPr lang="cs-CZ" dirty="0" err="1" smtClean="0"/>
              <a:t>coup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Organizes</a:t>
            </a:r>
            <a:r>
              <a:rPr lang="cs-CZ" dirty="0" smtClean="0"/>
              <a:t> </a:t>
            </a:r>
            <a:r>
              <a:rPr lang="cs-CZ" dirty="0" err="1" smtClean="0"/>
              <a:t>armed</a:t>
            </a:r>
            <a:r>
              <a:rPr lang="cs-CZ" dirty="0" smtClean="0"/>
              <a:t> </a:t>
            </a:r>
            <a:r>
              <a:rPr lang="cs-CZ" dirty="0" err="1" smtClean="0"/>
              <a:t>resistance</a:t>
            </a:r>
            <a:r>
              <a:rPr lang="cs-CZ" dirty="0" smtClean="0"/>
              <a:t> </a:t>
            </a:r>
            <a:r>
              <a:rPr lang="cs-CZ" dirty="0" err="1" smtClean="0"/>
              <a:t>group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his party. </a:t>
            </a:r>
            <a:r>
              <a:rPr lang="cs-CZ" dirty="0" err="1" smtClean="0"/>
              <a:t>Unsuccessfully</a:t>
            </a:r>
            <a:r>
              <a:rPr lang="cs-CZ" dirty="0" smtClean="0"/>
              <a:t> </a:t>
            </a:r>
            <a:r>
              <a:rPr lang="cs-CZ" dirty="0" err="1" smtClean="0"/>
              <a:t>attempts</a:t>
            </a:r>
            <a:r>
              <a:rPr lang="cs-CZ" dirty="0" smtClean="0"/>
              <a:t> to </a:t>
            </a:r>
            <a:r>
              <a:rPr lang="cs-CZ" dirty="0" err="1" smtClean="0"/>
              <a:t>attack</a:t>
            </a:r>
            <a:r>
              <a:rPr lang="cs-CZ" dirty="0" smtClean="0"/>
              <a:t> </a:t>
            </a:r>
            <a:r>
              <a:rPr lang="cs-CZ" dirty="0" err="1" smtClean="0"/>
              <a:t>Moncado</a:t>
            </a:r>
            <a:r>
              <a:rPr lang="cs-CZ" dirty="0" smtClean="0"/>
              <a:t> </a:t>
            </a:r>
            <a:r>
              <a:rPr lang="cs-CZ" dirty="0" err="1" smtClean="0"/>
              <a:t>barracks</a:t>
            </a:r>
            <a:r>
              <a:rPr lang="cs-CZ" dirty="0" smtClean="0"/>
              <a:t> in 1953.</a:t>
            </a:r>
          </a:p>
          <a:p>
            <a:pPr lvl="1"/>
            <a:r>
              <a:rPr lang="cs-CZ" dirty="0" smtClean="0"/>
              <a:t>70 </a:t>
            </a:r>
            <a:r>
              <a:rPr lang="cs-CZ" dirty="0" err="1" smtClean="0"/>
              <a:t>of</a:t>
            </a:r>
            <a:r>
              <a:rPr lang="cs-CZ" dirty="0" smtClean="0"/>
              <a:t> his </a:t>
            </a:r>
            <a:r>
              <a:rPr lang="cs-CZ" dirty="0" err="1" smtClean="0"/>
              <a:t>comrades</a:t>
            </a:r>
            <a:r>
              <a:rPr lang="cs-CZ" dirty="0" smtClean="0"/>
              <a:t> </a:t>
            </a:r>
            <a:r>
              <a:rPr lang="cs-CZ" dirty="0" err="1" smtClean="0"/>
              <a:t>publicly</a:t>
            </a:r>
            <a:r>
              <a:rPr lang="cs-CZ" dirty="0" smtClean="0"/>
              <a:t> </a:t>
            </a:r>
            <a:r>
              <a:rPr lang="cs-CZ" dirty="0" err="1" smtClean="0"/>
              <a:t>executed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act</a:t>
            </a:r>
            <a:r>
              <a:rPr lang="cs-CZ" dirty="0" smtClean="0"/>
              <a:t>. </a:t>
            </a:r>
            <a:r>
              <a:rPr lang="cs-CZ" dirty="0" err="1" smtClean="0"/>
              <a:t>Castro</a:t>
            </a:r>
            <a:r>
              <a:rPr lang="cs-CZ" dirty="0" smtClean="0"/>
              <a:t> </a:t>
            </a:r>
            <a:r>
              <a:rPr lang="cs-CZ" dirty="0" err="1" smtClean="0"/>
              <a:t>himself</a:t>
            </a:r>
            <a:r>
              <a:rPr lang="cs-CZ" dirty="0" smtClean="0"/>
              <a:t> </a:t>
            </a:r>
            <a:r>
              <a:rPr lang="cs-CZ" dirty="0" err="1" smtClean="0"/>
              <a:t>sentenced</a:t>
            </a:r>
            <a:r>
              <a:rPr lang="cs-CZ" dirty="0" smtClean="0"/>
              <a:t> to 15 </a:t>
            </a:r>
            <a:r>
              <a:rPr lang="cs-CZ" dirty="0" err="1" smtClean="0"/>
              <a:t>years</a:t>
            </a:r>
            <a:r>
              <a:rPr lang="cs-CZ" dirty="0" smtClean="0"/>
              <a:t> in </a:t>
            </a:r>
            <a:r>
              <a:rPr lang="cs-CZ" dirty="0" err="1" smtClean="0"/>
              <a:t>prison</a:t>
            </a:r>
            <a:r>
              <a:rPr lang="cs-CZ" dirty="0"/>
              <a:t> </a:t>
            </a:r>
            <a:r>
              <a:rPr lang="cs-CZ" dirty="0" err="1" smtClean="0"/>
              <a:t>but</a:t>
            </a:r>
            <a:r>
              <a:rPr lang="cs-CZ" dirty="0" smtClean="0"/>
              <a:t> </a:t>
            </a:r>
            <a:r>
              <a:rPr lang="cs-CZ" dirty="0" err="1" smtClean="0"/>
              <a:t>released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2 </a:t>
            </a:r>
            <a:r>
              <a:rPr lang="cs-CZ" dirty="0" err="1" smtClean="0"/>
              <a:t>years</a:t>
            </a:r>
            <a:r>
              <a:rPr lang="cs-CZ" dirty="0" smtClean="0"/>
              <a:t> (</a:t>
            </a:r>
            <a:r>
              <a:rPr lang="cs-CZ" dirty="0" err="1" smtClean="0"/>
              <a:t>amnesty</a:t>
            </a:r>
            <a:r>
              <a:rPr lang="cs-CZ" dirty="0" smtClean="0"/>
              <a:t>).</a:t>
            </a:r>
          </a:p>
          <a:p>
            <a:r>
              <a:rPr lang="cs-CZ" dirty="0" err="1" smtClean="0"/>
              <a:t>Early</a:t>
            </a:r>
            <a:r>
              <a:rPr lang="cs-CZ" dirty="0" smtClean="0"/>
              <a:t> </a:t>
            </a:r>
            <a:r>
              <a:rPr lang="cs-CZ" dirty="0" err="1" smtClean="0"/>
              <a:t>political</a:t>
            </a:r>
            <a:r>
              <a:rPr lang="cs-CZ" dirty="0" smtClean="0"/>
              <a:t> program: </a:t>
            </a:r>
            <a:r>
              <a:rPr lang="cs-CZ" dirty="0" err="1" smtClean="0"/>
              <a:t>return</a:t>
            </a:r>
            <a:r>
              <a:rPr lang="cs-CZ" dirty="0" smtClean="0"/>
              <a:t> to </a:t>
            </a:r>
            <a:r>
              <a:rPr lang="cs-CZ" dirty="0" err="1" smtClean="0"/>
              <a:t>constitutional</a:t>
            </a:r>
            <a:r>
              <a:rPr lang="cs-CZ" dirty="0" smtClean="0"/>
              <a:t> </a:t>
            </a:r>
            <a:r>
              <a:rPr lang="cs-CZ" dirty="0" err="1" smtClean="0"/>
              <a:t>order</a:t>
            </a:r>
            <a:r>
              <a:rPr lang="cs-CZ" dirty="0" smtClean="0"/>
              <a:t>, </a:t>
            </a:r>
            <a:r>
              <a:rPr lang="cs-CZ" dirty="0" err="1" smtClean="0"/>
              <a:t>land</a:t>
            </a:r>
            <a:r>
              <a:rPr lang="cs-CZ" dirty="0" smtClean="0"/>
              <a:t> </a:t>
            </a:r>
            <a:r>
              <a:rPr lang="cs-CZ" dirty="0" err="1" smtClean="0"/>
              <a:t>reform</a:t>
            </a:r>
            <a:r>
              <a:rPr lang="cs-CZ" dirty="0" smtClean="0"/>
              <a:t>, </a:t>
            </a:r>
            <a:r>
              <a:rPr lang="cs-CZ" dirty="0" err="1" smtClean="0"/>
              <a:t>workers</a:t>
            </a:r>
            <a:r>
              <a:rPr lang="cs-CZ" dirty="0" smtClean="0"/>
              <a:t>‘ </a:t>
            </a:r>
            <a:r>
              <a:rPr lang="cs-CZ" dirty="0" err="1" smtClean="0"/>
              <a:t>rights</a:t>
            </a:r>
            <a:r>
              <a:rPr lang="cs-CZ" dirty="0" smtClean="0"/>
              <a:t>, </a:t>
            </a:r>
            <a:r>
              <a:rPr lang="cs-CZ" dirty="0" err="1" smtClean="0"/>
              <a:t>confiscation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corrupted</a:t>
            </a:r>
            <a:r>
              <a:rPr lang="cs-CZ" dirty="0" smtClean="0"/>
              <a:t> </a:t>
            </a:r>
            <a:r>
              <a:rPr lang="cs-CZ" dirty="0" err="1" smtClean="0"/>
              <a:t>politicians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 lnSpcReduction="10000"/>
          </a:bodyPr>
          <a:lstStyle/>
          <a:p>
            <a:r>
              <a:rPr lang="cs-CZ" dirty="0" err="1" smtClean="0"/>
              <a:t>Leaves</a:t>
            </a:r>
            <a:r>
              <a:rPr lang="cs-CZ" dirty="0" smtClean="0"/>
              <a:t> to </a:t>
            </a:r>
            <a:r>
              <a:rPr lang="cs-CZ" dirty="0" err="1" smtClean="0"/>
              <a:t>Mexico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release</a:t>
            </a:r>
            <a:r>
              <a:rPr lang="cs-CZ" dirty="0" smtClean="0"/>
              <a:t> to </a:t>
            </a:r>
            <a:r>
              <a:rPr lang="cs-CZ" dirty="0" err="1" smtClean="0"/>
              <a:t>organize</a:t>
            </a:r>
            <a:r>
              <a:rPr lang="cs-CZ" dirty="0" smtClean="0"/>
              <a:t> guerilla </a:t>
            </a:r>
            <a:r>
              <a:rPr lang="cs-CZ" dirty="0" err="1" smtClean="0"/>
              <a:t>force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Joined</a:t>
            </a:r>
            <a:r>
              <a:rPr lang="cs-CZ" dirty="0" smtClean="0"/>
              <a:t> by </a:t>
            </a:r>
            <a:r>
              <a:rPr lang="cs-CZ" b="1" dirty="0" err="1" smtClean="0"/>
              <a:t>Ernesto</a:t>
            </a:r>
            <a:r>
              <a:rPr lang="cs-CZ" dirty="0" smtClean="0"/>
              <a:t> </a:t>
            </a:r>
            <a:r>
              <a:rPr lang="cs-CZ" b="1" dirty="0" err="1" smtClean="0"/>
              <a:t>Guevara</a:t>
            </a:r>
            <a:r>
              <a:rPr lang="cs-CZ" b="1" dirty="0" smtClean="0"/>
              <a:t> (1928-1967)</a:t>
            </a:r>
            <a:r>
              <a:rPr lang="cs-CZ" dirty="0" smtClean="0"/>
              <a:t>, </a:t>
            </a:r>
            <a:r>
              <a:rPr lang="cs-CZ" dirty="0" err="1" smtClean="0"/>
              <a:t>Argentinian</a:t>
            </a:r>
            <a:r>
              <a:rPr lang="cs-CZ" dirty="0" smtClean="0"/>
              <a:t> </a:t>
            </a:r>
            <a:r>
              <a:rPr lang="cs-CZ" dirty="0" err="1" smtClean="0"/>
              <a:t>revolutionary</a:t>
            </a:r>
            <a:r>
              <a:rPr lang="cs-CZ" dirty="0" smtClean="0"/>
              <a:t>.</a:t>
            </a:r>
          </a:p>
          <a:p>
            <a:pPr lvl="1"/>
            <a:r>
              <a:rPr lang="cs-CZ" dirty="0" err="1" smtClean="0"/>
              <a:t>Sailing</a:t>
            </a:r>
            <a:r>
              <a:rPr lang="cs-CZ" dirty="0" smtClean="0"/>
              <a:t> </a:t>
            </a:r>
            <a:r>
              <a:rPr lang="cs-CZ" dirty="0" err="1" smtClean="0"/>
              <a:t>back</a:t>
            </a:r>
            <a:r>
              <a:rPr lang="cs-CZ" dirty="0" smtClean="0"/>
              <a:t> to </a:t>
            </a:r>
            <a:r>
              <a:rPr lang="cs-CZ" dirty="0" err="1" smtClean="0"/>
              <a:t>Cuba</a:t>
            </a:r>
            <a:r>
              <a:rPr lang="cs-CZ" dirty="0" smtClean="0"/>
              <a:t> on a </a:t>
            </a:r>
            <a:r>
              <a:rPr lang="cs-CZ" dirty="0" err="1" smtClean="0"/>
              <a:t>small</a:t>
            </a:r>
            <a:r>
              <a:rPr lang="cs-CZ" dirty="0" smtClean="0"/>
              <a:t> </a:t>
            </a:r>
            <a:r>
              <a:rPr lang="cs-CZ" dirty="0" err="1" smtClean="0"/>
              <a:t>yacht</a:t>
            </a:r>
            <a:r>
              <a:rPr lang="cs-CZ" dirty="0" smtClean="0"/>
              <a:t> (</a:t>
            </a:r>
            <a:r>
              <a:rPr lang="cs-CZ" i="1" dirty="0" err="1" smtClean="0"/>
              <a:t>Granma</a:t>
            </a:r>
            <a:r>
              <a:rPr lang="cs-CZ" dirty="0" smtClean="0"/>
              <a:t>) in 1956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some</a:t>
            </a:r>
            <a:r>
              <a:rPr lang="cs-CZ" dirty="0" smtClean="0"/>
              <a:t> 82 </a:t>
            </a:r>
            <a:r>
              <a:rPr lang="cs-CZ" dirty="0" err="1" smtClean="0"/>
              <a:t>volunteers</a:t>
            </a:r>
            <a:r>
              <a:rPr lang="cs-CZ" dirty="0" smtClean="0"/>
              <a:t>. </a:t>
            </a:r>
          </a:p>
          <a:p>
            <a:pPr lvl="1"/>
            <a:r>
              <a:rPr lang="cs-CZ" dirty="0" err="1" smtClean="0"/>
              <a:t>Becomes</a:t>
            </a:r>
            <a:r>
              <a:rPr lang="cs-CZ" dirty="0" smtClean="0"/>
              <a:t> sort </a:t>
            </a:r>
            <a:r>
              <a:rPr lang="cs-CZ" dirty="0" err="1" smtClean="0"/>
              <a:t>of</a:t>
            </a:r>
            <a:r>
              <a:rPr lang="cs-CZ" dirty="0" smtClean="0"/>
              <a:t> folk </a:t>
            </a:r>
            <a:r>
              <a:rPr lang="cs-CZ" dirty="0" err="1" smtClean="0"/>
              <a:t>hero</a:t>
            </a:r>
            <a:r>
              <a:rPr lang="cs-CZ" dirty="0" smtClean="0"/>
              <a:t>, </a:t>
            </a:r>
            <a:r>
              <a:rPr lang="cs-CZ" dirty="0" err="1" smtClean="0"/>
              <a:t>fighting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mountains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few</a:t>
            </a:r>
            <a:r>
              <a:rPr lang="cs-CZ" dirty="0" smtClean="0"/>
              <a:t> </a:t>
            </a:r>
            <a:r>
              <a:rPr lang="cs-CZ" dirty="0" err="1" smtClean="0"/>
              <a:t>supporters</a:t>
            </a:r>
            <a:r>
              <a:rPr lang="cs-CZ" dirty="0" smtClean="0"/>
              <a:t>, </a:t>
            </a:r>
            <a:r>
              <a:rPr lang="cs-CZ" dirty="0" err="1" smtClean="0"/>
              <a:t>attacking</a:t>
            </a:r>
            <a:r>
              <a:rPr lang="cs-CZ" dirty="0" smtClean="0"/>
              <a:t> </a:t>
            </a:r>
            <a:r>
              <a:rPr lang="cs-CZ" dirty="0" err="1" smtClean="0"/>
              <a:t>Batista</a:t>
            </a:r>
            <a:r>
              <a:rPr lang="cs-CZ" dirty="0" smtClean="0"/>
              <a:t>‘s </a:t>
            </a:r>
            <a:r>
              <a:rPr lang="cs-CZ" dirty="0" err="1" smtClean="0"/>
              <a:t>military</a:t>
            </a:r>
            <a:r>
              <a:rPr lang="cs-CZ" dirty="0" smtClean="0"/>
              <a:t> </a:t>
            </a:r>
            <a:r>
              <a:rPr lang="cs-CZ" dirty="0" err="1" smtClean="0"/>
              <a:t>outposts</a:t>
            </a:r>
            <a:r>
              <a:rPr lang="cs-CZ" dirty="0" smtClean="0"/>
              <a:t>. </a:t>
            </a:r>
          </a:p>
          <a:p>
            <a:pPr lvl="1"/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supported</a:t>
            </a:r>
            <a:r>
              <a:rPr lang="cs-CZ" dirty="0" smtClean="0"/>
              <a:t> by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communists</a:t>
            </a:r>
            <a:r>
              <a:rPr lang="cs-CZ" dirty="0" smtClean="0"/>
              <a:t> </a:t>
            </a:r>
            <a:r>
              <a:rPr lang="cs-CZ" dirty="0" err="1" smtClean="0"/>
              <a:t>since</a:t>
            </a:r>
            <a:r>
              <a:rPr lang="cs-CZ" dirty="0" smtClean="0"/>
              <a:t> 1958, </a:t>
            </a:r>
            <a:r>
              <a:rPr lang="cs-CZ" dirty="0" err="1" smtClean="0"/>
              <a:t>organizing</a:t>
            </a:r>
            <a:r>
              <a:rPr lang="cs-CZ" dirty="0" smtClean="0"/>
              <a:t> </a:t>
            </a:r>
            <a:r>
              <a:rPr lang="cs-CZ" dirty="0" err="1" smtClean="0"/>
              <a:t>general</a:t>
            </a:r>
            <a:r>
              <a:rPr lang="cs-CZ" dirty="0" smtClean="0"/>
              <a:t> strike. </a:t>
            </a:r>
            <a:r>
              <a:rPr lang="cs-CZ" dirty="0" err="1" smtClean="0"/>
              <a:t>Also</a:t>
            </a:r>
            <a:r>
              <a:rPr lang="cs-CZ" dirty="0" smtClean="0"/>
              <a:t> </a:t>
            </a:r>
            <a:r>
              <a:rPr lang="cs-CZ" dirty="0" err="1" smtClean="0"/>
              <a:t>supported</a:t>
            </a:r>
            <a:r>
              <a:rPr lang="cs-CZ" dirty="0" smtClean="0"/>
              <a:t> by </a:t>
            </a:r>
            <a:r>
              <a:rPr lang="cs-CZ" dirty="0" err="1" smtClean="0"/>
              <a:t>the</a:t>
            </a:r>
            <a:r>
              <a:rPr lang="cs-CZ" dirty="0" smtClean="0"/>
              <a:t> CIA.</a:t>
            </a:r>
          </a:p>
          <a:p>
            <a:r>
              <a:rPr lang="cs-CZ" dirty="0" err="1" smtClean="0"/>
              <a:t>Batista</a:t>
            </a:r>
            <a:r>
              <a:rPr lang="cs-CZ" dirty="0" smtClean="0"/>
              <a:t>‘s </a:t>
            </a:r>
            <a:r>
              <a:rPr lang="cs-CZ" dirty="0" err="1" smtClean="0"/>
              <a:t>massive</a:t>
            </a:r>
            <a:r>
              <a:rPr lang="cs-CZ" dirty="0" smtClean="0"/>
              <a:t> </a:t>
            </a:r>
            <a:r>
              <a:rPr lang="cs-CZ" dirty="0" err="1" smtClean="0"/>
              <a:t>offensive</a:t>
            </a:r>
            <a:r>
              <a:rPr lang="cs-CZ" dirty="0" smtClean="0"/>
              <a:t> </a:t>
            </a:r>
            <a:r>
              <a:rPr lang="cs-CZ" dirty="0" err="1" smtClean="0"/>
              <a:t>fails</a:t>
            </a:r>
            <a:r>
              <a:rPr lang="cs-CZ" dirty="0" smtClean="0"/>
              <a:t>, </a:t>
            </a:r>
            <a:r>
              <a:rPr lang="cs-CZ" dirty="0" err="1" smtClean="0"/>
              <a:t>followed</a:t>
            </a:r>
            <a:r>
              <a:rPr lang="cs-CZ" dirty="0" smtClean="0"/>
              <a:t> by rebel </a:t>
            </a:r>
            <a:r>
              <a:rPr lang="cs-CZ" dirty="0" err="1" smtClean="0"/>
              <a:t>attacks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Batista</a:t>
            </a:r>
            <a:r>
              <a:rPr lang="cs-CZ" dirty="0" smtClean="0"/>
              <a:t>‘s </a:t>
            </a:r>
            <a:r>
              <a:rPr lang="cs-CZ" dirty="0" err="1" smtClean="0"/>
              <a:t>flight</a:t>
            </a:r>
            <a:r>
              <a:rPr lang="cs-CZ" dirty="0"/>
              <a:t> </a:t>
            </a:r>
            <a:r>
              <a:rPr lang="cs-CZ" dirty="0" smtClean="0"/>
              <a:t>to exile.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1113</Words>
  <Application>Microsoft Office PowerPoint</Application>
  <PresentationFormat>Předvádění na obrazovce (4:3)</PresentationFormat>
  <Paragraphs>104</Paragraphs>
  <Slides>16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Cuba: Mother of All Latin American Revolutions</vt:lpstr>
      <vt:lpstr>“Century of Revolutions”</vt:lpstr>
      <vt:lpstr>Cuban history: Brief overview</vt:lpstr>
      <vt:lpstr>Snímek 4</vt:lpstr>
      <vt:lpstr>1933 Revolution</vt:lpstr>
      <vt:lpstr>Batista‘s rise to power</vt:lpstr>
      <vt:lpstr>Snímek 7</vt:lpstr>
      <vt:lpstr>Origins of Castro‘s revolution</vt:lpstr>
      <vt:lpstr>Snímek 9</vt:lpstr>
      <vt:lpstr>New government</vt:lpstr>
      <vt:lpstr>Snímek 11</vt:lpstr>
      <vt:lpstr>Conflict with the U.S.</vt:lpstr>
      <vt:lpstr>Snímek 13</vt:lpstr>
      <vt:lpstr>New Cuba</vt:lpstr>
      <vt:lpstr>Regional and international impacts</vt:lpstr>
      <vt:lpstr>Snímek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Cuba: Mother of All Latin American Revolutions</dc:title>
  <dc:creator>František Kalenda</dc:creator>
  <cp:lastModifiedBy>František Kalenda</cp:lastModifiedBy>
  <cp:revision>42</cp:revision>
  <dcterms:created xsi:type="dcterms:W3CDTF">2020-02-25T19:16:58Z</dcterms:created>
  <dcterms:modified xsi:type="dcterms:W3CDTF">2020-02-26T11:24:34Z</dcterms:modified>
</cp:coreProperties>
</file>