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65" r:id="rId4"/>
    <p:sldId id="266" r:id="rId5"/>
    <p:sldId id="267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0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30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195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2452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704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549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248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339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24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16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73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13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13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47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2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0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79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A8E3A-228E-49D1-807E-4A60E49BB8EC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8EE9D-AE8F-4624-A60D-F6AC59651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556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L17</a:t>
            </a:r>
            <a:br>
              <a:rPr lang="cs-CZ" dirty="0"/>
            </a:br>
            <a:r>
              <a:rPr lang="cs-CZ" dirty="0"/>
              <a:t>Neurčitá a negativní zájmena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R. KOTKOVÁ</a:t>
            </a:r>
          </a:p>
        </p:txBody>
      </p:sp>
    </p:spTree>
    <p:extLst>
      <p:ext uri="{BB962C8B-B14F-4D97-AF65-F5344CB8AC3E}">
        <p14:creationId xmlns:p14="http://schemas.microsoft.com/office/powerpoint/2010/main" val="177276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1" y="487680"/>
            <a:ext cx="10353156" cy="1478721"/>
          </a:xfrm>
        </p:spPr>
        <p:txBody>
          <a:bodyPr>
            <a:normAutofit/>
          </a:bodyPr>
          <a:lstStyle/>
          <a:p>
            <a:pPr>
              <a:lnSpc>
                <a:spcPct val="50000"/>
              </a:lnSpc>
            </a:pPr>
            <a:r>
              <a:rPr lang="cs-CZ" dirty="0"/>
              <a:t>Zájmena neurčitá</a:t>
            </a:r>
            <a:br>
              <a:rPr lang="cs-CZ" dirty="0"/>
            </a:br>
            <a:r>
              <a:rPr lang="cs-CZ" dirty="0"/>
              <a:t>                                  </a:t>
            </a:r>
            <a:br>
              <a:rPr lang="cs-CZ" dirty="0"/>
            </a:b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NĚ</a:t>
            </a:r>
            <a:r>
              <a:rPr lang="cs-CZ" dirty="0"/>
              <a:t>-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89560" y="2088318"/>
            <a:ext cx="5715025" cy="4419162"/>
          </a:xfrm>
        </p:spPr>
        <p:txBody>
          <a:bodyPr>
            <a:normAutofit/>
          </a:bodyPr>
          <a:lstStyle/>
          <a:p>
            <a:r>
              <a:rPr lang="cs-CZ" sz="3200" dirty="0"/>
              <a:t>Já nevím KDO</a:t>
            </a:r>
          </a:p>
          <a:p>
            <a:r>
              <a:rPr lang="cs-CZ" sz="3200" dirty="0"/>
              <a:t>Já nevím, CO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41720" y="2088318"/>
            <a:ext cx="5125837" cy="3702883"/>
          </a:xfrm>
        </p:spPr>
        <p:txBody>
          <a:bodyPr>
            <a:noAutofit/>
          </a:bodyPr>
          <a:lstStyle/>
          <a:p>
            <a:r>
              <a:rPr lang="cs-CZ" sz="2800" b="1" dirty="0"/>
              <a:t>NĚKDO </a:t>
            </a:r>
          </a:p>
          <a:p>
            <a:r>
              <a:rPr lang="cs-CZ" sz="2800" b="1" dirty="0"/>
              <a:t>NĚCO</a:t>
            </a:r>
          </a:p>
        </p:txBody>
      </p:sp>
    </p:spTree>
    <p:extLst>
      <p:ext uri="{BB962C8B-B14F-4D97-AF65-F5344CB8AC3E}">
        <p14:creationId xmlns:p14="http://schemas.microsoft.com/office/powerpoint/2010/main" val="64240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FC7B3-B389-427B-819A-BDE00110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Deklinace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306649-9F13-4714-A8E6-643CA34F0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4859988" cy="4521487"/>
          </a:xfrm>
        </p:spPr>
        <p:txBody>
          <a:bodyPr>
            <a:normAutofit/>
          </a:bodyPr>
          <a:lstStyle/>
          <a:p>
            <a:pPr fontAlgn="ctr"/>
            <a:r>
              <a:rPr lang="cs-CZ" sz="2800" b="1" dirty="0" err="1">
                <a:effectLst/>
              </a:rPr>
              <a:t>NĚKdo</a:t>
            </a:r>
            <a:endParaRPr lang="cs-CZ" sz="2800" dirty="0">
              <a:effectLst/>
            </a:endParaRPr>
          </a:p>
          <a:p>
            <a:pPr fontAlgn="ctr"/>
            <a:r>
              <a:rPr lang="cs-CZ" sz="2800" b="1" dirty="0" err="1">
                <a:effectLst/>
              </a:rPr>
              <a:t>NĚKoho</a:t>
            </a:r>
            <a:endParaRPr lang="cs-CZ" sz="2800" dirty="0">
              <a:effectLst/>
            </a:endParaRPr>
          </a:p>
          <a:p>
            <a:pPr fontAlgn="ctr"/>
            <a:r>
              <a:rPr lang="cs-CZ" sz="2800" b="1" dirty="0" err="1">
                <a:effectLst/>
              </a:rPr>
              <a:t>NĚKomu</a:t>
            </a:r>
            <a:endParaRPr lang="cs-CZ" sz="2800" dirty="0">
              <a:effectLst/>
            </a:endParaRPr>
          </a:p>
          <a:p>
            <a:pPr fontAlgn="ctr"/>
            <a:r>
              <a:rPr lang="cs-CZ" sz="2800" b="1" dirty="0" err="1">
                <a:effectLst/>
              </a:rPr>
              <a:t>NĚKoho</a:t>
            </a:r>
            <a:endParaRPr lang="cs-CZ" sz="2800" dirty="0">
              <a:effectLst/>
            </a:endParaRPr>
          </a:p>
          <a:p>
            <a:r>
              <a:rPr lang="cs-CZ" sz="2800" b="1" dirty="0" err="1">
                <a:effectLst/>
              </a:rPr>
              <a:t>NĚKom</a:t>
            </a:r>
            <a:endParaRPr lang="cs-CZ" sz="2800" dirty="0">
              <a:effectLst/>
            </a:endParaRPr>
          </a:p>
          <a:p>
            <a:r>
              <a:rPr lang="cs-CZ" sz="2800" b="1" dirty="0" err="1">
                <a:effectLst/>
              </a:rPr>
              <a:t>NĚKým</a:t>
            </a:r>
            <a:endParaRPr lang="cs-CZ" sz="2800" dirty="0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5BB0B40-4561-44D6-A3B4-1582E5B9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03236" y="1935921"/>
            <a:ext cx="5264322" cy="4190559"/>
          </a:xfrm>
        </p:spPr>
        <p:txBody>
          <a:bodyPr>
            <a:normAutofit/>
          </a:bodyPr>
          <a:lstStyle/>
          <a:p>
            <a:pPr fontAlgn="ctr">
              <a:lnSpc>
                <a:spcPct val="150000"/>
              </a:lnSpc>
            </a:pPr>
            <a:r>
              <a:rPr lang="cs-CZ" sz="2400" b="1" dirty="0" err="1">
                <a:effectLst/>
              </a:rPr>
              <a:t>NĚCo</a:t>
            </a:r>
            <a:endParaRPr lang="cs-CZ" sz="2400" dirty="0">
              <a:effectLst/>
            </a:endParaRPr>
          </a:p>
          <a:p>
            <a:pPr fontAlgn="ctr">
              <a:lnSpc>
                <a:spcPct val="150000"/>
              </a:lnSpc>
            </a:pPr>
            <a:r>
              <a:rPr lang="cs-CZ" sz="2400" b="1" dirty="0">
                <a:effectLst/>
              </a:rPr>
              <a:t>NĚČEHO</a:t>
            </a:r>
          </a:p>
          <a:p>
            <a:pPr fontAlgn="ctr">
              <a:lnSpc>
                <a:spcPct val="150000"/>
              </a:lnSpc>
            </a:pPr>
            <a:r>
              <a:rPr lang="cs-CZ" sz="2400" b="1" dirty="0">
                <a:effectLst/>
              </a:rPr>
              <a:t>NĚČEMU</a:t>
            </a:r>
          </a:p>
          <a:p>
            <a:pPr fontAlgn="ctr">
              <a:lnSpc>
                <a:spcPct val="150000"/>
              </a:lnSpc>
            </a:pPr>
            <a:r>
              <a:rPr lang="cs-CZ" sz="2400" b="1" dirty="0">
                <a:effectLst/>
              </a:rPr>
              <a:t>NĚCO</a:t>
            </a:r>
          </a:p>
          <a:p>
            <a:pPr fontAlgn="ctr">
              <a:lnSpc>
                <a:spcPct val="150000"/>
              </a:lnSpc>
            </a:pPr>
            <a:r>
              <a:rPr lang="cs-CZ" sz="2400" b="1" dirty="0" err="1">
                <a:effectLst/>
              </a:rPr>
              <a:t>NĚČem</a:t>
            </a:r>
            <a:r>
              <a:rPr lang="cs-CZ" sz="2400" b="1" dirty="0">
                <a:effectLst/>
              </a:rPr>
              <a:t>?</a:t>
            </a:r>
            <a:endParaRPr lang="cs-CZ" sz="2400" dirty="0">
              <a:effectLst/>
            </a:endParaRPr>
          </a:p>
          <a:p>
            <a:pPr fontAlgn="ctr">
              <a:lnSpc>
                <a:spcPct val="150000"/>
              </a:lnSpc>
            </a:pPr>
            <a:r>
              <a:rPr lang="cs-CZ" sz="2400" b="1" dirty="0" err="1">
                <a:effectLst/>
              </a:rPr>
              <a:t>NĚČím</a:t>
            </a:r>
            <a:r>
              <a:rPr lang="cs-CZ" sz="2400" b="1" dirty="0">
                <a:effectLst/>
              </a:rPr>
              <a:t>?</a:t>
            </a:r>
            <a:endParaRPr lang="cs-CZ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8505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F8EBE1-1FBB-42C7-A189-283CADE4B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687" y="609600"/>
            <a:ext cx="10228869" cy="775317"/>
          </a:xfrm>
        </p:spPr>
        <p:txBody>
          <a:bodyPr>
            <a:normAutofit fontScale="90000"/>
          </a:bodyPr>
          <a:lstStyle/>
          <a:p>
            <a:r>
              <a:rPr lang="cs-CZ" dirty="0"/>
              <a:t>ODPOVĚZTE NEGATIVNĚ, jako pesimista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456805-E93B-4D9A-84F9-5E82F906AB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4602" y="1695635"/>
            <a:ext cx="5265197" cy="4412202"/>
          </a:xfrm>
        </p:spPr>
        <p:txBody>
          <a:bodyPr>
            <a:normAutofit/>
          </a:bodyPr>
          <a:lstStyle/>
          <a:p>
            <a:r>
              <a:rPr lang="cs-CZ" dirty="0"/>
              <a:t>O ČEM PŘEMÝŠLÍŠ?</a:t>
            </a:r>
          </a:p>
          <a:p>
            <a:r>
              <a:rPr lang="cs-CZ" dirty="0"/>
              <a:t>NA CO SE TĚŠÍŠ?</a:t>
            </a:r>
          </a:p>
          <a:p>
            <a:r>
              <a:rPr lang="cs-CZ" dirty="0"/>
              <a:t>S KÝM SI CHATUJEŠ?</a:t>
            </a:r>
          </a:p>
          <a:p>
            <a:r>
              <a:rPr lang="cs-CZ" dirty="0"/>
              <a:t>PRO KOHO KUPUJEŠ DÁREK?</a:t>
            </a:r>
          </a:p>
          <a:p>
            <a:r>
              <a:rPr lang="cs-CZ" dirty="0"/>
              <a:t>KOMU POMÁHÁŠ?</a:t>
            </a:r>
          </a:p>
          <a:p>
            <a:r>
              <a:rPr lang="cs-CZ" dirty="0"/>
              <a:t>ČEHO SE BOJÍŠ?</a:t>
            </a:r>
          </a:p>
          <a:p>
            <a:r>
              <a:rPr lang="cs-CZ" dirty="0"/>
              <a:t>NA KOHO ČEKÁŠ?</a:t>
            </a:r>
          </a:p>
          <a:p>
            <a:r>
              <a:rPr lang="cs-CZ" dirty="0"/>
              <a:t>ČÍM JEZDÍŠ DO ŠKOLY?</a:t>
            </a:r>
          </a:p>
          <a:p>
            <a:r>
              <a:rPr lang="cs-CZ" dirty="0"/>
              <a:t>ČEMU SE SMĚJEŠ?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A71B06-0017-40D4-8C68-0D41D5EF5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783976"/>
            <a:ext cx="5171557" cy="4464423"/>
          </a:xfrm>
        </p:spPr>
        <p:txBody>
          <a:bodyPr>
            <a:normAutofit/>
          </a:bodyPr>
          <a:lstStyle/>
          <a:p>
            <a:r>
              <a:rPr lang="cs-CZ" dirty="0"/>
              <a:t>O ničem</a:t>
            </a:r>
          </a:p>
          <a:p>
            <a:r>
              <a:rPr lang="cs-CZ" dirty="0"/>
              <a:t>Na nic</a:t>
            </a:r>
          </a:p>
          <a:p>
            <a:r>
              <a:rPr lang="cs-CZ" dirty="0"/>
              <a:t>S nikým</a:t>
            </a:r>
          </a:p>
          <a:p>
            <a:r>
              <a:rPr lang="cs-CZ" dirty="0"/>
              <a:t>Pro nikoho</a:t>
            </a:r>
          </a:p>
          <a:p>
            <a:r>
              <a:rPr lang="cs-CZ" dirty="0"/>
              <a:t>Nikomu</a:t>
            </a:r>
          </a:p>
          <a:p>
            <a:r>
              <a:rPr lang="cs-CZ" dirty="0"/>
              <a:t>Ničeho</a:t>
            </a:r>
          </a:p>
          <a:p>
            <a:r>
              <a:rPr lang="cs-CZ" dirty="0"/>
              <a:t>Na nikoho</a:t>
            </a:r>
          </a:p>
          <a:p>
            <a:r>
              <a:rPr lang="cs-CZ" dirty="0"/>
              <a:t>Ničím </a:t>
            </a:r>
          </a:p>
          <a:p>
            <a:r>
              <a:rPr lang="cs-CZ" dirty="0"/>
              <a:t>ničemu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6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7ECF3-BFBC-4B9F-92D4-DE6EB2E9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00635"/>
          </a:xfrm>
        </p:spPr>
        <p:txBody>
          <a:bodyPr>
            <a:normAutofit/>
          </a:bodyPr>
          <a:lstStyle/>
          <a:p>
            <a:r>
              <a:rPr lang="cs-CZ" dirty="0"/>
              <a:t>Člověk S TAJEMSTVÍM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F7135-16B1-4417-BF8C-D35944F9E4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7835" y="1371601"/>
            <a:ext cx="6696636" cy="4419600"/>
          </a:xfrm>
        </p:spPr>
        <p:txBody>
          <a:bodyPr>
            <a:normAutofit/>
          </a:bodyPr>
          <a:lstStyle/>
          <a:p>
            <a:r>
              <a:rPr lang="cs-CZ" dirty="0" err="1"/>
              <a:t>PŘEMÝŠLÍm</a:t>
            </a:r>
            <a:r>
              <a:rPr lang="cs-CZ" dirty="0"/>
              <a:t> o …..</a:t>
            </a:r>
          </a:p>
          <a:p>
            <a:r>
              <a:rPr lang="cs-CZ" dirty="0" err="1"/>
              <a:t>TĚŠÍm</a:t>
            </a:r>
            <a:r>
              <a:rPr lang="cs-CZ" dirty="0"/>
              <a:t> se na….</a:t>
            </a:r>
          </a:p>
          <a:p>
            <a:r>
              <a:rPr lang="cs-CZ" dirty="0" err="1"/>
              <a:t>CHATUJu</a:t>
            </a:r>
            <a:r>
              <a:rPr lang="cs-CZ" dirty="0"/>
              <a:t> s …..</a:t>
            </a:r>
          </a:p>
          <a:p>
            <a:r>
              <a:rPr lang="cs-CZ" dirty="0" err="1"/>
              <a:t>KUPUJu</a:t>
            </a:r>
            <a:r>
              <a:rPr lang="cs-CZ" dirty="0"/>
              <a:t>  DÁREK PRO…</a:t>
            </a:r>
          </a:p>
          <a:p>
            <a:r>
              <a:rPr lang="cs-CZ" dirty="0"/>
              <a:t>POMÁHÁM….</a:t>
            </a:r>
          </a:p>
          <a:p>
            <a:r>
              <a:rPr lang="cs-CZ" dirty="0"/>
              <a:t>BOJÍM SE ….</a:t>
            </a:r>
          </a:p>
          <a:p>
            <a:r>
              <a:rPr lang="cs-CZ" dirty="0"/>
              <a:t>ČEKÁM NA ….</a:t>
            </a:r>
          </a:p>
          <a:p>
            <a:r>
              <a:rPr lang="cs-CZ" dirty="0"/>
              <a:t>JEZDÍM ….</a:t>
            </a:r>
          </a:p>
          <a:p>
            <a:r>
              <a:rPr lang="cs-CZ" dirty="0"/>
              <a:t>SMĚJU SE….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BEA606A-4166-4824-B763-2EE55621B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15835" y="1371601"/>
            <a:ext cx="3351721" cy="4419599"/>
          </a:xfrm>
        </p:spPr>
        <p:txBody>
          <a:bodyPr>
            <a:normAutofit/>
          </a:bodyPr>
          <a:lstStyle/>
          <a:p>
            <a:r>
              <a:rPr lang="cs-CZ" dirty="0"/>
              <a:t>NĚČEM/ NĚKOM</a:t>
            </a:r>
          </a:p>
          <a:p>
            <a:r>
              <a:rPr lang="cs-CZ" dirty="0"/>
              <a:t>NĚCO/ NĚKOHO</a:t>
            </a:r>
          </a:p>
          <a:p>
            <a:r>
              <a:rPr lang="cs-CZ" dirty="0"/>
              <a:t>NĚKÝM</a:t>
            </a:r>
          </a:p>
          <a:p>
            <a:r>
              <a:rPr lang="cs-CZ" dirty="0"/>
              <a:t>NĚKOHO</a:t>
            </a:r>
          </a:p>
          <a:p>
            <a:r>
              <a:rPr lang="cs-CZ" dirty="0"/>
              <a:t>NĚKOMU</a:t>
            </a:r>
          </a:p>
          <a:p>
            <a:r>
              <a:rPr lang="cs-CZ" dirty="0"/>
              <a:t>NĚČEHO/NĚKOHO</a:t>
            </a:r>
          </a:p>
          <a:p>
            <a:r>
              <a:rPr lang="cs-CZ" dirty="0"/>
              <a:t>NĚKOHO</a:t>
            </a:r>
          </a:p>
          <a:p>
            <a:r>
              <a:rPr lang="cs-CZ" dirty="0"/>
              <a:t>NĚČÍM</a:t>
            </a:r>
          </a:p>
          <a:p>
            <a:r>
              <a:rPr lang="cs-CZ" dirty="0"/>
              <a:t>NĚČEMU/NĚKOMU</a:t>
            </a:r>
          </a:p>
        </p:txBody>
      </p:sp>
    </p:spTree>
    <p:extLst>
      <p:ext uri="{BB962C8B-B14F-4D97-AF65-F5344CB8AC3E}">
        <p14:creationId xmlns:p14="http://schemas.microsoft.com/office/powerpoint/2010/main" val="179446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13795" y="563880"/>
            <a:ext cx="10353761" cy="868681"/>
          </a:xfrm>
        </p:spPr>
        <p:txBody>
          <a:bodyPr>
            <a:normAutofit/>
          </a:bodyPr>
          <a:lstStyle/>
          <a:p>
            <a:r>
              <a:rPr lang="cs-CZ" dirty="0"/>
              <a:t>Něco, někdo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463826" y="1550504"/>
            <a:ext cx="8534400" cy="424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Znáš ……….. Z Ameriky?</a:t>
            </a:r>
          </a:p>
          <a:p>
            <a:pPr marL="0" indent="0">
              <a:buNone/>
            </a:pPr>
            <a:r>
              <a:rPr lang="cs-CZ" sz="2800" dirty="0"/>
              <a:t>Co to máš? To je ……. pro mě?</a:t>
            </a:r>
          </a:p>
          <a:p>
            <a:pPr marL="0" indent="0">
              <a:buNone/>
            </a:pPr>
            <a:r>
              <a:rPr lang="cs-CZ" sz="2800" dirty="0"/>
              <a:t>………... telefonoval. Ale nevím jeho jméno.</a:t>
            </a:r>
          </a:p>
          <a:p>
            <a:pPr marL="0" indent="0">
              <a:buNone/>
            </a:pPr>
            <a:r>
              <a:rPr lang="cs-CZ" sz="2800" dirty="0"/>
              <a:t>Jana chce … koupit, ale zapomněla jsem, co to bylo.</a:t>
            </a:r>
          </a:p>
          <a:p>
            <a:pPr marL="0" indent="0">
              <a:buNone/>
            </a:pPr>
            <a:r>
              <a:rPr lang="cs-CZ" sz="2800" dirty="0"/>
              <a:t>Petr se má odpoledne s …. setkat.</a:t>
            </a:r>
          </a:p>
          <a:p>
            <a:pPr marL="0" indent="0">
              <a:buNone/>
            </a:pPr>
            <a:r>
              <a:rPr lang="cs-CZ" sz="2800" dirty="0"/>
              <a:t>Jana není s …..  v domě spokojená.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9541565" y="1432560"/>
            <a:ext cx="1725992" cy="4689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Někoho</a:t>
            </a:r>
          </a:p>
          <a:p>
            <a:r>
              <a:rPr lang="cs-CZ" sz="2800" dirty="0"/>
              <a:t>Něco</a:t>
            </a:r>
          </a:p>
          <a:p>
            <a:r>
              <a:rPr lang="cs-CZ" sz="2800" dirty="0"/>
              <a:t>Někdo</a:t>
            </a:r>
          </a:p>
          <a:p>
            <a:r>
              <a:rPr lang="cs-CZ" sz="2800" dirty="0"/>
              <a:t>Něco</a:t>
            </a:r>
          </a:p>
          <a:p>
            <a:r>
              <a:rPr lang="cs-CZ" sz="2800" dirty="0"/>
              <a:t>Někým</a:t>
            </a:r>
          </a:p>
          <a:p>
            <a:r>
              <a:rPr lang="cs-CZ" sz="2800" dirty="0"/>
              <a:t>něčím</a:t>
            </a:r>
          </a:p>
        </p:txBody>
      </p:sp>
    </p:spTree>
    <p:extLst>
      <p:ext uri="{BB962C8B-B14F-4D97-AF65-F5344CB8AC3E}">
        <p14:creationId xmlns:p14="http://schemas.microsoft.com/office/powerpoint/2010/main" val="164953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13795" y="426721"/>
            <a:ext cx="10353761" cy="868680"/>
          </a:xfrm>
        </p:spPr>
        <p:txBody>
          <a:bodyPr/>
          <a:lstStyle/>
          <a:p>
            <a:r>
              <a:rPr lang="cs-CZ" dirty="0" err="1"/>
              <a:t>oDPOVĚZTE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13795" y="1295401"/>
            <a:ext cx="10353762" cy="4495799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Co nikdy neděláte?</a:t>
            </a:r>
          </a:p>
          <a:p>
            <a:r>
              <a:rPr lang="cs-CZ" sz="2800" dirty="0"/>
              <a:t>Co nikdy nejíte?</a:t>
            </a:r>
          </a:p>
          <a:p>
            <a:r>
              <a:rPr lang="cs-CZ" sz="2800" dirty="0"/>
              <a:t>Znáte nějaké české jméno nebo jméno města?</a:t>
            </a:r>
          </a:p>
          <a:p>
            <a:r>
              <a:rPr lang="cs-CZ" sz="2800" dirty="0"/>
              <a:t>Znáte někoho, kdo umí česky?</a:t>
            </a:r>
          </a:p>
          <a:p>
            <a:r>
              <a:rPr lang="cs-CZ" sz="2800" dirty="0"/>
              <a:t>Máte něco z České republiky?</a:t>
            </a:r>
          </a:p>
          <a:p>
            <a:r>
              <a:rPr lang="cs-CZ" sz="2800" dirty="0"/>
              <a:t>Znáte nějakého slavného Čecha?</a:t>
            </a:r>
          </a:p>
          <a:p>
            <a:r>
              <a:rPr lang="cs-CZ" sz="2800" dirty="0"/>
              <a:t>Zpíváte/ tancujete/ hrajete karty někdy? </a:t>
            </a:r>
          </a:p>
          <a:p>
            <a:r>
              <a:rPr lang="cs-CZ" sz="2800" dirty="0"/>
              <a:t>Chcete jet někam do Asie nebo někam do Afriky? Kam?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842338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64</TotalTime>
  <Words>263</Words>
  <Application>Microsoft Office PowerPoint</Application>
  <PresentationFormat>Širokoúhlá obrazovka</PresentationFormat>
  <Paragraphs>83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Rockwell</vt:lpstr>
      <vt:lpstr>Wingdings</vt:lpstr>
      <vt:lpstr>Damask</vt:lpstr>
      <vt:lpstr>L17 Neurčitá a negativní zájmena</vt:lpstr>
      <vt:lpstr>Zájmena neurčitá                                     NĚ- </vt:lpstr>
      <vt:lpstr>Deklinace</vt:lpstr>
      <vt:lpstr>ODPOVĚZTE NEGATIVNĚ, jako pesimista </vt:lpstr>
      <vt:lpstr>Člověk S TAJEMSTVÍM </vt:lpstr>
      <vt:lpstr>Něco, někdo</vt:lpstr>
      <vt:lpstr>oDPOVĚZTE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Radomila Kotková</dc:creator>
  <cp:lastModifiedBy>kotkovar</cp:lastModifiedBy>
  <cp:revision>9</cp:revision>
  <dcterms:created xsi:type="dcterms:W3CDTF">2019-11-06T19:14:38Z</dcterms:created>
  <dcterms:modified xsi:type="dcterms:W3CDTF">2024-04-25T09:17:20Z</dcterms:modified>
</cp:coreProperties>
</file>