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774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text.</a:t>
            </a:r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>
                <a:latin typeface="Cambria" panose="02040503050406030204" pitchFamily="18" charset="0"/>
                <a:ea typeface="Cambria" panose="02040503050406030204" pitchFamily="18" charset="0"/>
              </a:rPr>
              <a:t>Bohemistická propedeutika 2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2800" dirty="0">
                <a:latin typeface="Cambria" panose="02040503050406030204" pitchFamily="18" charset="0"/>
                <a:ea typeface="Cambria" panose="02040503050406030204" pitchFamily="18" charset="0"/>
              </a:rPr>
              <a:t>4. 3. 2021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ÚJKN</a:t>
            </a:r>
          </a:p>
        </p:txBody>
      </p:sp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latin typeface="Cambria" panose="02040503050406030204" pitchFamily="18" charset="0"/>
                <a:ea typeface="Cambria" panose="02040503050406030204" pitchFamily="18" charset="0"/>
              </a:rPr>
              <a:t>Dokončení slovotvorby: poznámky k pravopisu kompozitních adjektiv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složená adjektiva chápeme buď jako souřadná, nebo podřadná</a:t>
            </a:r>
          </a:p>
          <a:p>
            <a:r>
              <a:rPr lang="cs-CZ" sz="24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souřadný typ: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oba komponenty jsou na stejné úrovni)</a:t>
            </a: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1) píšeme se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spojovníkem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pokud je první složka zakončena na ‑sko, ‑cko, ‑ně nebo ‑ově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např.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zemědělsko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potravinářský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(týkající se zemědělství a potravinářství),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technicko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ekonomický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(týkající se techniky a ekonomiky),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literárně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‑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hudební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(týkající se literatury a hudby)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řadíme sem i složená přídavná jména, kde obě složky vyjadřují vztah vzájemnosti, např.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česko</a:t>
            </a:r>
            <a:r>
              <a:rPr lang="cs-CZ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francouzský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895513-0504-4D60-9D92-D549D48F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souřadný typ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AF2C61-C217-4FFC-9FBE-6B9F11A39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2)</a:t>
            </a: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píšeme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dohromady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bez spojovníku</a:t>
            </a:r>
          </a:p>
          <a:p>
            <a:pPr>
              <a:buFontTx/>
              <a:buChar char="-"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hluchoněmý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sladkokyselý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tvarohovopovidlový</a:t>
            </a:r>
          </a:p>
          <a:p>
            <a:pPr marL="0" indent="0">
              <a:buNone/>
            </a:pP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(hluchý a němý, sladký a kyselý, tvarohový a povidlový)</a:t>
            </a:r>
          </a:p>
          <a:p>
            <a:pPr marL="0" indent="0">
              <a:buNone/>
            </a:pPr>
            <a:endParaRPr lang="cs-CZ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66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9931CC-74D3-4F31-A855-3A382F95E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podřadný typ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C619BB-504A-4FE6-8BCD-782B5F305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jedna složka rozvíjí druhou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píšeme </a:t>
            </a:r>
            <a:r>
              <a:rPr lang="cs-CZ" sz="2400" b="1" dirty="0">
                <a:latin typeface="Cambria" panose="02040503050406030204" pitchFamily="18" charset="0"/>
                <a:ea typeface="Cambria" panose="02040503050406030204" pitchFamily="18" charset="0"/>
              </a:rPr>
              <a:t>dohromady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speciální pedagogika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speciálněpedagogický</a:t>
            </a:r>
          </a:p>
          <a:p>
            <a:pPr marL="0" indent="0">
              <a:buNone/>
            </a:pPr>
            <a:r>
              <a:rPr lang="cs-CZ" sz="24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literární věda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literárněvědný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sociální demokracie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sociálnědemokratický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zahraniční politika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zahraničněpolitický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  sociální kritika → </a:t>
            </a:r>
            <a:r>
              <a:rPr lang="cs-CZ" sz="2400" i="1" dirty="0">
                <a:latin typeface="Cambria" panose="02040503050406030204" pitchFamily="18" charset="0"/>
                <a:ea typeface="Cambria" panose="02040503050406030204" pitchFamily="18" charset="0"/>
              </a:rPr>
              <a:t>sociálněkritický</a:t>
            </a: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47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506944-C509-4E73-8E48-1E0EFD90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0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podřadný typ s číslovkou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EBB8B9-955E-4BCE-BD87-023AF9FA6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dvoudenní či 2denní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osmimetrový či 8metrový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tříhodinový či 3hodinový</a:t>
            </a:r>
          </a:p>
          <a:p>
            <a:r>
              <a:rPr lang="cs-CZ" sz="2400" dirty="0">
                <a:latin typeface="Cambria" panose="02040503050406030204" pitchFamily="18" charset="0"/>
                <a:ea typeface="Cambria" panose="02040503050406030204" pitchFamily="18" charset="0"/>
              </a:rPr>
              <a:t>pětiminutový či 5minutový</a:t>
            </a: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cs-CZ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cs-CZ" sz="24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ŽÁDNÉ -TI </a:t>
            </a:r>
            <a:r>
              <a:rPr lang="cs-CZ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NEEXISTUJE V ŽÁDNÉM VESMÍRU :)</a:t>
            </a:r>
          </a:p>
        </p:txBody>
      </p:sp>
    </p:spTree>
    <p:extLst>
      <p:ext uri="{BB962C8B-B14F-4D97-AF65-F5344CB8AC3E}">
        <p14:creationId xmlns:p14="http://schemas.microsoft.com/office/powerpoint/2010/main" val="28140794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46</TotalTime>
  <Words>190</Words>
  <Application>Microsoft Office PowerPoint</Application>
  <PresentationFormat>Širokoúhlá obrazovka</PresentationFormat>
  <Paragraphs>30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Cambria</vt:lpstr>
      <vt:lpstr>Wingdings</vt:lpstr>
      <vt:lpstr>Motiv Office</vt:lpstr>
      <vt:lpstr>Bohemistická propedeutika 2</vt:lpstr>
      <vt:lpstr>Dokončení slovotvorby: poznámky k pravopisu kompozitních adjektiv</vt:lpstr>
      <vt:lpstr>souřadný typ</vt:lpstr>
      <vt:lpstr>podřadný typ</vt:lpstr>
      <vt:lpstr>podřadný typ s číslovkou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Bohemistická propedeutika 2</dc:title>
  <dc:creator>Ondřej Vinš</dc:creator>
  <cp:lastModifiedBy>Ondřej Vinš</cp:lastModifiedBy>
  <cp:revision>6</cp:revision>
  <dcterms:created xsi:type="dcterms:W3CDTF">2021-03-02T09:35:48Z</dcterms:created>
  <dcterms:modified xsi:type="dcterms:W3CDTF">2021-03-02T16:36:27Z</dcterms:modified>
</cp:coreProperties>
</file>