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3BE35-706A-4222-8B5E-AD9BC74D0C7A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438DA-5C61-4849-8F8A-1861B60936A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438DA-5C61-4849-8F8A-1861B60936A1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832A-F50D-4012-BDF1-B495D65BE511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832A-F50D-4012-BDF1-B495D65BE511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832A-F50D-4012-BDF1-B495D65BE511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832A-F50D-4012-BDF1-B495D65BE511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832A-F50D-4012-BDF1-B495D65BE511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946832A-F50D-4012-BDF1-B495D65BE511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832A-F50D-4012-BDF1-B495D65BE511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832A-F50D-4012-BDF1-B495D65BE511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832A-F50D-4012-BDF1-B495D65BE511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832A-F50D-4012-BDF1-B495D65BE511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946832A-F50D-4012-BDF1-B495D65BE511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946832A-F50D-4012-BDF1-B495D65BE511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Пишем эссе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Смысловая цельность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Композиция: вводная, основная и заключительная части</a:t>
            </a:r>
          </a:p>
          <a:p>
            <a:endParaRPr lang="ru-RU" dirty="0"/>
          </a:p>
          <a:p>
            <a:r>
              <a:rPr lang="ru-RU" dirty="0"/>
              <a:t>Логическая связаность: тематические, логические и грамматические средства связи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Композиция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Вводная часть</a:t>
            </a:r>
          </a:p>
          <a:p>
            <a:pPr>
              <a:buFontTx/>
              <a:buChar char="-"/>
            </a:pPr>
            <a:r>
              <a:rPr lang="ru-RU" dirty="0"/>
              <a:t>1</a:t>
            </a:r>
            <a:r>
              <a:rPr lang="cs-CZ" dirty="0"/>
              <a:t>/8 </a:t>
            </a:r>
            <a:r>
              <a:rPr lang="ru-RU" dirty="0"/>
              <a:t>объема текста</a:t>
            </a:r>
          </a:p>
          <a:p>
            <a:pPr>
              <a:buFontTx/>
              <a:buChar char="-"/>
            </a:pPr>
            <a:r>
              <a:rPr lang="ru-RU" dirty="0"/>
              <a:t>Создает определенный эмоциональный настрой и содержит постановку проблемы</a:t>
            </a:r>
          </a:p>
          <a:p>
            <a:pPr>
              <a:buFontTx/>
              <a:buChar char="-"/>
            </a:pPr>
            <a:r>
              <a:rPr lang="ru-RU" dirty="0"/>
              <a:t>Логико-стилистические «мостики»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Композиция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Основная часть:</a:t>
            </a:r>
          </a:p>
          <a:p>
            <a:pPr>
              <a:buFontTx/>
              <a:buChar char="-"/>
            </a:pPr>
            <a:r>
              <a:rPr lang="ru-RU" dirty="0"/>
              <a:t>Тезис – главная мысль</a:t>
            </a:r>
          </a:p>
          <a:p>
            <a:pPr>
              <a:buFontTx/>
              <a:buChar char="-"/>
            </a:pPr>
            <a:r>
              <a:rPr lang="ru-RU" dirty="0"/>
              <a:t>Аргумент – доказательство, отвечает на вопрос</a:t>
            </a:r>
          </a:p>
          <a:p>
            <a:pPr>
              <a:buNone/>
            </a:pPr>
            <a:r>
              <a:rPr lang="ru-RU" dirty="0"/>
              <a:t> « Почему?» ( 3 аргумента)</a:t>
            </a:r>
          </a:p>
          <a:p>
            <a:pPr>
              <a:buFontTx/>
              <a:buChar char="-"/>
            </a:pPr>
            <a:r>
              <a:rPr lang="ru-RU" dirty="0"/>
              <a:t>Логический вывод</a:t>
            </a:r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Композиция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Заключительная часть:</a:t>
            </a:r>
          </a:p>
          <a:p>
            <a:pPr>
              <a:buNone/>
            </a:pPr>
            <a:r>
              <a:rPr lang="ru-RU" dirty="0"/>
              <a:t>- 1</a:t>
            </a:r>
            <a:r>
              <a:rPr lang="cs-CZ" dirty="0"/>
              <a:t>/8 </a:t>
            </a:r>
            <a:r>
              <a:rPr lang="ru-RU" dirty="0"/>
              <a:t>объема текста</a:t>
            </a:r>
          </a:p>
          <a:p>
            <a:pPr>
              <a:buFontTx/>
              <a:buChar char="-"/>
            </a:pPr>
            <a:r>
              <a:rPr lang="ru-RU" dirty="0"/>
              <a:t>Коротко повторить главное</a:t>
            </a:r>
          </a:p>
          <a:p>
            <a:pPr>
              <a:buFontTx/>
              <a:buChar char="-"/>
            </a:pPr>
            <a:r>
              <a:rPr lang="ru-RU" dirty="0"/>
              <a:t>Сделать общий вывод</a:t>
            </a:r>
          </a:p>
          <a:p>
            <a:pPr>
              <a:buFontTx/>
              <a:buChar char="-"/>
            </a:pPr>
            <a:r>
              <a:rPr lang="ru-RU" dirty="0"/>
              <a:t>Никаких новых мыслей, дополнительной информации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36</TotalTime>
  <Words>88</Words>
  <Application>Microsoft Office PowerPoint</Application>
  <PresentationFormat>Předvádění na obrazovce (4:3)</PresentationFormat>
  <Paragraphs>23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Calibri</vt:lpstr>
      <vt:lpstr>Georgia</vt:lpstr>
      <vt:lpstr>Wingdings</vt:lpstr>
      <vt:lpstr>Wingdings 2</vt:lpstr>
      <vt:lpstr>Administrativní</vt:lpstr>
      <vt:lpstr>Пишем эссе</vt:lpstr>
      <vt:lpstr>Смысловая цельность</vt:lpstr>
      <vt:lpstr>Композиция</vt:lpstr>
      <vt:lpstr>Композиция</vt:lpstr>
      <vt:lpstr>Композиция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Пишем эссе</dc:title>
  <dc:creator>Kateryna Zubkovska</dc:creator>
  <cp:lastModifiedBy>Kateryna Zubkovska</cp:lastModifiedBy>
  <cp:revision>6</cp:revision>
  <dcterms:created xsi:type="dcterms:W3CDTF">2018-10-30T20:05:42Z</dcterms:created>
  <dcterms:modified xsi:type="dcterms:W3CDTF">2023-12-05T19:59:58Z</dcterms:modified>
</cp:coreProperties>
</file>