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A40-E3AE-4D64-B666-4BB745C7C7A3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1652-8A2A-40C0-B7A9-896951386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82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A40-E3AE-4D64-B666-4BB745C7C7A3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1652-8A2A-40C0-B7A9-896951386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1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A40-E3AE-4D64-B666-4BB745C7C7A3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1652-8A2A-40C0-B7A9-896951386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1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A40-E3AE-4D64-B666-4BB745C7C7A3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1652-8A2A-40C0-B7A9-896951386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16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A40-E3AE-4D64-B666-4BB745C7C7A3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1652-8A2A-40C0-B7A9-896951386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32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A40-E3AE-4D64-B666-4BB745C7C7A3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1652-8A2A-40C0-B7A9-896951386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48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A40-E3AE-4D64-B666-4BB745C7C7A3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1652-8A2A-40C0-B7A9-896951386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81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A40-E3AE-4D64-B666-4BB745C7C7A3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1652-8A2A-40C0-B7A9-896951386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63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A40-E3AE-4D64-B666-4BB745C7C7A3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1652-8A2A-40C0-B7A9-896951386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80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A40-E3AE-4D64-B666-4BB745C7C7A3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1652-8A2A-40C0-B7A9-896951386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65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A40-E3AE-4D64-B666-4BB745C7C7A3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1652-8A2A-40C0-B7A9-896951386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62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8A40-E3AE-4D64-B666-4BB745C7C7A3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1652-8A2A-40C0-B7A9-896951386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67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Kolonialismus v 19. století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10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9" y="571500"/>
            <a:ext cx="74009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00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Muslimská liga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1875 - založení Mohamedánské </a:t>
            </a:r>
            <a:r>
              <a:rPr lang="cs-CZ" dirty="0" err="1"/>
              <a:t>anglo</a:t>
            </a:r>
            <a:r>
              <a:rPr lang="cs-CZ" dirty="0"/>
              <a:t>-orientální koleje v </a:t>
            </a:r>
            <a:r>
              <a:rPr lang="cs-CZ" dirty="0" err="1"/>
              <a:t>Alígarhu</a:t>
            </a:r>
            <a:r>
              <a:rPr lang="cs-CZ" dirty="0"/>
              <a:t> (1920 </a:t>
            </a:r>
            <a:r>
              <a:rPr lang="cs-CZ" dirty="0" err="1"/>
              <a:t>Alígharská</a:t>
            </a:r>
            <a:r>
              <a:rPr lang="cs-CZ" dirty="0"/>
              <a:t> muslimská univerzita, tzv. </a:t>
            </a:r>
            <a:r>
              <a:rPr lang="cs-CZ" dirty="0" err="1"/>
              <a:t>alígharské</a:t>
            </a:r>
            <a:r>
              <a:rPr lang="cs-CZ" dirty="0"/>
              <a:t> hnutí)</a:t>
            </a:r>
          </a:p>
          <a:p>
            <a:r>
              <a:rPr lang="cs-CZ" dirty="0"/>
              <a:t>1906 – založení Muslimské ligy</a:t>
            </a:r>
          </a:p>
          <a:p>
            <a:r>
              <a:rPr lang="cs-CZ" dirty="0"/>
              <a:t>Muhammad Alí </a:t>
            </a:r>
            <a:r>
              <a:rPr lang="cs-CZ" dirty="0" err="1"/>
              <a:t>Džinnáh</a:t>
            </a:r>
            <a:endParaRPr lang="cs-CZ" dirty="0"/>
          </a:p>
          <a:p>
            <a:r>
              <a:rPr lang="cs-CZ" dirty="0"/>
              <a:t>1916 – </a:t>
            </a:r>
            <a:r>
              <a:rPr lang="cs-CZ" dirty="0" err="1"/>
              <a:t>Lakhnaúský</a:t>
            </a:r>
            <a:r>
              <a:rPr lang="cs-CZ" dirty="0"/>
              <a:t> pakt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3501008"/>
            <a:ext cx="2143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86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1909 - Morleyova-</a:t>
            </a:r>
            <a:r>
              <a:rPr lang="cs-CZ" dirty="0" err="1"/>
              <a:t>Mintoova</a:t>
            </a:r>
            <a:r>
              <a:rPr lang="cs-CZ" dirty="0"/>
              <a:t> reforma </a:t>
            </a:r>
          </a:p>
          <a:p>
            <a:r>
              <a:rPr lang="cs-CZ" dirty="0"/>
              <a:t>1911 – anulování rozdělení Bengálska</a:t>
            </a:r>
          </a:p>
          <a:p>
            <a:r>
              <a:rPr lang="cs-CZ" dirty="0"/>
              <a:t>1918 – </a:t>
            </a:r>
            <a:r>
              <a:rPr lang="cs-CZ" dirty="0" err="1"/>
              <a:t>Montaguova-Chelmsfordova</a:t>
            </a:r>
            <a:r>
              <a:rPr lang="cs-CZ" dirty="0"/>
              <a:t> zpráva</a:t>
            </a:r>
          </a:p>
          <a:p>
            <a:r>
              <a:rPr lang="cs-CZ" dirty="0"/>
              <a:t>1919 – Zákon o správě Indie</a:t>
            </a:r>
          </a:p>
        </p:txBody>
      </p:sp>
    </p:spTree>
    <p:extLst>
      <p:ext uri="{BB962C8B-B14F-4D97-AF65-F5344CB8AC3E}">
        <p14:creationId xmlns:p14="http://schemas.microsoft.com/office/powerpoint/2010/main" val="348291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Afrika                          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A map, published in Portugal in 1623, showing a representation of Africa as understood by colonize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541338"/>
            <a:ext cx="69342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6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Egypt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prosinci 1869 byl dokončen suezský průplav a došlo k jeho oficiálnímu otevření.</a:t>
            </a:r>
          </a:p>
          <a:p>
            <a:r>
              <a:rPr lang="cs-CZ" dirty="0"/>
              <a:t>V roce 1876 byla založena mezinárodní Banka pro správu egyptského státního dluhu a za dva roky byla na její návrh vytvořena v Egyptě mezinárodní vláda</a:t>
            </a:r>
          </a:p>
          <a:p>
            <a:r>
              <a:rPr lang="cs-CZ" dirty="0"/>
              <a:t>1882 – britská intervence = do britské sféry vlivu byly ale rovněž vtaženy země ležící v blízkosti Egypta.</a:t>
            </a:r>
          </a:p>
        </p:txBody>
      </p:sp>
    </p:spTree>
    <p:extLst>
      <p:ext uri="{BB962C8B-B14F-4D97-AF65-F5344CB8AC3E}">
        <p14:creationId xmlns:p14="http://schemas.microsoft.com/office/powerpoint/2010/main" val="116678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Střetnutí Británie s Francií v boji o Súdán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Britové usilovali o získání kontroly nad Horním Nilem, a tak se rozhodli obsadit místa egyptské správy v Súdánu svými občany = zesílení hnutí za obnovu samostatného Súdánu - muslimský duchovní Muhammad Ahmad, Al-</a:t>
            </a:r>
            <a:r>
              <a:rPr lang="cs-CZ" dirty="0" err="1"/>
              <a:t>Mahdí</a:t>
            </a:r>
            <a:r>
              <a:rPr lang="cs-CZ" dirty="0"/>
              <a:t>  (</a:t>
            </a:r>
            <a:r>
              <a:rPr lang="cs-CZ" i="1" dirty="0"/>
              <a:t>Spasitel</a:t>
            </a:r>
            <a:r>
              <a:rPr lang="cs-CZ" dirty="0"/>
              <a:t>).</a:t>
            </a:r>
          </a:p>
          <a:p>
            <a:r>
              <a:rPr lang="cs-CZ" dirty="0"/>
              <a:t>1881 – povstání</a:t>
            </a:r>
          </a:p>
          <a:p>
            <a:r>
              <a:rPr lang="cs-CZ" dirty="0" err="1"/>
              <a:t>Mahdí</a:t>
            </a:r>
            <a:r>
              <a:rPr lang="cs-CZ" dirty="0"/>
              <a:t> vytvořil velkou říši, která měla charakter vojensko-teokratické diktatury. Toto panství poměrně dlouho odolávalo snahám o podmanění.</a:t>
            </a:r>
          </a:p>
          <a:p>
            <a:r>
              <a:rPr lang="cs-CZ" dirty="0"/>
              <a:t>mahdistický stát zlikvidovala spojená britská a egyptská vojska pod vedením generála </a:t>
            </a:r>
            <a:r>
              <a:rPr lang="cs-CZ" dirty="0" err="1"/>
              <a:t>Kitchenera</a:t>
            </a:r>
            <a:r>
              <a:rPr lang="cs-CZ" dirty="0"/>
              <a:t> v roce </a:t>
            </a:r>
            <a:r>
              <a:rPr lang="cs-CZ" b="1" dirty="0"/>
              <a:t>1898 po bitvě u </a:t>
            </a:r>
            <a:r>
              <a:rPr lang="cs-CZ" b="1" dirty="0" err="1"/>
              <a:t>Omdurmánu</a:t>
            </a:r>
            <a:endParaRPr lang="cs-CZ" b="1" dirty="0"/>
          </a:p>
          <a:p>
            <a:r>
              <a:rPr lang="cs-CZ" dirty="0"/>
              <a:t>Rozdílné představy velmocí – VB x Francie</a:t>
            </a:r>
          </a:p>
        </p:txBody>
      </p:sp>
    </p:spTree>
    <p:extLst>
      <p:ext uri="{BB962C8B-B14F-4D97-AF65-F5344CB8AC3E}">
        <p14:creationId xmlns:p14="http://schemas.microsoft.com/office/powerpoint/2010/main" val="156900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Zápas o jižní Afriku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Rozhodnutím vídeňského kongresu z roku 1815 získali Britové Kapsko, ve čtyřicátých letech ještě Natal.</a:t>
            </a:r>
          </a:p>
          <a:p>
            <a:r>
              <a:rPr lang="cs-CZ" dirty="0"/>
              <a:t>Búrové, kolonisté nizozemského původu, kteří se cítili diskriminováni britskou politikou, se přesunuli severněji (tzv. Velký </a:t>
            </a:r>
            <a:r>
              <a:rPr lang="cs-CZ" dirty="0" err="1"/>
              <a:t>trek</a:t>
            </a:r>
            <a:r>
              <a:rPr lang="cs-CZ" dirty="0"/>
              <a:t>). V 50. letech založili Oranžský svobodný stát a Jihoafrickou republiku (</a:t>
            </a:r>
            <a:r>
              <a:rPr lang="cs-CZ" dirty="0" err="1"/>
              <a:t>Transvaal</a:t>
            </a:r>
            <a:r>
              <a:rPr lang="cs-CZ" dirty="0"/>
              <a:t>).</a:t>
            </a:r>
          </a:p>
          <a:p>
            <a:r>
              <a:rPr lang="cs-CZ" dirty="0"/>
              <a:t>1877 vyhlásila anexi </a:t>
            </a:r>
            <a:r>
              <a:rPr lang="cs-CZ" dirty="0" err="1"/>
              <a:t>Transvaalu</a:t>
            </a:r>
            <a:r>
              <a:rPr lang="cs-CZ" dirty="0"/>
              <a:t> = 1880 – Búrové odmítli akceptovat, 1881 první búrská válka - VB uznala nezávislost </a:t>
            </a:r>
            <a:r>
              <a:rPr lang="cs-CZ" dirty="0" err="1"/>
              <a:t>Trasvaalu</a:t>
            </a:r>
            <a:r>
              <a:rPr lang="cs-CZ" dirty="0"/>
              <a:t>, pouze symbolický dohled nad republikou.</a:t>
            </a:r>
          </a:p>
          <a:p>
            <a:r>
              <a:rPr lang="cs-CZ" dirty="0"/>
              <a:t>1886 byly otevřeny velká naleziště zlata v </a:t>
            </a:r>
            <a:r>
              <a:rPr lang="cs-CZ" dirty="0" err="1"/>
              <a:t>Transvaalu</a:t>
            </a:r>
            <a:r>
              <a:rPr lang="cs-CZ" dirty="0"/>
              <a:t> - podstatná změna situace </a:t>
            </a:r>
          </a:p>
          <a:p>
            <a:r>
              <a:rPr lang="cs-CZ" dirty="0"/>
              <a:t>1897 vytvořena federace obou búrských států. V jejich politice se prosadil kurs prezidenta </a:t>
            </a:r>
            <a:r>
              <a:rPr lang="cs-CZ" dirty="0" err="1"/>
              <a:t>Krügera</a:t>
            </a:r>
            <a:r>
              <a:rPr lang="cs-CZ" dirty="0"/>
              <a:t>, nekompromisní k Británii i vůči přistěhovalcům.</a:t>
            </a:r>
          </a:p>
          <a:p>
            <a:r>
              <a:rPr lang="cs-CZ" dirty="0"/>
              <a:t>1899-1902- druhá búrská válka</a:t>
            </a:r>
          </a:p>
        </p:txBody>
      </p:sp>
    </p:spTree>
    <p:extLst>
      <p:ext uri="{BB962C8B-B14F-4D97-AF65-F5344CB8AC3E}">
        <p14:creationId xmlns:p14="http://schemas.microsoft.com/office/powerpoint/2010/main" val="302437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rMuseum.ca - South African War - Boer War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795337"/>
            <a:ext cx="6873326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5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Východní Afrika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roku 1888 zdejší ekonomiku ovládla Britská východoafrická společnost (</a:t>
            </a:r>
            <a:r>
              <a:rPr lang="cs-CZ" i="1" dirty="0" err="1"/>
              <a:t>Imperial</a:t>
            </a:r>
            <a:r>
              <a:rPr lang="cs-CZ" i="1" dirty="0"/>
              <a:t> </a:t>
            </a:r>
            <a:r>
              <a:rPr lang="cs-CZ" i="1" dirty="0" err="1"/>
              <a:t>British</a:t>
            </a:r>
            <a:r>
              <a:rPr lang="cs-CZ" i="1" dirty="0"/>
              <a:t> East </a:t>
            </a:r>
            <a:r>
              <a:rPr lang="cs-CZ" i="1" dirty="0" err="1"/>
              <a:t>Africa</a:t>
            </a:r>
            <a:r>
              <a:rPr lang="cs-CZ" i="1" dirty="0"/>
              <a:t> </a:t>
            </a:r>
            <a:r>
              <a:rPr lang="cs-CZ" i="1" dirty="0" err="1"/>
              <a:t>Company</a:t>
            </a:r>
            <a:r>
              <a:rPr lang="cs-CZ" dirty="0"/>
              <a:t>) - konkurovala především Německé východoafrické společnosti, která se od roku 1887 více zajímala o východoafrické pobřeží.</a:t>
            </a:r>
          </a:p>
          <a:p>
            <a:r>
              <a:rPr lang="cs-CZ" dirty="0"/>
              <a:t>1890 – helgolandská smlouva</a:t>
            </a:r>
          </a:p>
          <a:p>
            <a:r>
              <a:rPr lang="cs-CZ" dirty="0"/>
              <a:t>1895 vzniká protektorát Britská východní Afrika a o rok později protektorát Uganda.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11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0" y="95487"/>
            <a:ext cx="5472608" cy="66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                Indie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9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Cesta k vytvoření Indického národního kongresu (INC)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Velké indické povstání (1857-1859)</a:t>
            </a:r>
          </a:p>
          <a:p>
            <a:r>
              <a:rPr lang="cs-CZ" dirty="0"/>
              <a:t>60.-70. léta 19. století – počátky indického národního hnutí (např. Indické sdružení)</a:t>
            </a:r>
          </a:p>
          <a:p>
            <a:r>
              <a:rPr lang="cs-CZ" dirty="0"/>
              <a:t>1885 – založení Indického národního kongresu</a:t>
            </a:r>
          </a:p>
          <a:p>
            <a:r>
              <a:rPr lang="cs-CZ" dirty="0"/>
              <a:t>polovina 90. let – umírněné a radikální křídlo</a:t>
            </a:r>
          </a:p>
          <a:p>
            <a:r>
              <a:rPr lang="cs-CZ" dirty="0"/>
              <a:t>radikálové - nastolení vlastní vlády (</a:t>
            </a:r>
            <a:r>
              <a:rPr lang="cs-CZ" i="1" dirty="0"/>
              <a:t>svarádž</a:t>
            </a:r>
            <a:r>
              <a:rPr lang="cs-CZ" dirty="0"/>
              <a:t>)</a:t>
            </a:r>
          </a:p>
          <a:p>
            <a:r>
              <a:rPr lang="cs-CZ" dirty="0"/>
              <a:t>administrativní rozdělení Bengálska (1905) = vlna odporu (hnutí </a:t>
            </a:r>
            <a:r>
              <a:rPr lang="cs-CZ" i="1" dirty="0" err="1"/>
              <a:t>svadéší</a:t>
            </a:r>
            <a:r>
              <a:rPr lang="cs-CZ" dirty="0"/>
              <a:t>)</a:t>
            </a:r>
          </a:p>
          <a:p>
            <a:r>
              <a:rPr lang="cs-CZ" dirty="0"/>
              <a:t>1907 – roztržka mezi umírněným a radikálním křídlem INC</a:t>
            </a:r>
          </a:p>
        </p:txBody>
      </p:sp>
    </p:spTree>
    <p:extLst>
      <p:ext uri="{BB962C8B-B14F-4D97-AF65-F5344CB8AC3E}">
        <p14:creationId xmlns:p14="http://schemas.microsoft.com/office/powerpoint/2010/main" val="26775769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469</Words>
  <Application>Microsoft Office PowerPoint</Application>
  <PresentationFormat>Širokoúhlá obrazovka</PresentationFormat>
  <Paragraphs>42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Kolonialismus v 19. století</vt:lpstr>
      <vt:lpstr>Afrika                           </vt:lpstr>
      <vt:lpstr>Egypt</vt:lpstr>
      <vt:lpstr>Střetnutí Británie s Francií v boji o Súdán</vt:lpstr>
      <vt:lpstr>Zápas o jižní Afriku</vt:lpstr>
      <vt:lpstr>Prezentace aplikace PowerPoint</vt:lpstr>
      <vt:lpstr>Východní Afrika</vt:lpstr>
      <vt:lpstr>                Indie</vt:lpstr>
      <vt:lpstr>Cesta k vytvoření Indického národního kongresu (INC)</vt:lpstr>
      <vt:lpstr>Prezentace aplikace PowerPoint</vt:lpstr>
      <vt:lpstr>Muslimská liga</vt:lpstr>
      <vt:lpstr>Reformy</vt:lpstr>
    </vt:vector>
  </TitlesOfParts>
  <Company>Univerzita Karlova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Kolonialismus v 19. století</dc:title>
  <dc:creator>Soukup Jaromír</dc:creator>
  <cp:lastModifiedBy>Jaromír Soukup</cp:lastModifiedBy>
  <cp:revision>7</cp:revision>
  <dcterms:created xsi:type="dcterms:W3CDTF">2020-11-25T10:06:54Z</dcterms:created>
  <dcterms:modified xsi:type="dcterms:W3CDTF">2024-04-22T07:19:15Z</dcterms:modified>
</cp:coreProperties>
</file>