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11/28/2019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Ústní projev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</a:rPr>
              <a:t>JMB002</a:t>
            </a:r>
            <a:r>
              <a:rPr lang="cs-CZ" dirty="0"/>
              <a:t>                                     </a:t>
            </a:r>
            <a:r>
              <a:rPr lang="cs-CZ">
                <a:solidFill>
                  <a:schemeClr val="tx1"/>
                </a:solidFill>
              </a:rPr>
              <a:t>Nikola Karasová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Ústní projev I.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Účelem předání informace</a:t>
            </a:r>
          </a:p>
          <a:p>
            <a:endParaRPr lang="cs-CZ" dirty="0"/>
          </a:p>
          <a:p>
            <a:r>
              <a:rPr lang="cs-CZ" dirty="0"/>
              <a:t>Krátká sdělení</a:t>
            </a:r>
          </a:p>
          <a:p>
            <a:r>
              <a:rPr lang="cs-CZ" dirty="0"/>
              <a:t>Přednášky (referáty)</a:t>
            </a:r>
          </a:p>
          <a:p>
            <a:r>
              <a:rPr lang="cs-CZ" dirty="0"/>
              <a:t>Ústní zkoušky</a:t>
            </a:r>
          </a:p>
          <a:p>
            <a:r>
              <a:rPr lang="cs-CZ" dirty="0"/>
              <a:t>Obhajoby</a:t>
            </a:r>
          </a:p>
          <a:p>
            <a:endParaRPr lang="cs-CZ" dirty="0"/>
          </a:p>
          <a:p>
            <a:r>
              <a:rPr lang="cs-CZ" dirty="0"/>
              <a:t>Odborná vrstva jazyka – spisovná řeč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Ústní projev II.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Jen jedna šance </a:t>
            </a:r>
          </a:p>
          <a:p>
            <a:endParaRPr lang="cs-CZ" dirty="0"/>
          </a:p>
          <a:p>
            <a:r>
              <a:rPr lang="cs-CZ" dirty="0"/>
              <a:t>Úvod do tématu, jádro, shrnutí</a:t>
            </a:r>
          </a:p>
          <a:p>
            <a:endParaRPr lang="cs-CZ" dirty="0"/>
          </a:p>
          <a:p>
            <a:r>
              <a:rPr lang="cs-CZ" dirty="0"/>
              <a:t>Od jednodušších prvků ke složitějším, od celku k detailům</a:t>
            </a:r>
          </a:p>
          <a:p>
            <a:endParaRPr lang="cs-CZ" dirty="0"/>
          </a:p>
          <a:p>
            <a:r>
              <a:rPr lang="cs-CZ" dirty="0"/>
              <a:t>Základní zásady – vhodná rychlost, kontakt s posluchači, vhodná neverbální komunikace, vynechat „pohřební řeči“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Ústní projev III.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Přednáška/Referát</a:t>
            </a:r>
          </a:p>
          <a:p>
            <a:endParaRPr lang="cs-CZ" dirty="0"/>
          </a:p>
          <a:p>
            <a:r>
              <a:rPr lang="cs-CZ" dirty="0"/>
              <a:t>Střídání faktických a ilustrativních či explanačních pasáží, důležitá volba podstatných prvků, </a:t>
            </a:r>
          </a:p>
          <a:p>
            <a:endParaRPr lang="cs-CZ" dirty="0"/>
          </a:p>
          <a:p>
            <a:r>
              <a:rPr lang="cs-CZ" dirty="0"/>
              <a:t>Referát o knize – ne lineární deskripce, úvod do kontextu (autor), stručné sdělení obsahu, struktura, shrnutí argumentace, námitky/pochybnosti, závěrem vybrat to nejpodstatnější </a:t>
            </a:r>
          </a:p>
          <a:p>
            <a:endParaRPr lang="cs-CZ" dirty="0"/>
          </a:p>
          <a:p>
            <a:r>
              <a:rPr lang="cs-CZ" dirty="0"/>
              <a:t>Koreferát – nutnost znát hlavní referát</a:t>
            </a:r>
          </a:p>
          <a:p>
            <a:endParaRPr lang="cs-CZ" dirty="0"/>
          </a:p>
          <a:p>
            <a:r>
              <a:rPr lang="cs-CZ" dirty="0"/>
              <a:t>Krátká sdělení – jedna teze, hypotéza, stručná informace, nepouštět se do interpretace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Ústní projev IV.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Prezentace s projekcí</a:t>
            </a:r>
          </a:p>
          <a:p>
            <a:r>
              <a:rPr lang="cs-CZ" dirty="0"/>
              <a:t>Grafická přehlednost, heslovitost, jasná struktura</a:t>
            </a:r>
          </a:p>
          <a:p>
            <a:r>
              <a:rPr lang="cs-CZ" dirty="0"/>
              <a:t>Obrázky, grafy, tabulky, fotografie, hypertextové odkazy</a:t>
            </a:r>
          </a:p>
          <a:p>
            <a:r>
              <a:rPr lang="cs-CZ" dirty="0"/>
              <a:t>Každý slide by měl mít sám o sobě integritu, být funkčním prvkem</a:t>
            </a:r>
          </a:p>
          <a:p>
            <a:r>
              <a:rPr lang="cs-CZ" dirty="0"/>
              <a:t>Titulní strana na úvod, Seznam zdrojů na závěr, možné i poděkování</a:t>
            </a:r>
          </a:p>
          <a:p>
            <a:r>
              <a:rPr lang="cs-CZ" dirty="0"/>
              <a:t>Dodržet časovou délku prezentace (sledovat čas)</a:t>
            </a:r>
          </a:p>
          <a:p>
            <a:r>
              <a:rPr lang="cs-CZ" dirty="0"/>
              <a:t>Příprava podkladů – kartičky, tisk prezentace</a:t>
            </a:r>
          </a:p>
          <a:p>
            <a:pPr>
              <a:buFontTx/>
              <a:buChar char="-"/>
            </a:pPr>
            <a:r>
              <a:rPr lang="cs-CZ" dirty="0"/>
              <a:t>nevypisovat celé segmenty vázaného textu, mít přípravu z ohledem na strukturu prezentace, teze, pojmosloví, faktografii</a:t>
            </a:r>
          </a:p>
          <a:p>
            <a:r>
              <a:rPr lang="cs-CZ" dirty="0"/>
              <a:t>Pokud možno si prezentaci vyzkoušet</a:t>
            </a:r>
          </a:p>
          <a:p>
            <a:r>
              <a:rPr lang="cs-CZ" dirty="0"/>
              <a:t>Mimo </a:t>
            </a:r>
            <a:r>
              <a:rPr lang="cs-CZ"/>
              <a:t>projektor lze </a:t>
            </a:r>
            <a:r>
              <a:rPr lang="cs-CZ" dirty="0"/>
              <a:t>využít i tabuli či flip chart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Ústní projev V.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Následné diskuze – v první fázi dotazy formálního, či faktografického charakteru poté širší témata</a:t>
            </a:r>
          </a:p>
          <a:p>
            <a:r>
              <a:rPr lang="cs-CZ" dirty="0"/>
              <a:t>Příprava širšího záběru než jádro prezentace</a:t>
            </a:r>
          </a:p>
          <a:p>
            <a:r>
              <a:rPr lang="cs-CZ" dirty="0"/>
              <a:t>Diskuze by měla být bez emocí, není smyslem prezentujícího ztrapňovat, útočit, či přecházet do osobní roviny</a:t>
            </a:r>
          </a:p>
          <a:p>
            <a:r>
              <a:rPr lang="cs-CZ" dirty="0"/>
              <a:t>Při moderování je třeba dát prostor více diskutujícím, kontrolovat relevantnost k tématu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Ústní projev VI.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Obhajoba</a:t>
            </a:r>
          </a:p>
          <a:p>
            <a:r>
              <a:rPr lang="cs-CZ" dirty="0"/>
              <a:t>Jsou k dispozici posudky vedoucího(konzultanta) a oponenta</a:t>
            </a:r>
          </a:p>
          <a:p>
            <a:r>
              <a:rPr lang="cs-CZ" dirty="0"/>
              <a:t>Nejprve prezentovat práci – téma, teze, metodologie, zdroje, argumentace, závěr</a:t>
            </a:r>
          </a:p>
          <a:p>
            <a:r>
              <a:rPr lang="cs-CZ" dirty="0"/>
              <a:t>Pak se vyjadřovat k posudkům, být zdravě sebevědomí, diplomatičtí soustředit se na případné hlavní výtky, respektovat vedoucího i oponenta</a:t>
            </a:r>
          </a:p>
          <a:p>
            <a:r>
              <a:rPr lang="cs-CZ" dirty="0"/>
              <a:t>Ústní zkouška – pokud máme k dispozici přípravu, postupovat jako u přípravy prezentace, soustředit se na hlavní výkladovou linii, nezabíhat  do zbytečných detailů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189</TotalTime>
  <Words>375</Words>
  <Application>Microsoft Office PowerPoint</Application>
  <PresentationFormat>Předvádění na obrazovce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Century Schoolbook</vt:lpstr>
      <vt:lpstr>Wingdings</vt:lpstr>
      <vt:lpstr>Wingdings 2</vt:lpstr>
      <vt:lpstr>Arkýř</vt:lpstr>
      <vt:lpstr>Ústní projev</vt:lpstr>
      <vt:lpstr>Ústní projev I.</vt:lpstr>
      <vt:lpstr>Ústní projev II.</vt:lpstr>
      <vt:lpstr>Ústní projev III.</vt:lpstr>
      <vt:lpstr>Ústní projev IV.</vt:lpstr>
      <vt:lpstr>Ústní projev V.</vt:lpstr>
      <vt:lpstr>Ústní projev VI.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Ústní projev</dc:title>
  <dc:creator>Jirka</dc:creator>
  <cp:lastModifiedBy>Nikola Karasová</cp:lastModifiedBy>
  <cp:revision>28</cp:revision>
  <dcterms:created xsi:type="dcterms:W3CDTF">2006-08-16T00:00:00Z</dcterms:created>
  <dcterms:modified xsi:type="dcterms:W3CDTF">2019-11-28T13:47:28Z</dcterms:modified>
</cp:coreProperties>
</file>