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63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88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36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99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56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9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22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20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31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30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0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4D9E10-87FC-46BE-9F92-2D002A209294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28CFE83-0791-4EB8-8FEF-157797D9AD7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51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C48F1-9726-47D1-9E9B-070A3DC130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ŘEČNICKÉ FORMY VÝKLADU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F51939-A6B0-48C4-B251-2B1F5EA1E6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Jtb001						</a:t>
            </a:r>
            <a:r>
              <a:rPr lang="cs-CZ" dirty="0" err="1"/>
              <a:t>klára</a:t>
            </a:r>
            <a:r>
              <a:rPr lang="cs-CZ" dirty="0"/>
              <a:t> </a:t>
            </a:r>
            <a:r>
              <a:rPr lang="cs-CZ" dirty="0" err="1"/>
              <a:t>žaloudková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559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14AFA-D566-48CA-8F74-6EBD490E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ZÁSADY ÚSTNÍHO PROJEVU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2BE542-8F1C-4E0F-B6E9-4538CF64B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stručnost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jasnost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výstižnost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plynulost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postupovat od jednoduchých prvků ke složitým, od celku k detailům</a:t>
            </a:r>
          </a:p>
          <a:p>
            <a:pPr marL="201168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21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8DD19-FF6B-43FD-B59F-35C2E8371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ÚSTNÍHO PROJEVU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44810C27-1482-4320-B64C-6D211DF0A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40227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úvod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Představení 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Představení tématu, kontextuální zasazení problematiky, výzkumná otázka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Představení struktury prezentace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vlastní obsahová prezentace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závěr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krátké shrnutí, zodpovězení výzkumné otázky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použité zdroje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12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ECF55-6CB9-4F36-AC08-84888498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KRÁTKÁ SDĚLENÍ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20E8FA-3456-41D7-AEA2-0C8AEEB24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10 až 30 minut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stručná informace o dílčím výsledku odborné práce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úvod – představení problému, teze –  dvě/tři dílčí tvrzení – závěr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nezabíhat do detailů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733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E297A9-2E2A-4349-B133-6F337317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PŘEDNÁŠKA / REFERÁT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ACF1F-8CFE-476A-8442-9F61750D1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45 až 60 minut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výuková přednáška / seminární referát / koreferát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namísto výtahu informací z knihy/knih spíše </a:t>
            </a:r>
            <a:r>
              <a:rPr lang="cs-CZ" b="1" dirty="0"/>
              <a:t>syntéza informací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spíše než popis něčeho jde </a:t>
            </a:r>
            <a:r>
              <a:rPr lang="cs-CZ" b="1" dirty="0"/>
              <a:t>o výklad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36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4092B-A65B-4B58-9348-677FD1467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OBHAJOBA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C4717-E54E-48FC-BBF5-2B3302B79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předem k dispozici posudky konzultanta a oponenta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nejprve prezentace práce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poté se vyjadřovat k posudkům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86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1FA6B-00AE-4337-B85F-F0274A801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ÚSTNÍ ZKOUŠKA (s přípravou)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92AFCC-C0C9-4AA7-A97F-C93BE39C1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postupovat jako u přípravy prezentace/referátu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od celku k detailům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soustředit se na hlavní výkladovou linii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nezabíhat do zbytečných detailů </a:t>
            </a:r>
          </a:p>
        </p:txBody>
      </p:sp>
    </p:spTree>
    <p:extLst>
      <p:ext uri="{BB962C8B-B14F-4D97-AF65-F5344CB8AC3E}">
        <p14:creationId xmlns:p14="http://schemas.microsoft.com/office/powerpoint/2010/main" val="293579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65468-1795-4C3D-8B6F-1F0DD9CAA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A20E55-A02D-4DF4-8247-1DB0A6820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řečník – diskutující – </a:t>
            </a:r>
            <a:r>
              <a:rPr lang="cs-CZ" dirty="0" err="1"/>
              <a:t>chair</a:t>
            </a:r>
            <a:r>
              <a:rPr lang="cs-CZ" dirty="0"/>
              <a:t>/moderátor/předsedající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nejprve zodpovězení věcných otázek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následně možné rozpravy, polemiky, složitější otázky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stručnost, jasnost a výstižnost odpovědí/reakcí</a:t>
            </a:r>
          </a:p>
        </p:txBody>
      </p:sp>
    </p:spTree>
    <p:extLst>
      <p:ext uri="{BB962C8B-B14F-4D97-AF65-F5344CB8AC3E}">
        <p14:creationId xmlns:p14="http://schemas.microsoft.com/office/powerpoint/2010/main" val="835942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17D6F-DB92-428C-AE2D-BE4BBC973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VIZUÁLNÍ DOPROVOD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A91CFC-5F17-4F2F-9FCE-739BD37DB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power</a:t>
            </a:r>
            <a:r>
              <a:rPr lang="cs-CZ" dirty="0"/>
              <a:t> point / </a:t>
            </a:r>
            <a:r>
              <a:rPr lang="cs-CZ" dirty="0" err="1"/>
              <a:t>prezi</a:t>
            </a:r>
            <a:r>
              <a:rPr lang="cs-CZ" dirty="0"/>
              <a:t> / tabule / flip chart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grafická přehlednost, heslovitost, jasná struktura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obrázky, grafy, tabulky, fotografie, hypertextové odkazy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úvodní slide – obsahové slidy – shrnující slide – seznam zdrojů – (poděkování)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pravidlo 2 až 3 minuty na jeden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pravidlo 5 slov na odrážku, 5 odrážek na slide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733701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282</Words>
  <Application>Microsoft Office PowerPoint</Application>
  <PresentationFormat>Širokoúhlá obrazovka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Retrospektiva</vt:lpstr>
      <vt:lpstr>ŘEČNICKÉ FORMY VÝKLADU</vt:lpstr>
      <vt:lpstr>HLAVNÍ ZÁSADY ÚSTNÍHO PROJEVU</vt:lpstr>
      <vt:lpstr>STRUKTURA ÚSTNÍHO PROJEVU</vt:lpstr>
      <vt:lpstr>KRÁTKÁ SDĚLENÍ</vt:lpstr>
      <vt:lpstr>PŘEDNÁŠKA / REFERÁT</vt:lpstr>
      <vt:lpstr>OBHAJOBA</vt:lpstr>
      <vt:lpstr>ÚSTNÍ ZKOUŠKA (s přípravou)</vt:lpstr>
      <vt:lpstr>DISKUZE</vt:lpstr>
      <vt:lpstr>VIZUÁLNÍ DOPROVOD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ŘEČNICKÉ FORMY VÝKLADU</dc:title>
  <dc:creator>Klára Žaloudková</dc:creator>
  <cp:lastModifiedBy>Klára Žaloudková</cp:lastModifiedBy>
  <cp:revision>5</cp:revision>
  <dcterms:created xsi:type="dcterms:W3CDTF">2019-12-04T07:00:06Z</dcterms:created>
  <dcterms:modified xsi:type="dcterms:W3CDTF">2019-12-04T07:46:05Z</dcterms:modified>
</cp:coreProperties>
</file>