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3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1350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F4E-0229-4B03-A1D4-67D7EC493810}" type="datetimeFigureOut">
              <a:rPr lang="cs-CZ" smtClean="0"/>
              <a:pPr/>
              <a:t>26.9.2020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782-619E-44F8-9E8B-6F6D64898E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503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F4E-0229-4B03-A1D4-67D7EC493810}" type="datetimeFigureOut">
              <a:rPr lang="cs-CZ" smtClean="0"/>
              <a:pPr/>
              <a:t>26.9.2020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782-619E-44F8-9E8B-6F6D64898E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776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F4E-0229-4B03-A1D4-67D7EC493810}" type="datetimeFigureOut">
              <a:rPr lang="cs-CZ" smtClean="0"/>
              <a:pPr/>
              <a:t>26.9.2020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782-619E-44F8-9E8B-6F6D64898E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748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F4E-0229-4B03-A1D4-67D7EC493810}" type="datetimeFigureOut">
              <a:rPr lang="cs-CZ" smtClean="0"/>
              <a:pPr/>
              <a:t>26.9.2020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782-619E-44F8-9E8B-6F6D64898E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027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F4E-0229-4B03-A1D4-67D7EC493810}" type="datetimeFigureOut">
              <a:rPr lang="cs-CZ" smtClean="0"/>
              <a:pPr/>
              <a:t>26.9.2020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782-619E-44F8-9E8B-6F6D64898E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3272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F4E-0229-4B03-A1D4-67D7EC493810}" type="datetimeFigureOut">
              <a:rPr lang="cs-CZ" smtClean="0"/>
              <a:pPr/>
              <a:t>26.9.2020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782-619E-44F8-9E8B-6F6D64898E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2169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F4E-0229-4B03-A1D4-67D7EC493810}" type="datetimeFigureOut">
              <a:rPr lang="cs-CZ" smtClean="0"/>
              <a:pPr/>
              <a:t>26.9.2020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782-619E-44F8-9E8B-6F6D64898E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5366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F4E-0229-4B03-A1D4-67D7EC493810}" type="datetimeFigureOut">
              <a:rPr lang="cs-CZ" smtClean="0"/>
              <a:pPr/>
              <a:t>26.9.2020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782-619E-44F8-9E8B-6F6D64898E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709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F4E-0229-4B03-A1D4-67D7EC493810}" type="datetimeFigureOut">
              <a:rPr lang="cs-CZ" smtClean="0"/>
              <a:pPr/>
              <a:t>26.9.2020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782-619E-44F8-9E8B-6F6D64898E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0697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F4E-0229-4B03-A1D4-67D7EC493810}" type="datetimeFigureOut">
              <a:rPr lang="cs-CZ" smtClean="0"/>
              <a:pPr/>
              <a:t>26.9.2020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782-619E-44F8-9E8B-6F6D64898E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8202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0F4E-0229-4B03-A1D4-67D7EC493810}" type="datetimeFigureOut">
              <a:rPr lang="cs-CZ" smtClean="0"/>
              <a:pPr/>
              <a:t>26.9.2020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D2782-619E-44F8-9E8B-6F6D64898E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8252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00F4E-0229-4B03-A1D4-67D7EC493810}" type="datetimeFigureOut">
              <a:rPr lang="cs-CZ" smtClean="0"/>
              <a:pPr/>
              <a:t>26.9.2020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D2782-619E-44F8-9E8B-6F6D64898E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3702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l-a0xRax7_M/TZC-s-eIOtI/AAAAAAAAADc/0sp6cjwAp8s/s1600/fabrica_na_revolu%25C3%25A7%25C3%25A3o+indust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404"/>
            <a:ext cx="98078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476672"/>
            <a:ext cx="9169918" cy="2196244"/>
          </a:xfrm>
          <a:prstGeom prst="rect">
            <a:avLst/>
          </a:prstGeom>
          <a:solidFill>
            <a:srgbClr val="FFE389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err="1">
                <a:solidFill>
                  <a:schemeClr val="tx1"/>
                </a:solidFill>
              </a:rPr>
              <a:t>Frederic</a:t>
            </a:r>
            <a:r>
              <a:rPr lang="cs-CZ" sz="4000" b="1" dirty="0">
                <a:solidFill>
                  <a:schemeClr val="tx1"/>
                </a:solidFill>
              </a:rPr>
              <a:t> </a:t>
            </a:r>
            <a:r>
              <a:rPr lang="cs-CZ" sz="4000" b="1" dirty="0" err="1">
                <a:solidFill>
                  <a:schemeClr val="tx1"/>
                </a:solidFill>
              </a:rPr>
              <a:t>Winslow</a:t>
            </a:r>
            <a:r>
              <a:rPr lang="cs-CZ" sz="4000" b="1" dirty="0">
                <a:solidFill>
                  <a:schemeClr val="tx1"/>
                </a:solidFill>
              </a:rPr>
              <a:t> </a:t>
            </a:r>
            <a:r>
              <a:rPr lang="cs-CZ" sz="4000" b="1" dirty="0" err="1" smtClean="0">
                <a:solidFill>
                  <a:schemeClr val="tx1"/>
                </a:solidFill>
              </a:rPr>
              <a:t>Taylor</a:t>
            </a:r>
            <a:endParaRPr lang="cs-CZ" sz="4000" b="1" dirty="0">
              <a:solidFill>
                <a:schemeClr val="tx1"/>
              </a:solidFill>
            </a:endParaRPr>
          </a:p>
          <a:p>
            <a:pPr algn="ctr"/>
            <a:r>
              <a:rPr lang="cs-CZ" sz="4000" b="1" dirty="0">
                <a:solidFill>
                  <a:schemeClr val="tx1"/>
                </a:solidFill>
              </a:rPr>
              <a:t>&amp; </a:t>
            </a:r>
            <a:endParaRPr lang="cs-CZ" sz="40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Henry Ford</a:t>
            </a:r>
          </a:p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52400" y="5301208"/>
            <a:ext cx="9169918" cy="792088"/>
          </a:xfrm>
          <a:prstGeom prst="rect">
            <a:avLst/>
          </a:prstGeom>
          <a:solidFill>
            <a:srgbClr val="FFE389">
              <a:alpha val="7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 Tereza Krátká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963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derick Winslow Taylor 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721" y="-224702"/>
            <a:ext cx="4748559" cy="709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3573016"/>
            <a:ext cx="9169918" cy="2592288"/>
          </a:xfrm>
          <a:prstGeom prst="rect">
            <a:avLst/>
          </a:prstGeom>
          <a:solidFill>
            <a:srgbClr val="FFC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err="1">
                <a:solidFill>
                  <a:schemeClr val="tx1"/>
                </a:solidFill>
              </a:rPr>
              <a:t>Frederic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Winslow</a:t>
            </a:r>
            <a:r>
              <a:rPr lang="cs-CZ" sz="4000" dirty="0">
                <a:solidFill>
                  <a:schemeClr val="tx1"/>
                </a:solidFill>
              </a:rPr>
              <a:t> </a:t>
            </a:r>
            <a:r>
              <a:rPr lang="cs-CZ" sz="4000" dirty="0" err="1">
                <a:solidFill>
                  <a:schemeClr val="tx1"/>
                </a:solidFill>
              </a:rPr>
              <a:t>Taylor</a:t>
            </a:r>
            <a:r>
              <a:rPr lang="cs-CZ" sz="4000" dirty="0">
                <a:solidFill>
                  <a:schemeClr val="tx1"/>
                </a:solidFill>
              </a:rPr>
              <a:t> (1856–1915)</a:t>
            </a:r>
          </a:p>
          <a:p>
            <a:r>
              <a:rPr lang="cs-CZ" sz="4000" dirty="0" err="1">
                <a:solidFill>
                  <a:schemeClr val="tx1"/>
                </a:solidFill>
              </a:rPr>
              <a:t>Germantown</a:t>
            </a:r>
            <a:endParaRPr lang="cs-CZ" sz="4000" dirty="0">
              <a:solidFill>
                <a:schemeClr val="tx1"/>
              </a:solidFill>
            </a:endParaRPr>
          </a:p>
          <a:p>
            <a:r>
              <a:rPr lang="cs-CZ" sz="4000" dirty="0">
                <a:solidFill>
                  <a:schemeClr val="tx1"/>
                </a:solidFill>
              </a:rPr>
              <a:t>strojní </a:t>
            </a:r>
            <a:r>
              <a:rPr lang="cs-CZ" sz="4000" dirty="0" smtClean="0">
                <a:solidFill>
                  <a:schemeClr val="tx1"/>
                </a:solidFill>
              </a:rPr>
              <a:t>inženýr v </a:t>
            </a:r>
            <a:r>
              <a:rPr lang="cs-CZ" sz="4000" dirty="0" err="1">
                <a:solidFill>
                  <a:schemeClr val="tx1"/>
                </a:solidFill>
              </a:rPr>
              <a:t>Midvale</a:t>
            </a:r>
            <a:r>
              <a:rPr lang="cs-CZ" sz="4000" dirty="0">
                <a:solidFill>
                  <a:schemeClr val="tx1"/>
                </a:solidFill>
              </a:rPr>
              <a:t> Steel Works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613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4" descr="https://upload.wikimedia.org/wikipedia/commons/thumb/6/64/Midvale_Steel_Works_Aerial_View%2C_1879.jpg/1280px-Midvale_Steel_Works_Aerial_View%2C_18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98822" cy="44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0" y="4869160"/>
            <a:ext cx="9169918" cy="1296144"/>
          </a:xfrm>
          <a:prstGeom prst="rect">
            <a:avLst/>
          </a:prstGeom>
          <a:solidFill>
            <a:schemeClr val="accent3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chemeClr val="tx1"/>
                </a:solidFill>
              </a:rPr>
              <a:t>vědecký management</a:t>
            </a:r>
            <a:endParaRPr lang="cs-CZ" dirty="0"/>
          </a:p>
        </p:txBody>
      </p:sp>
      <p:pic>
        <p:nvPicPr>
          <p:cNvPr id="10" name="Picture 6" descr="http://ecx.images-amazon.com/images/I/71I6Hmftkp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02139"/>
            <a:ext cx="2106542" cy="325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00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-12959" y="1484784"/>
            <a:ext cx="9169918" cy="4464496"/>
          </a:xfrm>
          <a:prstGeom prst="rect">
            <a:avLst/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chemeClr val="tx1"/>
                </a:solidFill>
              </a:rPr>
              <a:t>1. vědecké studium úkonu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2</a:t>
            </a:r>
            <a:r>
              <a:rPr lang="cs-CZ" sz="4000" dirty="0">
                <a:solidFill>
                  <a:schemeClr val="tx1"/>
                </a:solidFill>
              </a:rPr>
              <a:t>. vědecký přístup při výběru </a:t>
            </a:r>
            <a:r>
              <a:rPr lang="cs-CZ" sz="4000" dirty="0" smtClean="0">
                <a:solidFill>
                  <a:schemeClr val="tx1"/>
                </a:solidFill>
              </a:rPr>
              <a:t>a rozvoji zaměstnanců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3. poskytnutí podrobných instrukcí a dozoru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4. rovnoměrné rozdělení práce mezi dělníky a manažery</a:t>
            </a:r>
          </a:p>
        </p:txBody>
      </p:sp>
    </p:spTree>
    <p:extLst>
      <p:ext uri="{BB962C8B-B14F-4D97-AF65-F5344CB8AC3E}">
        <p14:creationId xmlns:p14="http://schemas.microsoft.com/office/powerpoint/2010/main" xmlns="" val="11098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rporate.ford.com/content/dam/corporate/en/company/history/1899_Henry_Fo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2559" y="0"/>
            <a:ext cx="50988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-12959" y="4365104"/>
            <a:ext cx="9169918" cy="1440160"/>
          </a:xfrm>
          <a:prstGeom prst="rect">
            <a:avLst/>
          </a:prstGeom>
          <a:solidFill>
            <a:schemeClr val="tx2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4000" dirty="0" smtClean="0">
              <a:solidFill>
                <a:schemeClr val="tx1"/>
              </a:solidFill>
            </a:endParaRPr>
          </a:p>
          <a:p>
            <a:r>
              <a:rPr lang="cs-CZ" sz="4000" dirty="0" smtClean="0">
                <a:solidFill>
                  <a:schemeClr val="tx1"/>
                </a:solidFill>
              </a:rPr>
              <a:t>Henry Ford (1863–1947)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Ford Motor </a:t>
            </a:r>
            <a:r>
              <a:rPr lang="cs-CZ" sz="4000" dirty="0" err="1" smtClean="0">
                <a:solidFill>
                  <a:schemeClr val="tx1"/>
                </a:solidFill>
              </a:rPr>
              <a:t>Company</a:t>
            </a:r>
            <a:endParaRPr lang="cs-CZ" sz="4000" dirty="0" smtClean="0">
              <a:solidFill>
                <a:schemeClr val="tx1"/>
              </a:solidFill>
            </a:endParaRPr>
          </a:p>
          <a:p>
            <a:endParaRPr lang="cs-CZ" sz="4000" dirty="0" smtClean="0">
              <a:solidFill>
                <a:schemeClr val="tx1"/>
              </a:solidFill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405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372" y="1628800"/>
            <a:ext cx="9169918" cy="324036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chemeClr val="tx1"/>
                </a:solidFill>
              </a:rPr>
              <a:t>mzda, slevy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podniková zdravotní péče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sportovní a kulturní využití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sociologické oddělení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osmihodinová pracovní doba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229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052736"/>
            <a:ext cx="9169918" cy="1440160"/>
          </a:xfrm>
          <a:prstGeom prst="rect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4000" dirty="0" smtClean="0">
              <a:solidFill>
                <a:schemeClr val="tx1"/>
              </a:solidFill>
            </a:endParaRPr>
          </a:p>
          <a:p>
            <a:r>
              <a:rPr lang="cs-CZ" sz="4000" dirty="0">
                <a:solidFill>
                  <a:schemeClr val="tx1"/>
                </a:solidFill>
              </a:rPr>
              <a:t>„</a:t>
            </a:r>
            <a:r>
              <a:rPr lang="en-US" sz="4000" dirty="0">
                <a:solidFill>
                  <a:schemeClr val="tx1"/>
                </a:solidFill>
              </a:rPr>
              <a:t>Any customer can have a car painted any color that he wants so long as it is black</a:t>
            </a:r>
            <a:r>
              <a:rPr lang="cs-CZ" sz="4000" dirty="0">
                <a:solidFill>
                  <a:schemeClr val="tx1"/>
                </a:solidFill>
              </a:rPr>
              <a:t>.“</a:t>
            </a:r>
          </a:p>
          <a:p>
            <a:endParaRPr lang="cs-CZ" sz="4000" dirty="0" smtClean="0">
              <a:solidFill>
                <a:schemeClr val="tx1"/>
              </a:solidFill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395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http://media.ft.com/cms/42d5e838-0dac-11de-a10d-0000779fd2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84" y="15142"/>
            <a:ext cx="9543447" cy="68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3469605"/>
            <a:ext cx="9169918" cy="3168352"/>
          </a:xfrm>
          <a:prstGeom prst="rect">
            <a:avLst/>
          </a:prstGeom>
          <a:solidFill>
            <a:schemeClr val="accent4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4000" dirty="0" smtClean="0">
              <a:solidFill>
                <a:schemeClr val="tx1"/>
              </a:solidFill>
            </a:endParaRPr>
          </a:p>
          <a:p>
            <a:r>
              <a:rPr lang="cs-CZ" sz="4000" dirty="0" smtClean="0">
                <a:solidFill>
                  <a:schemeClr val="tx1"/>
                </a:solidFill>
              </a:rPr>
              <a:t>Adam Smith (18. st.)</a:t>
            </a:r>
          </a:p>
          <a:p>
            <a:r>
              <a:rPr lang="cs-CZ" sz="4000" dirty="0" err="1" smtClean="0">
                <a:solidFill>
                  <a:schemeClr val="tx1"/>
                </a:solidFill>
              </a:rPr>
              <a:t>Frederic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Winslow</a:t>
            </a:r>
            <a:r>
              <a:rPr lang="cs-CZ" sz="4000" dirty="0" smtClean="0">
                <a:solidFill>
                  <a:schemeClr val="tx1"/>
                </a:solidFill>
              </a:rPr>
              <a:t> </a:t>
            </a:r>
            <a:r>
              <a:rPr lang="cs-CZ" sz="4000" dirty="0" err="1" smtClean="0">
                <a:solidFill>
                  <a:schemeClr val="tx1"/>
                </a:solidFill>
              </a:rPr>
              <a:t>Taylor</a:t>
            </a:r>
            <a:r>
              <a:rPr lang="cs-CZ" sz="4000" dirty="0" smtClean="0">
                <a:solidFill>
                  <a:schemeClr val="tx1"/>
                </a:solidFill>
              </a:rPr>
              <a:t> (19. st.)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taylorismus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Henry Ford (19./20. st.)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fordismus</a:t>
            </a:r>
            <a:endParaRPr lang="cs-CZ" sz="4000" dirty="0">
              <a:solidFill>
                <a:schemeClr val="tx1"/>
              </a:solidFill>
            </a:endParaRPr>
          </a:p>
          <a:p>
            <a:endParaRPr lang="cs-CZ" sz="4000" dirty="0" smtClean="0">
              <a:solidFill>
                <a:schemeClr val="tx1"/>
              </a:solidFill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262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123</Words>
  <Application>Microsoft Office PowerPoint</Application>
  <PresentationFormat>Předvádění na obrazovce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Company>SkoFIN s.r.o.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Krátká</dc:creator>
  <cp:lastModifiedBy>Kuchar</cp:lastModifiedBy>
  <cp:revision>15</cp:revision>
  <dcterms:created xsi:type="dcterms:W3CDTF">2015-10-09T08:07:40Z</dcterms:created>
  <dcterms:modified xsi:type="dcterms:W3CDTF">2020-09-26T09:41:51Z</dcterms:modified>
</cp:coreProperties>
</file>