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63" r:id="rId6"/>
    <p:sldId id="257" r:id="rId7"/>
    <p:sldId id="262" r:id="rId8"/>
    <p:sldId id="259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44C88-D077-316F-A231-067165921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821FD6-92A8-774D-CE97-1852BD0D6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A8B23D-4A1A-D77B-E413-EEDDA523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1E28-C857-4B7F-A8E1-AD7385A726B7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1C6A73-962E-0263-9202-70E94744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354188-7457-1FF0-D626-38D66BCF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283-DD60-400F-88ED-9C5559F76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52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37E7E-3083-5FF0-6C6C-38B4EC16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A0933E-C8B3-2720-8CAE-61C0D6BF0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A43F8C-CB0B-1D70-B385-46B05EB9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1E28-C857-4B7F-A8E1-AD7385A726B7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13E009-313E-C388-6456-C73F2A55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639755-D0E0-30C8-A220-5BD12656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283-DD60-400F-88ED-9C5559F76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74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49DBBDF-18E4-2E38-87D5-CB16C48EB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E02A1C-4A3E-BE07-37A0-D48BC989D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09244D-6E1B-7054-71B0-26022C61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1E28-C857-4B7F-A8E1-AD7385A726B7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AED861-A6B2-BA49-1691-DA924A02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4025E0-D53F-B2BB-AE3B-2F1EE420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283-DD60-400F-88ED-9C5559F76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78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4DC65-C8C3-4DA5-0DB7-41DF48C5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ABA904-E236-F7D1-EFF4-F3616C22E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7AF35A-7B22-479E-FC47-FA64336F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1E28-C857-4B7F-A8E1-AD7385A726B7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60EF22-2F80-65F4-6CAD-AEF8B23B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27F3B5-7D57-C271-E6EE-0681D7F5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283-DD60-400F-88ED-9C5559F76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73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A4F3D-6E58-9E1C-AD0B-345CF90E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08CDFF-B77D-5CA3-FEB7-87BB7EB35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EC182E-D09C-7B93-80E2-53C9108A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1E28-C857-4B7F-A8E1-AD7385A726B7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E1362D-70ED-99B9-394B-A457BC8F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7A15FE-216F-4B3A-B164-5AA981C6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283-DD60-400F-88ED-9C5559F76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48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F01AE-3A50-1538-D000-2973DC9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F52C89-61BD-A5EF-1149-71AA81123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82133F-9A75-0771-C91E-25C83FFAB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BEAEF2-681B-1041-8778-66E13FCB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1E28-C857-4B7F-A8E1-AD7385A726B7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B9FF70-8705-1C74-147D-755B09C2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FBC21D-09AA-1D9B-05E7-E3B86906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283-DD60-400F-88ED-9C5559F76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55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B327C-0160-1A07-6187-B20FB0F3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0B2475-1E38-B895-063C-6832E04AE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52E325-C6B4-38C2-12A7-E55276802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43AE201-9D1B-4EEC-FD0F-6729FF109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158245-A330-3DE8-4322-7E8EC38B9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9F65027-4A94-F57C-155C-E242DAAA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1E28-C857-4B7F-A8E1-AD7385A726B7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93F6955-79CE-D6A3-81F5-FDD432CC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BDCD6AA-A639-C844-3B1D-1CDE0836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283-DD60-400F-88ED-9C5559F76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9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E6B56-A564-BA21-03E4-0ACB1875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C6DA812-425E-5264-CABC-FC41E5E1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1E28-C857-4B7F-A8E1-AD7385A726B7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F3C05F-4FF3-E55B-2847-48ED37BE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F7EBBF-4EB6-8DD5-7A9C-90E686AA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283-DD60-400F-88ED-9C5559F76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28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5F4B96-0CFB-D326-1E2E-0E298E8D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1E28-C857-4B7F-A8E1-AD7385A726B7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F08462A-467B-5B05-1170-BFC66618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04F05E-1A32-50E8-4238-1550A2BB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283-DD60-400F-88ED-9C5559F76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65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466B1-3D89-7EDC-130D-7EFE78D9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40DB0F-93B6-B104-328D-BCE24A8E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5D22E0-E8B6-8D5F-891D-A368B747F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D0BD90-B54E-3F4D-810E-566953D5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1E28-C857-4B7F-A8E1-AD7385A726B7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D12F7B-C942-EE1C-C38A-7B10F707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6C2A71-A84B-E5E3-6B65-8AE9D695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283-DD60-400F-88ED-9C5559F76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90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1E954-CFA7-D30C-DF10-8840DD9A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BFE90C4-231B-02DD-C4AF-5544769C4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91BD98-EB42-079F-989D-4BFB09291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B48FF6-36F8-33AD-0DFB-4E3DF2189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1E28-C857-4B7F-A8E1-AD7385A726B7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CEE1F9-70B4-C51B-8F40-D83368B1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D73971-EFAD-0E89-2732-19971623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283-DD60-400F-88ED-9C5559F76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8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BF205CB-34DE-AB24-72F7-197F1956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EDB806-A9F1-6F7F-896B-8A95BBA2D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5AA504-3E57-F5B3-AF15-93A35D8F4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2F1E28-C857-4B7F-A8E1-AD7385A726B7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356B90-4354-70D9-D65D-0EDDEAF20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EA5CF6-6E1D-AEEF-6AE9-B2626EC03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899283-DD60-400F-88ED-9C5559F76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30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E27FE-3C3C-8491-0EB5-32D4B6703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086" y="1122363"/>
            <a:ext cx="10730204" cy="2387600"/>
          </a:xfrm>
        </p:spPr>
        <p:txBody>
          <a:bodyPr/>
          <a:lstStyle/>
          <a:p>
            <a:r>
              <a:rPr lang="cs-CZ" dirty="0"/>
              <a:t>Rakouské vyrovnání s nacistickou minulostí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580FB9-B3CB-4743-427D-11A91F00D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6407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Thomas Bernard, „</a:t>
            </a:r>
            <a:r>
              <a:rPr lang="cs-CZ" dirty="0" err="1"/>
              <a:t>Heldenplatz</a:t>
            </a:r>
            <a:r>
              <a:rPr lang="cs-CZ" dirty="0"/>
              <a:t>“</a:t>
            </a:r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r>
              <a:rPr lang="cs-CZ" dirty="0"/>
              <a:t>								</a:t>
            </a:r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r"/>
            <a:r>
              <a:rPr lang="cs-CZ" dirty="0"/>
              <a:t>Jakub Talaš</a:t>
            </a:r>
          </a:p>
        </p:txBody>
      </p:sp>
    </p:spTree>
    <p:extLst>
      <p:ext uri="{BB962C8B-B14F-4D97-AF65-F5344CB8AC3E}">
        <p14:creationId xmlns:p14="http://schemas.microsoft.com/office/powerpoint/2010/main" val="191286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F5DDAA-9D92-8916-CE79-F79CFB88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Citáty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CFEC89-91D4-C34E-15BC-804E05EA8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"Rakousko, když si dovolím to říct, je plné sprostých a tupých lidí, kteří nejsou schopni si přiznat, co všechno jim bylo odpuštěno.„</a:t>
            </a:r>
          </a:p>
          <a:p>
            <a:pPr marL="0" indent="0">
              <a:buNone/>
            </a:pPr>
            <a:endParaRPr lang="cs-CZ" sz="2200"/>
          </a:p>
          <a:p>
            <a:r>
              <a:rPr lang="cs-CZ" sz="2200"/>
              <a:t>"Odmítám vás všechny. Rakouská společnost není schopna a nebude nikdy schopna samostatného myšlení. Rakouská společnost není schopna a nebude nikdy schopna vyrovnat se s minulostí.„</a:t>
            </a:r>
          </a:p>
          <a:p>
            <a:endParaRPr lang="cs-CZ" sz="2200"/>
          </a:p>
          <a:p>
            <a:r>
              <a:rPr lang="cs-CZ" sz="2200"/>
              <a:t>"Národní stát byl vždy příčinou největšího šílenství a největší krutosti, co kdy byly vymyšleny."</a:t>
            </a:r>
          </a:p>
        </p:txBody>
      </p:sp>
    </p:spTree>
    <p:extLst>
      <p:ext uri="{BB962C8B-B14F-4D97-AF65-F5344CB8AC3E}">
        <p14:creationId xmlns:p14="http://schemas.microsoft.com/office/powerpoint/2010/main" val="78149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CA0C7-1A07-936B-B3FD-06F95D2B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po vydání hry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99C351-370E-BB65-020C-9B32EB02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Diskuze o cenzuře</a:t>
            </a:r>
          </a:p>
          <a:p>
            <a:r>
              <a:rPr lang="cs-CZ" dirty="0"/>
              <a:t>Debaty o národní identitě</a:t>
            </a:r>
          </a:p>
          <a:p>
            <a:r>
              <a:rPr lang="cs-CZ" dirty="0"/>
              <a:t>Smířlivější reakce než před premiérou</a:t>
            </a:r>
          </a:p>
        </p:txBody>
      </p:sp>
    </p:spTree>
    <p:extLst>
      <p:ext uri="{BB962C8B-B14F-4D97-AF65-F5344CB8AC3E}">
        <p14:creationId xmlns:p14="http://schemas.microsoft.com/office/powerpoint/2010/main" val="106548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EF525-1428-4849-AE64-B2357299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médií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8C6334-53E0-2B19-9D0C-84905268A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Eskalace situace</a:t>
            </a:r>
          </a:p>
          <a:p>
            <a:r>
              <a:rPr lang="cs-CZ" dirty="0"/>
              <a:t>Kritika herců, antisemitistické názory</a:t>
            </a:r>
          </a:p>
          <a:p>
            <a:r>
              <a:rPr lang="cs-CZ" dirty="0"/>
              <a:t>Otisk jak v seriózních, tak bulvárních médiích</a:t>
            </a:r>
          </a:p>
        </p:txBody>
      </p:sp>
    </p:spTree>
    <p:extLst>
      <p:ext uri="{BB962C8B-B14F-4D97-AF65-F5344CB8AC3E}">
        <p14:creationId xmlns:p14="http://schemas.microsoft.com/office/powerpoint/2010/main" val="215268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50505-F942-49B1-42AB-377E5467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rakouské viny?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389F94-4B87-CA85-19A9-EFC1686B7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Přetrvává až do dnešní doby</a:t>
            </a:r>
          </a:p>
          <a:p>
            <a:r>
              <a:rPr lang="cs-CZ" dirty="0"/>
              <a:t>Určitá změna v 90. letech a na přelomu tisíciletí</a:t>
            </a:r>
          </a:p>
          <a:p>
            <a:r>
              <a:rPr lang="cs-CZ" dirty="0"/>
              <a:t>Strana </a:t>
            </a:r>
            <a:r>
              <a:rPr lang="cs-CZ" dirty="0" err="1"/>
              <a:t>Fpö</a:t>
            </a:r>
            <a:r>
              <a:rPr lang="cs-CZ" dirty="0"/>
              <a:t> a její popularita</a:t>
            </a:r>
          </a:p>
          <a:p>
            <a:r>
              <a:rPr lang="cs-CZ" dirty="0"/>
              <a:t>Památník pro zemřelé během Holocaustu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21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BFB50-BB15-8818-D90B-82A9ACAB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CF937-8E29-CBD1-C64E-8D9299046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Dokázalo se vyrovnat Rakousko s jejich nacistickou minulostí?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 vypadá právě tato situace s porovnáním s Německem?</a:t>
            </a:r>
          </a:p>
        </p:txBody>
      </p:sp>
    </p:spTree>
    <p:extLst>
      <p:ext uri="{BB962C8B-B14F-4D97-AF65-F5344CB8AC3E}">
        <p14:creationId xmlns:p14="http://schemas.microsoft.com/office/powerpoint/2010/main" val="145594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F55EF-FFE8-16B8-5762-C3B2608F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EF65DB-D8CB-6F68-6F01-1342CCE04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Úvod do problematiky</a:t>
            </a:r>
          </a:p>
          <a:p>
            <a:r>
              <a:rPr lang="cs-CZ" dirty="0"/>
              <a:t>Historické okénko</a:t>
            </a:r>
          </a:p>
          <a:p>
            <a:r>
              <a:rPr lang="cs-CZ" dirty="0"/>
              <a:t>Kdo to byl Thomas Bernard</a:t>
            </a:r>
          </a:p>
          <a:p>
            <a:r>
              <a:rPr lang="cs-CZ" dirty="0"/>
              <a:t>„</a:t>
            </a:r>
            <a:r>
              <a:rPr lang="cs-CZ" dirty="0" err="1"/>
              <a:t>Heldenplatz</a:t>
            </a:r>
            <a:r>
              <a:rPr lang="cs-CZ" dirty="0"/>
              <a:t>“ náměstí hrdinů</a:t>
            </a:r>
          </a:p>
          <a:p>
            <a:r>
              <a:rPr lang="cs-CZ" dirty="0"/>
              <a:t>Reakce na vydání hry</a:t>
            </a:r>
          </a:p>
          <a:p>
            <a:r>
              <a:rPr lang="cs-CZ" dirty="0"/>
              <a:t>Diskuze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89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EB21F-37C9-4955-99B0-C1E720E18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„Ve Vídni je teď víc nacistů než v osmatřicátém“</a:t>
            </a:r>
          </a:p>
          <a:p>
            <a:endParaRPr lang="cs-CZ" sz="2200"/>
          </a:p>
          <a:p>
            <a:endParaRPr lang="cs-CZ" sz="2200"/>
          </a:p>
          <a:p>
            <a:r>
              <a:rPr lang="cs-CZ" sz="2200"/>
              <a:t>„V Rakousku musíš být buď katolíkem nebo nacionálním socialistou, nic jiného se tu netrpí, vše jiné se likviduje“</a:t>
            </a:r>
          </a:p>
        </p:txBody>
      </p:sp>
    </p:spTree>
    <p:extLst>
      <p:ext uri="{BB962C8B-B14F-4D97-AF65-F5344CB8AC3E}">
        <p14:creationId xmlns:p14="http://schemas.microsoft.com/office/powerpoint/2010/main" val="204681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F1354F-CAEF-DDEB-7DB8-069BBD54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Něco málo z historie…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4C198-F8ED-016A-E6B0-4F7C91F00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/>
              <a:t>12. března 1938 Wermacht na území Rakouska</a:t>
            </a:r>
          </a:p>
          <a:p>
            <a:r>
              <a:rPr lang="cs-CZ" sz="2200"/>
              <a:t>15. března Vídeň (Heldenplatz)</a:t>
            </a:r>
          </a:p>
          <a:p>
            <a:pPr lvl="1"/>
            <a:r>
              <a:rPr lang="cs-CZ" sz="2200"/>
              <a:t>Vítáno 250 000 Rakušany</a:t>
            </a:r>
          </a:p>
          <a:p>
            <a:r>
              <a:rPr lang="cs-CZ" sz="2200"/>
              <a:t>Velká podpora spojení Rakouska s Německem</a:t>
            </a:r>
          </a:p>
        </p:txBody>
      </p:sp>
      <p:pic>
        <p:nvPicPr>
          <p:cNvPr id="1026" name="Picture 2" descr="I 75 let po anšlusu vytahuje Rakousko své kostlivce ze skříní | iROZHLAS -  spolehlivé zprávy">
            <a:extLst>
              <a:ext uri="{FF2B5EF4-FFF2-40B4-BE49-F238E27FC236}">
                <a16:creationId xmlns:a16="http://schemas.microsoft.com/office/drawing/2014/main" id="{F5B39EC2-51CA-B75E-34A1-574A4AD57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6" r="1509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2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3DF01A-9718-5702-05CC-6AE0F85F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4200"/>
              <a:t>Vývoj poválečného Rakouska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B9CD45-02A4-7092-7A1D-CBEF1B0D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/>
              <a:t>Politika „první oběti“</a:t>
            </a:r>
          </a:p>
          <a:p>
            <a:r>
              <a:rPr lang="cs-CZ" sz="2200"/>
              <a:t>Deklarace nezávislosti</a:t>
            </a:r>
          </a:p>
          <a:p>
            <a:r>
              <a:rPr lang="cs-CZ" sz="2200"/>
              <a:t>Aféra Kurt Waldheim</a:t>
            </a:r>
          </a:p>
          <a:p>
            <a:r>
              <a:rPr lang="cs-CZ" sz="2200"/>
              <a:t>Neutralita</a:t>
            </a:r>
          </a:p>
          <a:p>
            <a:endParaRPr lang="cs-CZ" sz="2200"/>
          </a:p>
        </p:txBody>
      </p:sp>
      <p:pic>
        <p:nvPicPr>
          <p:cNvPr id="3074" name="Picture 2" descr="Tradice - svátky a slavnosti | Tyrolsko v Rakousku">
            <a:extLst>
              <a:ext uri="{FF2B5EF4-FFF2-40B4-BE49-F238E27FC236}">
                <a16:creationId xmlns:a16="http://schemas.microsoft.com/office/drawing/2014/main" id="{4A9C25D0-CC02-8CDE-BA88-D0E7B9F6E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6" r="2280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5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7F9A14-B37C-BCB2-5CA3-58CDC2B2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0" i="0">
                <a:effectLst/>
                <a:latin typeface="Arial" panose="020B0604020202020204" pitchFamily="34" charset="0"/>
              </a:rPr>
              <a:t>Kdo byl Thomas Bernard?</a:t>
            </a:r>
            <a:endParaRPr lang="cs-CZ" sz="5400"/>
          </a:p>
        </p:txBody>
      </p:sp>
      <p:sp>
        <p:nvSpPr>
          <p:cNvPr id="205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7660D-DF4B-177B-58AB-E46A7B9C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200"/>
              <a:t>9. února 1931 – 12. února 1989</a:t>
            </a:r>
          </a:p>
          <a:p>
            <a:r>
              <a:rPr lang="cs-CZ" sz="2200"/>
              <a:t>Spisovatel a dramatik</a:t>
            </a:r>
          </a:p>
          <a:p>
            <a:r>
              <a:rPr lang="cs-CZ" sz="2200"/>
              <a:t>Ostrá kritika Rakouské společnosti</a:t>
            </a:r>
          </a:p>
          <a:p>
            <a:r>
              <a:rPr lang="cs-CZ" sz="2200"/>
              <a:t>„NestBeschmutzer“</a:t>
            </a:r>
          </a:p>
          <a:p>
            <a:endParaRPr lang="cs-CZ" sz="2200"/>
          </a:p>
        </p:txBody>
      </p:sp>
      <p:pic>
        <p:nvPicPr>
          <p:cNvPr id="2052" name="Picture 4" descr="Thomas Bernhard was a 'demon', half-brother reveals in bestseller | Books |  The Guardian">
            <a:extLst>
              <a:ext uri="{FF2B5EF4-FFF2-40B4-BE49-F238E27FC236}">
                <a16:creationId xmlns:a16="http://schemas.microsoft.com/office/drawing/2014/main" id="{E094C991-7AFA-0F12-13A0-04B494FA9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3" r="15264" b="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6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117DCA-654D-4FB9-4CF0-3BB9DD7C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Dílo Thomase Bernarda</a:t>
            </a:r>
          </a:p>
        </p:txBody>
      </p:sp>
      <p:pic>
        <p:nvPicPr>
          <p:cNvPr id="4098" name="Picture 2" descr="Je to komedie? Je to tragédie? - Thomas Bernhard | Knihy Dobrovský">
            <a:extLst>
              <a:ext uri="{FF2B5EF4-FFF2-40B4-BE49-F238E27FC236}">
                <a16:creationId xmlns:a16="http://schemas.microsoft.com/office/drawing/2014/main" id="{5217BF7D-CE0E-67B8-7160-160F8051C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75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D617BA-66E3-C024-CE14-DF959C6A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Odsouzení rakouské společnosti</a:t>
            </a:r>
          </a:p>
          <a:p>
            <a:r>
              <a:rPr lang="cs-CZ" sz="2200"/>
              <a:t>Odsouzení katolicky-sociálně-nacionálního státu</a:t>
            </a:r>
          </a:p>
          <a:p>
            <a:r>
              <a:rPr lang="cs-CZ" sz="2200"/>
              <a:t>Častý motiv osamocenosti</a:t>
            </a:r>
          </a:p>
          <a:p>
            <a:r>
              <a:rPr lang="cs-CZ" sz="2200"/>
              <a:t>Mýcení, vyhlazení, Korek, Dřevěná noha, Haldenplatz</a:t>
            </a:r>
          </a:p>
        </p:txBody>
      </p:sp>
    </p:spTree>
    <p:extLst>
      <p:ext uri="{BB962C8B-B14F-4D97-AF65-F5344CB8AC3E}">
        <p14:creationId xmlns:p14="http://schemas.microsoft.com/office/powerpoint/2010/main" val="422128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79AED-2485-D330-E469-F470BC3F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cs-CZ" sz="3600"/>
              <a:t>Kritika „Heldenplatz“ před premiérou</a:t>
            </a:r>
          </a:p>
        </p:txBody>
      </p:sp>
      <p:pic>
        <p:nvPicPr>
          <p:cNvPr id="5122" name="Picture 2" descr="Náměstí Hrdinů (Vídeň) – Wikipedie">
            <a:extLst>
              <a:ext uri="{FF2B5EF4-FFF2-40B4-BE49-F238E27FC236}">
                <a16:creationId xmlns:a16="http://schemas.microsoft.com/office/drawing/2014/main" id="{591492AF-0F58-36CE-0503-A30CA7024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5" b="3405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987D33-B3B3-6B00-48F6-9E391CDD5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cs-CZ" sz="1800"/>
              <a:t>Uvedly bulvární i seriózní noviny</a:t>
            </a:r>
          </a:p>
          <a:p>
            <a:r>
              <a:rPr lang="cs-CZ" sz="1800"/>
              <a:t>„Rakousko jako národ šesti a půl milionů debilů“</a:t>
            </a:r>
          </a:p>
          <a:p>
            <a:r>
              <a:rPr lang="cs-CZ" sz="1800"/>
              <a:t>Kritika jak odborní, tak politická</a:t>
            </a:r>
          </a:p>
          <a:p>
            <a:r>
              <a:rPr lang="cs-CZ" sz="1800"/>
              <a:t>Claus Peymann</a:t>
            </a:r>
          </a:p>
          <a:p>
            <a:endParaRPr lang="cs-CZ" sz="1800"/>
          </a:p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96594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4CE36-C4B0-1F5A-0B7E-E8D0D0FE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HeldenPlatz</a:t>
            </a:r>
            <a:r>
              <a:rPr lang="cs-CZ" dirty="0"/>
              <a:t>“ dílo jako takové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92161-0B06-E7E5-36D6-3465177C0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Divadelní hra napsána na výročí 50 od </a:t>
            </a:r>
            <a:r>
              <a:rPr lang="cs-CZ" dirty="0" err="1"/>
              <a:t>Anschluss</a:t>
            </a:r>
            <a:endParaRPr lang="cs-CZ" dirty="0"/>
          </a:p>
          <a:p>
            <a:r>
              <a:rPr lang="cs-CZ" dirty="0"/>
              <a:t>Kritika rakouské společnosti</a:t>
            </a:r>
          </a:p>
          <a:p>
            <a:r>
              <a:rPr lang="cs-CZ" dirty="0"/>
              <a:t>Hra o židovské rodině</a:t>
            </a:r>
          </a:p>
        </p:txBody>
      </p:sp>
    </p:spTree>
    <p:extLst>
      <p:ext uri="{BB962C8B-B14F-4D97-AF65-F5344CB8AC3E}">
        <p14:creationId xmlns:p14="http://schemas.microsoft.com/office/powerpoint/2010/main" val="14584442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372</Words>
  <Application>Microsoft Office PowerPoint</Application>
  <PresentationFormat>Širokoúhlá obrazovka</PresentationFormat>
  <Paragraphs>72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Motiv Office</vt:lpstr>
      <vt:lpstr>Rakouské vyrovnání s nacistickou minulostí</vt:lpstr>
      <vt:lpstr>Úvod</vt:lpstr>
      <vt:lpstr>Prezentace aplikace PowerPoint</vt:lpstr>
      <vt:lpstr>Něco málo z historie…</vt:lpstr>
      <vt:lpstr>Vývoj poválečného Rakouska</vt:lpstr>
      <vt:lpstr>Kdo byl Thomas Bernard?</vt:lpstr>
      <vt:lpstr>Dílo Thomase Bernarda</vt:lpstr>
      <vt:lpstr>Kritika „Heldenplatz“ před premiérou</vt:lpstr>
      <vt:lpstr>„HeldenPlatz“ dílo jako takové</vt:lpstr>
      <vt:lpstr>Citáty</vt:lpstr>
      <vt:lpstr>Reakce po vydání hry</vt:lpstr>
      <vt:lpstr>Vliv médií</vt:lpstr>
      <vt:lpstr>Otázka rakouské viny?</vt:lpstr>
      <vt:lpstr>Diskuze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Rakouské vyrovnání s nacistickou minulostí</dc:title>
  <dc:creator>Jakub Talas</dc:creator>
  <cp:lastModifiedBy>Jakub Talas</cp:lastModifiedBy>
  <cp:revision>1</cp:revision>
  <dcterms:created xsi:type="dcterms:W3CDTF">2024-02-26T16:39:45Z</dcterms:created>
  <dcterms:modified xsi:type="dcterms:W3CDTF">2024-02-27T08:30:23Z</dcterms:modified>
</cp:coreProperties>
</file>