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notesSlides/notesSlide1.xml" ContentType="application/vnd.openxmlformats-officedocument.presentationml.notesSlide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tags/tag1.xml" ContentType="application/vnd.openxmlformats-officedocument.presentationml.tags+xml"/>
  <Override PartName="/ppt/ink/inkAction7.xml" ContentType="application/vnd.ms-office.inkAction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8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9.xml" ContentType="application/vnd.ms-office.inkAction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0.xml" ContentType="application/vnd.ms-office.inkAction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11.xml" ContentType="application/vnd.ms-office.inkAction+xml"/>
  <Override PartName="/ppt/ink/inkAction12.xml" ContentType="application/vnd.ms-office.inkAction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77" r:id="rId2"/>
    <p:sldId id="288" r:id="rId3"/>
    <p:sldId id="290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85" r:id="rId20"/>
    <p:sldId id="286" r:id="rId21"/>
    <p:sldId id="300" r:id="rId22"/>
    <p:sldId id="287" r:id="rId23"/>
    <p:sldId id="256" r:id="rId24"/>
    <p:sldId id="259" r:id="rId25"/>
    <p:sldId id="301" r:id="rId26"/>
    <p:sldId id="260" r:id="rId27"/>
    <p:sldId id="261" r:id="rId28"/>
    <p:sldId id="262" r:id="rId29"/>
    <p:sldId id="265" r:id="rId30"/>
    <p:sldId id="266" r:id="rId31"/>
    <p:sldId id="263" r:id="rId32"/>
    <p:sldId id="264" r:id="rId33"/>
    <p:sldId id="275" r:id="rId34"/>
    <p:sldId id="267" r:id="rId35"/>
    <p:sldId id="276" r:id="rId36"/>
    <p:sldId id="268" r:id="rId37"/>
    <p:sldId id="270" r:id="rId38"/>
    <p:sldId id="269" r:id="rId39"/>
    <p:sldId id="271" r:id="rId40"/>
    <p:sldId id="272" r:id="rId41"/>
    <p:sldId id="273" r:id="rId42"/>
    <p:sldId id="27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2381"/>
  </p:normalViewPr>
  <p:slideViewPr>
    <p:cSldViewPr snapToGrid="0" showGuides="1">
      <p:cViewPr>
        <p:scale>
          <a:sx n="119" d="100"/>
          <a:sy n="119" d="100"/>
        </p:scale>
        <p:origin x="760" y="-9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023">
    <iact:property name="dataType"/>
    <iact:actionData xml:id="d0">
      <inkml:trace xmlns:inkml="http://www.w3.org/2003/InkML" xml:id="stk0" contextRef="#ctx0" brushRef="#br0">3367 12317 24575 0,'31'-11'0'19,"-11"-16"0"0,25 23 0 0,-18-32 0 0,22 13 0 0,-11 1 0 0,-7-14 0 1,10 23 0-1,-1-7 0 0,-9 11 0 0,7-9 0 0,-24 13 0 0,22-13 0 0,-32 18 0 1,14 0 0-1,-18 0 0 0,18 0 0 0,-13-18 0 0,12 14 0 0,-17-14 0 0,9 0 0 1,12 14 0-1,-8-14 0 0,23 9 0 0,-14 7 0 0,10-25 0 0,24 22 0 0,-21-31 0 1,-1 25 0-1,0 0 0 0,8-20 0 0,-13 10 0 0,0 3 0 0,14 5 0 0,-18-4 0 1,-1-2 0-1,17-3 0 0,-10-1 0 0,7-3 0 0,-25 23 0 0,23-6 0 0,-31-9 0 1,31-4 0-1,-5-18 0 0,12 8 0 0,6 12 0 0,-27-7 0 0,5 5 0 0,11-18 0 1,-2 8 0-1,-7 12 0 0,0 2 0 0,3 5 0 0,6-23 0 0,-25 31 0 0,23-13 0 1,-14 1 0-1,10 12 0 0,6-13 0 0,-7 18 0 0,9-9 0 0,-8 7 0 0,6-25 0 1,-7 23 0-1,-7-13 0 0,2-2 0 0,3 3 0 0,2 0 0 0,0-4 0 0,1-2 0 1,-1 0 0-1,3-1 0 0,-3 1 0 0,3-6 0 0,-1 2 0 0,17-4 0 0,-3-1 0 1,-25 6 0-1,0 1 0 0,16 3 0 0,-2 2 0 0,0-13 0 0,-4 13 0 0,3 0 0 1,-4 4 0-1,-1-1 0 0,0-4 0 0,3 0 0 0,14 4 0 0,2 0 0 1,-16-2 0-1,1-2 0 0,0 4 0 0,3-1 0 0,-3 1 0 0,4-2 0 0,-2 0 0 1,14-10 0-1,-1 0 0 0,-16 11 0 0,-1 3 0 0,2 3 0 0,-1-1 0 0,-8-7 0 1,-1 3 0-1,19 11 0 0,-6-7 0 0,2-3 0 0,-7 5 0 0,1 0 0 0,7-5 0 1,0-1 0-1,0-4 0 0,-1-1 0 0,-7 6 0 0,-1-1 0 0,-1-3 0 0,0 0 0 1,-4 4 0-1,-3-1 0 0,9-25 0 0,6 19 0 0,-7-5 0 0,9 7 0 0,1-12 0 1,-10 10 0-1,7-14 0 0,-24 23 0 0,21-25 0 0,-12 24 0 0,8-22 0 0,7 14 0 1,-6-9 0-1,8 11 0 0,-9 11 0 0,-10-9 0 0,5 13 0 0,-3-13 0 0,17 0 0 1,-9-4 0-1,8-9 0 0,-8 10 0 0,9-5 0 0,-8 3 0 0,6 1 0 0,-7-14 0 1,18 22 0-1,-24-24 0 0,20 25 0 0,-23-5 0 0,1 18 0 0,-6 0 0 0,1-18 0 1,-4 14 0-1,24-14 0 0,-25 18 0 0,23 0 0 0,-13-18 0 0,8 13 0 0,7-31 0 1,-7 32 0-1,10-23 0 0,-19 25 0 0,14-7 0 0,-32 9 0 0,14 0 0 0,-9 0 0 1,-6-18 0-1,23 14 0 0,-21-14 0 0,31 18 0 0,-32-18 0 0,14 13 0 1,0-13 0-1,-14 0 0 0,23 5 0 0,-6-7 0 0,10-7 0 0,9 4 0 0,-15 3 0 1,-1 0 0-1,19-2 0 0,-14 9 0 0,0-1 0 0,1-5 0 0,1 0 0 0,0 1 0 1,0 0 0-1,9-6 0 0,-1-1 0 0,-12 5 0 0,0 2 0 0,8 3 0 0,-3-2 0 1,-8-23 0-1,3 18 0 0,-9 4 0 0,-13 18 0 0,13 0 0 0,-18-9 0 0,18 6 0 1,-14-23 0-1,23 21 0 0,-7-31 0 0,11 32 0 0,-8-32 0 0,13 31 0 0,-23-12 0 1,7 8 0-1,7 6 0 0,-22-6 0 0,13-9 0 0,-1 14 0 0,-12-14 0 0,13 18 0 1,0-18 0-1,-14 14 0 0,32-32 0 0,-5 22 0 0,3-4 0 0,2-2 0 0,-8 4 0 1,0 1 0-1,6 3 0 0,-1 2 0 0,7-8 0 0,-8 18 0 0,-12 0 0 0,-11 0 0 1,9 0 0-1,-14 0 0 0,32 0 0 0,-31 0 0 0,30-18 0 0,-30 13 0 0,13-13 0 1,-18 18 0-1,9-9 0 0,-7 7 0 0,25-7 0 0,-5-9 0 0,1 14 0 0,-5-14 0 1,-18 18 0-1,18 0 0 0,-14 0 0 0,14 0 0 0,-9-18 0 0,-7 13 0 0,25-13 0 1,-5 1 0-1,1 12 0 0,13-13 0 0,-23 18 0 0,7 0 0 0,-11 0 0 1</inkml:trace>
    </iact:actionData>
  </iact:action>
  <iact:action type="add" startTime="37801">
    <iact:property name="dataType"/>
    <iact:actionData xml:id="d1">
      <inkml:trace xmlns:inkml="http://www.w3.org/2003/InkML" xml:id="stk1" contextRef="#ctx0" brushRef="#br0">26791 9172 24575 0,'0'23'0'20,"-18"-5"0"1,14-18 0-1,-14 0 0 1,18 0 0-1,-18 0 0 1,13 0 0-1,-31 9 0 1,23-7 0-1,-25 7 0 1,7-9 0-1,-10 18 0 1,19-14 0-1,-14 14 0 1,31-18 0-1,-12 18 0 1,8-13 0-1,6 13 0 1,-24 0 0-1,5-5 0 1,-18 7 0-1,8 7 0 1,-6-5 0-1,7 19 0 1,9-19 0-1,-14 14 0 1,31-32 0 0,-13 14 0-1,18-9 0 1,0-6 0-1,0 23 0 1,0-21 0-1,0 31 0 1,18-32 0-1,-13 32 0 1,31-31 0-1,-32 12 0 1,32-17 0-1,-5 0 0 1,-2-8 0-1,3-1 0 1,7 7 0-1,2-1 0 1,1-14 0-1,-1-2 0 1,0 8 0-1,-1 0 0 1,0-4 0-1,-2-2 0 1,-6-3 0-1,-1 2 0 1,0 11 0-1,-2 1 0 1,21-12 0 0,-19 0 0-1,-11 14 0 1,7-32 0-1,-22 31 0 1,30-31 0-1,-30 32 0 1,13-23 0-1,-18 25 0 1,0-25 0-1,0 23 0 1,0-14 0-1,-18 0 0 1,13 13 0-1,-12-13 0 1,-1 18 0-1,4 0 0 1,-6 0 0-1,-7 0 0 1,23 0 0-1,-32 0 0 1,31 0 0-1,-30 0 0 1,21 0 0-1,-6 0 0 1,11 0 0 0</inkml:trace>
    </iact:actionData>
  </iact:action>
  <iact:action type="add" startTime="40483">
    <iact:property name="dataType"/>
    <iact:actionData xml:id="d2">
      <inkml:trace xmlns:inkml="http://www.w3.org/2003/InkML" xml:id="stk2" contextRef="#ctx0" brushRef="#br0">21832 10946 24575 0,'47'-17'0'10,"-2"-6"0"0,-16 3 0 0,2 0 0 0,3 5 0 0,-1-2 0 1,-6-10 0-1,0-2 0 0,16 11 0 0,2 1 0 0,-8-7 0 0,-1-2 0 1,4-3 0-1,1 2 0 0,-1 9 0 0,-2 1 0 0,-6-7 0 1,-1-2 0-1,17-2 0 0,0 0 0 0,-14 6 0 0,0-1 0 0,-1 4 0 1,4-1 0-1,-2-1 0 0,11-14 0 0,0 3 0 0,5 14 0 0,1 0 0 1,-15-5 0-1,-1-5 0 0,1 5 0 0,9 4 0 0,-1 2 0 1,-4-7 0-1,-1-1 0 0,0 5 0 0,-2 2 0 0,-6 2 0 0,-1 0 0 1,8-3 0-1,1-2 0 0,-1-4 0 0,2 1 0 0,4 3 0 0,2-1 0 1,-11 3 0-1,0-1 0 0,2 1-169 0,2 4 1 0,0 2-1 1,1-1 169-1,-3-3 0 0,-1 0 0 0,2 1 0 0,6 2 0 0,2 2 0 1,-2-2 0-1,-10-2 0 0,-1-1 0 0,2 1 0 0,6 1 0 1,3 2 0-1,-4-2 0 0,2-10 0 0,-1 1 0 0,10 7 0 0,1 2 0 1,-6-3 0-1,-2-2 0 0,-3 4 0 0,1 1 0 0,6 4 0 0,-2 0 0 1,-14-7 0-1,-3 0 0 0,0 6 0 0,0 1 0 0,0-4 0 1,-1-1 0-1,13-4 253 0,-8 8 0 0,-1-3-253 0,-6-5 0 0,0 0 0 1,12 1 0-1,1 2 0 0,-9-3 0 0,0 2 0 0,8 3 0 0,1 3 0 1,-9 0 0-1,0 1 0 0,9 1 0 0,-1-2 0 0,-8-6 0 1,0 0 0-1,8 11 0 0,1 1 0 0,-8-3 0 0,-1-2 0 0,-1-3 0 1,0 1 0-1,4 2 0 0,-1-1 0 0,-6-7 0 0,0-2 0 1,15 6 0-1,3-1 0 0,1-12 0 0,0 0 0 0,6 9 0 0,-1 2 0 1,-3-7 0-1,-4-1 0 0,-9 4 0 0,0 4 0 0,2 10 0 0,2 0 0 1,1-19 0-1,3-2 0 0,7 20 0 0,3-2-220 0,-11-11 0 1,1-7 1-1,-1 3 219 0,11 7 0 0,0 1 0 0,-16 0 0 0,0-1 0 1,-2 3 0-1,7 5 0 0,-3 0 0 0,-8-3 0 0,-2-1 0 0,5 4 0 1,0-2 0-1,1-8 0 0,1 0 0 0,9 3 0 0,2 2 0 1,3-4 0-1,1 0 0 0,-4 4 0 0,-2-1 0 0,-5-5 0 0,0 1 0 1,1 9 0-1,-3 0 329 0,-11-4 1 0,-1 3-330 0,24 10 0 1,-22-11 0-1,0-1 0 0,8 10 0 0,-3-13 0 0,1-2 0 0,8-4 0 1,8 1 0-1,-26 3 0 0,1 2 0 0,17 4 0 0,-8 3 0 0,0 0 0 1,-8-4 0-1,1 1 0 0,12 2 0 0,1-1 0 0,-9-8 0 1,1 0 0-1,7 8 0 0,0 2 0 0,6-17 0 0,11 24 0 0,-43-6 0 1,23 9 0-1,-32-17 0 0,32 12 0 0,-22-31 0 0,24 32 0 0,-7-14 0 1,10 0 0-1,-10 13 0 0,7-21 0 0,11 23 0 0,-23-9 0 1,2-3 0-1,11 4 0 0,0 0 0 0,-7 1 0 0,-1-2 0 0,0-8 0 1,-1 4 0-1,19 11 0 0,-27-22 0 0,-4 25 0 0,-18-7 0 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20">
    <iact:property name="dataType"/>
    <iact:actionData xml:id="d0">
      <inkml:trace xmlns:inkml="http://www.w3.org/2003/InkML" xml:id="stk0" contextRef="#ctx0" brushRef="#br0">10583 8507 24575 0,'41'0'0'17,"-9"0"0"0,3 0 0 0,9 0 0 0,4 0 0 0,-9 0 0 0,2 0 0 0,2 0-668 0,9 0 1 0,2 0-1 0,-1 0 668 0,-4 0 0 0,-1 0 0 0,0 0 0 0,0 0 0 0,-1 0 0 0,0 0 88 0,-4 0 1 0,0 0 0 0,-2 0-89 0,12 0 0 0,-3 0 210 0,-3 0 0 0,-2 0-210 0,0 0 0 0,-3 0 0 0,12 0 0 0,-20 0 0 0,-1 0 1012 0,10 0-1012 0,6 9 305 0,-17-7-305 0,24 7 0 0,-21-9 0 0,-5 0 0 0,-1 0 0 0,2 0 0 0,-11 18 0 0,7-13 0 0,-4 13 0 0,17-18 0 0,-18 0 0 0,5 0 0 0,-7 0 0 0,-6 0 0 0,22 0 0 0,-32 0 0 0,32 0 0 0,-32 0 0 0,14 0 0 0,-9 0 0 0,-7 0 0 0,25 0 0 0,-4 0 0 0,-1 0 0 0,14 0 0 0,-23 0 0 0,25 0 0 0,12 0 0 0,-23 0 0 0,17 0 0 0,-23 0 0 0,-8 0 0 0,5 0 0 0,-18 0 0 0</inkml:trace>
    </iact:actionData>
  </iact:action>
  <iact:action type="add" startTime="18141">
    <iact:property name="dataType"/>
    <iact:actionData xml:id="d1">
      <inkml:trace xmlns:inkml="http://www.w3.org/2003/InkML" xml:id="stk1" contextRef="#ctx0" brushRef="#br0">10583 9273 24575 0,'23'0'0'15,"30"0"0"0,1 0 0 0,-10 0 0 1,4 0 0-1,-9 0 0 0,1 0 0 1,0 0 0-1,17 0 0 0,0 0 0 1,-17 0 0-1,0 0 0 0,1 0 0 1,2 0 0-1,0 0 0 0,-1 0 0 1,11 0 0-1,-1 0 0 0,-13 1 0 1,1 0 0-1,0-3 0 0,16-6 0 1,-3-2 0-1,-10 8 0 0,0 0 0 1,7-8 0-1,-4 2 0 0,-1 8 0 1,-8 1 0-1,0-2 0 0,7-8 0 1,-14 8 0-1,1 0 0 0,3-4 0 1,-1 1 0-1,12 4 0 0,-12 0 0 1,1 0 0-1,9 0 0 0,6 0 0 1,-18 0 0-1,-11 0 0 0,7 0 0 1,-22 0 0-1,31 0 0 0,-32 0 0 1,32 0 0-1,-32 0 0 0,14 0 0 1</inkml:trace>
    </iact:actionData>
  </iact:action>
  <iact:action type="add" startTime="29453">
    <iact:property name="dataType"/>
    <iact:actionData xml:id="d2">
      <inkml:trace xmlns:inkml="http://www.w3.org/2003/InkML" xml:id="stk2" contextRef="#ctx0" brushRef="#br0">16933 8507 24575 0,'23'0'0'19,"22"0"0"0,-3 0 0 0,-12 0 0 0,3 0 0 0,14 0 0 0,2 0 0 0,-7 0 0 0,1 0 0 0,-1 0 0 0,2 0 0 0,-2 0 0 1,2 0 0-1,-1 0 0 0,11 0 0 0,-2 0 0 0,-20 0 0 0,-2 0 0 0,2 0 0 0,-3 0 0 0,2 0 0 0,-13 0 0 0,-18 0 0 0,0 0 0 1</inkml:trace>
    </iact:actionData>
  </iact:action>
  <iact:action type="add" startTime="30704">
    <iact:property name="dataType"/>
    <iact:actionData xml:id="d3">
      <inkml:trace xmlns:inkml="http://www.w3.org/2003/InkML" xml:id="stk3" contextRef="#ctx0" brushRef="#br0">18627 8507 24575 0,'29'0'0'15,"0"0"0"0,14 0 0 0,3 0 0 0,-7 0 0 0,3 0 0 1,1 0-709-1,9 0 0 0,3 0 1 0,-1 0 708 0,-2 0 0 1,-1 0 0-1,1 0 0 0,1 0 0 0,0 0 0 0,0 0 0 1,-6 0 0-1,0 0 0 0,0 0 0 0,-3 0 0 0,0 0 0 1,0 0 219-1,-3 0 1 0,0 0 0 0,-2 0-220 0,8 0 0 0,-2 0 178 1,-1 0 0-1,-1 0-178 0,-11 0 0 0,-1 0 0 0,-1 0 0 1,0 0 0-1,5 0 0 0,-3 0 1092 0,4 0-1092 0,2 0 19 1,-11 0-19-1,-4 0 0 0,-1 0 0 0,-4 0 0 0,-18 0 0 1</inkml:trace>
    </iact:actionData>
  </iact:action>
  <iact:action type="add" startTime="50010">
    <iact:property name="dataType"/>
    <iact:actionData xml:id="d4">
      <inkml:trace xmlns:inkml="http://www.w3.org/2003/InkML" xml:id="stk4" contextRef="#ctx0" brushRef="#br0">10442 7298 24575 0,'29'0'0'13,"0"0"0"0,6 0 0 0,2 0 0 0,8 0 0 0,2 0 0 0,3 0 0 0,1 0 0 0,4 0 0 0,0 0 0 0,-4 0 0 0,1 0 0 0,-10 0 0 0,1 0 0 0,-1 0 0 0,11 0 0 0,-1 0 0 0,-9 0 0 1,0 0 0-1,-1 0 0 0,11 0 0 0,-3 0 0 0,-3 0 0 0,-2 0 0 0,0 0 0 0,-3 0 0 0,-10 0 0 0,-1 0 0 0,8 0 0 0,0 0 0 0,-7 0 0 0,-1 0 0 0,8 0 0 0,1 0 0 0,-9 0 0 1,0 0 0-1,8 0 0 0,1 0 0 0,0 0 0 0,0 0 0 0,1 0 0 0,1 0 0 0,7 0 0 0,1 0 0 0,-4 0 0 0,0 0 0 0,0 0 0 0,-1 0 0 0,-4 0 0 0,-1 0 0 0,0 0 0 0,-2 0 0 0,-6 0 0 1,-1 0 0-1,8 0 0 0,1 0 0 0,-9 0 0 0,0 0 0 0,9 0 0 0,-1 0 0 0,14 0 0 0,-18 0 0 0,-2 0 0 0,9 0 0 0,7 0 0 0,-26 0 0 0,4 0 0 0,-25 0 0 0,7 0 0 0,-9 0 0 1</inkml:trace>
    </iact:actionData>
  </iact:action>
  <iact:action type="add" startTime="55703">
    <iact:property name="dataType"/>
    <iact:actionData xml:id="d5">
      <inkml:trace xmlns:inkml="http://www.w3.org/2003/InkML" xml:id="stk5" contextRef="#ctx0" brushRef="#br0">15200 17075 24575 0,'33'0'0'15,"1"0"0"0,2 0 0 1,2 0 0-1,-1 0 0 1,4 0 0-1,0 0-344 1,-1 0 0-1,1 0 0 1,1 0 344-1,2 0 0 1,1 0 0-1,-2 0 0 1,9 0 0-1,-1 0 169 1,0 0 0-1,-6 0-169 1,0 0 85-1,-8 0 1 1,0 0-86-1,-1 0 0 1,-4 0 0-1,3 0 0 1,-4 0 0-1,-2 0 523 1,16 0-523-1,-8 0 0 1,0 0 0-1,8 0 0 1,-15 0 0-1,0 0 0 1,20 0 0-1,-10 0 0 0,-9 0 0 1,7 0 0-1,12 0 0 1,-14 0 0-1,1 0 0 1,-1 0 0-1,0 0 0 1,14 0 0-1,6 0 0 1,-3 0 0-1,-18 0 0 1,2 0 0-1,3 0 0 1,-2 0 0-1,-6 0 0 1,-1 0 0-1,8 0 0 1,1 0 0-1,-9 0 0 1,0 0 0-1,8-1 0 1,1 2 0-1,-9 3 0 1,0 1 0-1,9-4 0 1,-1 0 0-1,-7 4 0 1,-2-1 0-1,1-4 0 1,-1 0 0-1,0 0 0 0,-2 0 0 1,15 0 0-1,-9 0 0 1,-1 0 0-1,3 0 0 1,1 0 0-1,0 0 0 1,-1 0 0-1,-3-2 0 1,1 4 0-1,8 16 0 1,8-14 0-1,-10 14 0 1,9-18 0-1,-6 0 0 1,6 0 0-1,-18 0 0 1,7 0 0-1,-6 0 0 1,8 0 0-1,-18 0 0 1,5 0 0-1,-24 0 0 1,23 0 0-1,-21 0 0 1,31 0 0-1,-32 0 0 1,14 0 0-1,-18 0 0 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031">
    <iact:property name="dataType"/>
    <iact:actionData xml:id="d0">
      <inkml:trace xmlns:inkml="http://www.w3.org/2003/InkML" xml:id="stk0" contextRef="#ctx0" brushRef="#br0">9878 14656 24575 0,'40'0'0'38,"0"0"0"1,10 0 0 0,-21 0 0 0,2 0 0 0,0 0 0 0,1 0 0 0,8 0 0 0,-2 0 0 0,7 0 0 0,-7 0 0 0,-2 0 0 0,0 0 0 0,-3 0 0 0,1 0 0 0,9 0 0 0,6 0 0 0,-18 0 0 0,7 0 0 0,-24 0 0 0,22 0 0 0,-14 0 0 0,9 0 0 0,7 0 0 0,-6 0 0 0,8 0 0 0,-9 0 0 0,8 0 0 0,-26 0 0 0,23 0 0 0,-14 0 0 0,19 0 0-1,-10 0 0 1,7 0 0 0,-7 0 0 0,19 0 0 0,-8 0 0 0,7 0 0 0,-26 0 0 0,13 0 0 0,-23 0 0 0,25 0 0 0,-6 0 0 0,8 0 0 0,-9 0 0 0,7 0 0 0,-6 0 0 0,8 0 0 0,-9 0 0 0,7 0 0 0,-6 0 0 0,8 0 0 0,-9 0 0 0,-10 0 0 0,5 0 0 0,-21 0 0 0,31 0 0 0,-32 0 0 0,14 0 0 0,0 0 0 0,-13 0 0 0,12 0 0 0,-17 0 0 0</inkml:trace>
    </iact:actionData>
  </iact:action>
  <iact:action type="add" startTime="28581">
    <iact:property name="dataType"/>
    <iact:actionData xml:id="d1">
      <inkml:trace xmlns:inkml="http://www.w3.org/2003/InkML" xml:id="stk1" contextRef="#ctx0" brushRef="#br0">9999 14091 24575 0,'29'0'0'25,"2"0"0"0,18 0 0 0,-19 0 0 1,1 0 0-1,0 0 0 0,1 0 0 0,-2 0 0 1,0 0 0-1,5 0 0 0,-3 0 0 1,4 0 0-1,20 0 0 0,-24 0 0 0,17 0 0 1,-7 0 0-1,8 0 0 0,-10 0 0 0,-18 0 0 1,5 0 0-1,-7 0 0 0,-6 0 0 1,22 0 0-1,-14 0 0 0,9 0 0 0,-10 0 0 1,5 18 0-1,-3-13 0 0,-1 13 0 0,14-18 0 1,-13 0 0-1,8 0 0 0,7 0 0 1,-7 0 0-1,19 0 0 0,-8 0 0 0,7 0 0 1,-8 0 0-1,-19 0 0 0,5 0 0 0,-7 0 0 1,12 0 0-1,8 17 0 0,-9-12 0 1,-11 13 0-1,7-18 0 0,-4 0 0 0,17 0 0 1,-18 0 0-1,5 0 0 0,-7 0 0 0,12 0 0 1,-10 0 0-1,14 0 0 0,-23 0 0 1,26 0 0-1,-8 0 0 0,-9 0 0 0,14 0 0 1,-31 0 0-1,12 0 0 0,-17 0 0 1</inkml:trace>
    </iact:actionData>
  </iact:action>
  <iact:action type="add" startTime="34781">
    <iact:property name="dataType"/>
    <iact:actionData xml:id="d2">
      <inkml:trace xmlns:inkml="http://www.w3.org/2003/InkML" xml:id="stk2" contextRef="#ctx0" brushRef="#br0">7398 14091 24575 0,'23'0'0'16,"12"0"0"1,-3 0 0 0,10 0 0 0,-5 0 0-1,3 0 0 1,-8 0 0 0,1 0 0 0,6 0 0-1,2 0 0 1,-1 0 0 0,-1 0 0 0,-8 0 0-1,0 0 0 1,8 0 0 0,1 0 0 0,-9 0 0-1,0 0 0 1,17 0 0 0,1 0 0 0,-15 0 0-1,-1 0 0 1,6 0 0 0,0 0 0 0,-8 0 0-1,-3 0 0 1,14 0 0 0,7 0 0 0,-8 0 0-1,8 0 0 1,-6 0 0 0,6 0 0 0,-27 0 0-1,14 0 0 1,-32 0 0 0,23 0 0 0,-24 0 0-1,23 0 0 1,-21 0 0 0,31 0 0 0,-32 0 0-1,14 0 0 1,-18 0 0 0,0 0 0 0</inkml:trace>
    </iact:actionData>
  </iact:action>
  <iact:action type="add" startTime="47632">
    <iact:property name="dataType"/>
    <iact:actionData xml:id="d3">
      <inkml:trace xmlns:inkml="http://www.w3.org/2003/InkML" xml:id="stk3" contextRef="#ctx0" brushRef="#br0">25501 3548 24575 0,'40'0'0'23,"-8"0"0"0,3 0 0 1,1 0 0-1,2 0 0 0,17 0 0 1,0 0 0-1,-12 0 0 1,-1 0 0-1,8 0 0 0,-4 0 0 1,-1 0 0-1,11 0 0 1,-24 0 0-1,8 0 0 0,-9 0 0 1,7 0 0-1,-24 0 0 1,22 0 0-1,-32 0 0 0,32 0 0 1,-32 0 0-1,14 0 0 1</inkml:trace>
    </iact:actionData>
  </iact:action>
  <iact:action type="add" startTime="53281">
    <iact:property name="dataType"/>
    <iact:actionData xml:id="d4">
      <inkml:trace xmlns:inkml="http://www.w3.org/2003/InkML" xml:id="stk4" contextRef="#ctx0" brushRef="#br0">14131 17317 24575 0,'50'0'0'12,"-21"0"0"0,2 0 0 0,8 0 0 0,3 0 0 1,7 0 0-1,2 0 0 0,-11 0 0 0,0 0 0 0,1 0-321 1,3 0 0-1,0 0 0 0,1 0 321 0,2 0 0 1,0 0 0-1,0 0 0 0,-6 0 0 0,0 0 0 0,0 0 30 1,-1 0 0-1,0 0 0 0,-1 0-30 0,11 0 0 0,0 0 0 1,5 0 0-1,0 0 0 0,-15 0 0 0,1 0 0 1,-1 0 0-1,17 0 0 0,0 0 0 0,-17 0 0 0,0 0 0 1,-1 0 0-1,17 0 0 0,-2 0 0 0,-12 0 0 1,1 0 0-1,10 0 0 0,-1 0 0 0,-15 0 0 0,0 0 0 1,12 0 0-1,1 0 360 0,-4 1 1 0,-1-2-361 0,2-8 0 1,-2 0 76-1,-4 7 0 0,-1-1-76 0,0-6 0 1,-2 0 0-1,16 9 0 0,-5 0 0 0,7 0 0 0,-11 0 0 1,-15 0 0-1,1 0 0 0,2 0 0 0,1 0 0 0,20 0 0 1,-16 0 0-1,2 0 0 0,-9 0 0 0,1 0 0 1,6 0 0-1,2 0 0 0,1 0 0 0,-1 0 0 0,-8 0 0 1,1 0 0-1,4 0 0 0,2 0 0 0,0 0 0 1,0 0 0-1,-6 0 0 0,1 0 0 0,15 0 0 0,-1 0 0 1,-16 0 0-1,-2 0 0 0,1 0 0 0,-1 0 0 0,19 0 0 1,-17 0 0-1,6 0 0 0,-7 0 0 0,9 0 0 1,10 0 0-1,-8 0 0 0,7 0 0 0,-17 0 0 0,6 0 0 1,-7 0 0-1,-2 0 0 0,0 0 0 0,7 0 0 0,1 0 0 1,0 0 0-1,-1 0 0 0,13 0 0 0,-11 0 0 1,-6 0 0-1,8 0 0 0,-9 0 0 0,-10 0 0 0,5 0 0 1,-21 0 0-1,13 0 0 0,-18 0 0 0,0 0 0 1</inkml:trace>
    </iact:actionData>
  </iact:action>
  <iact:action type="add" startTime="91000">
    <iact:property name="dataType"/>
    <iact:actionData xml:id="d5">
      <inkml:trace xmlns:inkml="http://www.w3.org/2003/InkML" xml:id="stk5" contextRef="#ctx0" brushRef="#br0">24795 2863 24575 0,'34'0'0'16,"-1"0"0"1,20 0 0 0,4 0 0-1,-16 0 0 1,1 0 0 0,3 0-665-1,-3 0 1 1,3 0 0 0,0 0-1 0,0 0 665-1,10 0 0 1,-1 0 0 0,0 0 0-1,1 0 0 1,-1 0 0 0,1 0 0 0,-1 0 0-1,-1 0 0 1,-1 0 233 0,-9 0 1-1,-3 0-1 1,0 0-233 0,12 0 0-1,-3 0 235 1,-4 0 1 0,-3 0-236 0,12 0 0-1,-5 0 0 1,-11 0 1367 0,-24 0-1367-1,22 0 0 1,-32 0 0 0,14 0 0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40">
    <iact:property name="dataType"/>
    <iact:actionData xml:id="d0">
      <inkml:trace xmlns:inkml="http://www.w3.org/2003/InkML" xml:id="stk0" contextRef="#ctx0" brushRef="#br0">4173 7902 24575 0,'40'0'0'27,"9"0"0"1,-19 0 0-1,1 0 0 1,-1 0 0-1,3 0 0 1,14 0 0 0,2 0 0-1,-6 0 0 1,-1 0 0-1,4 0 0 1,0 0 0-1,-2 0 0 1,-1 0 0 0,-6 0 0-1,-2 0 0 1,1 0 0-1,0 0 0 1,-5 0 0-1,-2 0 0 1,20 0 0 0,-26 0 0-1,4 0 0 1,-7 0 0-1,-7 0 0 1,5 0 0 0</inkml:trace>
    </iact:actionData>
  </iact:action>
  <iact:action type="add" startTime="8552">
    <iact:property name="dataType"/>
    <iact:actionData xml:id="d1">
      <inkml:trace xmlns:inkml="http://www.w3.org/2003/InkML" xml:id="stk1" contextRef="#ctx0" brushRef="#br0">6088 7902 24575 0,'22'0'0'18,"32"0"0"0,-18 0 0 1,1 0 0-1,4 0 0 0,-1 0 0 1,1 0 0-1,4 0 0 0,2 0 0 1,2 0 0-1,3 0 0 0,-13 0 0 1,1 0 0-1,-1 0 0 1,20 0 0-1,-3 0 0 0,-13 0 0 1,-1 0 0-1,6 0 0 0,-5 0 0 1,-7 0 0-1,14 0 0 0,-30 0 0 1,-11 0 0-1,-9 0 0 1</inkml:trace>
    </iact:actionData>
  </iact:action>
  <iact:action type="add" startTime="9673">
    <iact:property name="dataType"/>
    <iact:actionData xml:id="d2">
      <inkml:trace xmlns:inkml="http://www.w3.org/2003/InkML" xml:id="stk2" contextRef="#ctx0" brushRef="#br0">7963 7902 24575 0,'33'0'0'13,"1"0"0"1,10 0 0-1,4 0 0 1,-4 0 0-1,4 0 0 1,1 0-623-1,5 0 0 1,1 0 1 0,-1 0 622-1,-4 0 0 1,-2 0 0-1,0 0 0 1,2 0 0-1,0 0 0 1,-4 0 301 0,-2 0 1-1,-3 0-302 1,0 0 0-1,-4 0 77 1,-6 0 0-1,-13 0 0 1,-18 0 0 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849">
    <iact:property name="dataType"/>
    <iact:actionData xml:id="d0">
      <inkml:trace xmlns:inkml="http://www.w3.org/2003/InkML" xml:id="stk0" contextRef="#ctx0" brushRef="#br0">6491 12136 24575 0,'0'29'0'10,"0"0"0"0,0 25 0 0,-7-8 0 1,-4 4 0-1,1 1 0 0,-2 1-618 0,-1-9 1 1,-2 1-1-1,2 1 618 0,4 5 0 0,2 0 0 1,1 0 0-1,-1-2 0 0,1 0 0 0,1 0 0 1,1 0 0-1,1-1 0 0,1-1 299 0,1 7 0 1,0-3-299-1,-5 1 0 0,3-6 307 0,12 0-307 1,-7-7 0-1,7-11 0 0,9-23 948 0,-13 32-948 1,12-31 0-1,-17 13 0 0,0-18 0 0,18 0 0 1,-13 18 0-1,13-14 0 0,0 14 0 0,-14-18 0 1,14 9 0-1,-9-7 0 0,-7 7 0 0,25 9 0 1,14-13 0-1,-16 12 0 0,3 1 0 0,22-13 0 1,6-5 0-1,-17 5 0 0,2 3 0 0,2-3-580 1,9-4 0-1,2-1 1 0,3-1 579 0,-7 1 0 1,3 0 0-1,0 0 0 0,0 0-526 0,0 0 1 1,0 1 0-1,1-1-1 0,1-1 526 1,-9-1 0-1,0-1 0 0,1-1 0 0,0 0 0 1,0-1 0-1,0 0 0 0,2 0 0 0,-1-1 0 1,0-1 0-1,-1-2 0 0,-1-1 0 0,-1-2 0 1,-1-1 0-1,1 0 0 0,-1 1 0 0,11-2 0 1,1 0 0-1,-1 1 0 0,1 0 0 0,-9 3 0 1,1 0 0-1,0 0 0 0,0 0 0 0,-2 1 0 1,7-1 0-1,-2 0 0 0,1 1 0 0,1 0 0 1,-7 2 0-1,2 2 0 0,1-1 0 0,-1 0 0 1,-2-1 0-1,6-5 0 0,-1-1 0 0,-1-1 0 1,1 3 0-1,-1 4 0 0,1 2 0 0,-1 0 0 1,0-2 0-1,3-4 0 0,-1-1 0 0,0 0 0 1,0 2 0-1,-3 3 0 0,-1 1 0 0,1 2 0 1,0-2-340-1,1 1 0 0,0-1 0 0,1 0 0 1,-1 1 340-1,0 0 0 0,0 0 0 0,0 0 0 1,0 2 0-1,-4 2 0 0,0 1 0 1,0 1 0-1,-1-1 0 0,-1 0 0 0,-1 0 0 1,0 0 0-1,0 0-191 0,11 0 1 0,-1 0-1 1,-1 0 191-1,-7 0 0 0,-1 0 0 0,-1 0 0 1,-2 0 0-1,0 0 0 0,-2 0 682 0,8 0 1 1,-2 0-683-1,-1 0 0 0,-1 0 1015 0,-11 0 0 1,-1 0-1015-1,8-1 0 0,0 2 1611 0,15 17-1611 1,-20-17 0-1,-1 3 767 0,10 31-767 0,-12-30 0 1,5 13 0-1,-32-18 0 0,14-18 0 0,-18-22 0 1,0 6 0-1,0-4 0 0,0-15 0 0,0-4-449 1,0 12 1-1,0-2 0 0,0-2 448 0,0 7 0 1,0-1 0-1,0-1 0 0,0 1 0 0,0-13 0 1,0 1 0-1,0 0 0 0,0 0 0 0,0 0 0 1,0 6 0-1,0 3 0 0,0 7 0 0,0-17 0 1,0 47 0-1,0 9 0 0,0 0 0 1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360">
    <iact:property name="dataType"/>
    <iact:actionData xml:id="d0">
      <inkml:trace xmlns:inkml="http://www.w3.org/2003/InkML" xml:id="stk0" contextRef="#ctx0" brushRef="#br0">6491 3568 24575 0,'29'0'0'15,"-2"0"0"1,4 0 0-1,13 0 0 1,4 0 0 0,-8 0 0-1,1 0 0 1,1 0-503-1,5 0 1 1,0 0-1 0,1 0 503-1,-1 0 0 1,1 0 0-1,-2 0 0 1,12 0 0 0,-2 0 143-1,-17 0 1 1,1 0 0 0,-3 0-144-1,6 0 0 1,-3 0 131-1,1-1 1 1,-1 2-132 0,-9 8 0-1,-2 0 0 1,6-7 0-1,-2 1 0 1,2 15 767 0,21-18-767-1,-6 0 47 1,-14 0-47 0,0 0 0-1,1 0 0 1,8 0 0-1,-15 0 0 1,1 0 0 0,18 0 0-1,-9 0 0 1,-17 18 0-1,4-14 0 1,-25 14 0 0,25-18 0-1,-23 0 0 1,32 0 0 0,-14 0 0-1,1 0 0 1,4 0 0-1,-7 0 0 1,-7 0 0 0,23 0 0-1,-31 0 0 1,13 0 0-1,-18 18 0 1,0-14 0 0,0 14 0-1,0-18 0 1,0 0 0 0</inkml:trace>
    </iact:actionData>
  </iact:action>
  <iact:action type="add" startTime="11626">
    <iact:property name="dataType"/>
    <iact:actionData xml:id="d1">
      <inkml:trace xmlns:inkml="http://www.w3.org/2003/InkML" xml:id="stk1" contextRef="#ctx0" brushRef="#br0">10301 3649 24575 0,'40'0'0'13,"10"0"0"0,-21 0 0 0,2 0 0 0,8 0 0 0,3 0 0 0,2 0 0 0,4 0 0 0,-5 0 0 0,4 0 0 0,-1 0-370 0,-3 0 0 0,-1 0 0 0,1 0 370 0,9 0 0 0,2 0 0 0,-1 0 0 0,-5 0 0 0,-2 0 0 0,1 0 0 0,0 0 0 0,1 0 0 0,-2 0 0 0,-1 0 0 0,0 0 0 0,-3 0 136 0,12 0 0 0,-5 0-136 0,-8 0 0 0,-3 0 0 0,11 0 0 0,-27 0 0 0,-4 18 0 0,-18-14 0 0,0 14 0 1</inkml:trace>
    </iact:actionData>
  </iact:action>
  <iact:action type="add" startTime="14393">
    <iact:property name="dataType"/>
    <iact:actionData xml:id="d2">
      <inkml:trace xmlns:inkml="http://www.w3.org/2003/InkML" xml:id="stk2" contextRef="#ctx0" brushRef="#br0">27839 7157 24575 0,'29'0'0'18,"0"0"0"0,6 0 0 0,2 0 0 0,16 0 0 0,4 0-340 0,-17 0 0 0,2 0 0 0,-1 0 340 0,0 0 0 0,0 0 0 0,0 0 0 0,-1 0 0 0,0 0 0 0,-1 0 0 0,16 0 0 0,0 0 0 0,-3 0 0 0,-1 0 167 0,-5 0 0 0,0 0-167 0,-1 0 0 0,-3 0 170 0,12 0-170 0,-20 8 0 0,-1 2 0 0,9-6 0 0,-8 5 0 0,0 0 516 0,1-9-516 0,21 0 0 0,-24 0 0 0,8 0 0 0,-8 0 0 0,6 0 0 0,-7 0 0 0,9 0 0 0,-8 0 0 0,6 9 0 0,-25-7 0 0,23 7 0 0,-32-9 0 0,32 0 0 0,-22 0 0 0,6 0 0 0,7 0 0 0,-5 0 0 0,18 0 0 0,-17 0 0 0,22 0 0 0,-21 0 0 0,8 0 0 0,4 0 0 0,-23 0 0 0,7 0 0 0,7 0 0 0,-23 0 0 0,32 0 0 0,-31 0 0 0,13 0 0 0,0 0 0 0,-14 0 0 0,14 0 0 0,-18 0 0 0,0 0 0 0,0 0 0 0</inkml:trace>
    </iact:actionData>
  </iact:action>
  <iact:action type="add" startTime="18926">
    <iact:property name="dataType"/>
    <iact:actionData xml:id="d3">
      <inkml:trace xmlns:inkml="http://www.w3.org/2003/InkML" xml:id="stk3" contextRef="#ctx0" brushRef="#br0">8991 14192 24575 0,'29'0'0'11,"0"0"0"1,13 0 0 0,6 0 0-1,-5 0 0 1,5 0 0 0,2 0-1166 0,-3 0 0-1,3 0 0 1,2 0 0 0,0 0 1166 0,-4 0 0-1,0 0 0 1,2 0 0 0,-1 0 0 0,0 0 0-1,-1 0 0 1,0 0 0 0,-1 1 0-1,1-1 0 1,-1-1 0 0,-1 0 0 0,1-1 0-1,-1 0 0 1,-1 0 0 0,-1 0 54 0,6 1 1-1,-2 1 0 1,-1 0 0 0,-1-1-55 0,4-2 0-1,-2-1 0 1,-1 2 271 0,0 1 0-1,0 2 0 1,-4-1-271 0,4 0 0 0,-2 0 0-1,4 0 0 1,0 0 0 0,-7 0 0 0,-1 0 1162-1,0 0 0 1,-1 0-1162 0,0 0 0 0,-2 0 534-1,-6 0 1 1,-1 0-535 0,0 0 0-1,-2 0 239 1,21 0-239 0,-28 0 0 0,5 0 0-1,-25 0 0 1,25 0 0 0,-22 0 0 0,30 0 0-1,-30 0 0 1,13 0 0 0,-18 0 0 0</inkml:trace>
    </iact:actionData>
  </iact:action>
  <iact:action type="add" startTime="20711">
    <iact:property name="dataType"/>
    <iact:actionData xml:id="d4">
      <inkml:trace xmlns:inkml="http://www.w3.org/2003/InkML" xml:id="stk4" contextRef="#ctx0" brushRef="#br0">8930 15119 24575 0,'23'0'0'17,"22"0"0"0,6 0 0 1,-15 0 0-1,4 0 0 1,3 0-672-1,4 0 0 1,2 0 1-1,0 0 671 0,5 0 0 1,1 0 0-1,0 0 0 1,-11 0 0-1,1 0 0 1,0 0 0-1,-2 0 0 0,6 0 0 1,-1 0 0-1,0 0 0 1,6 0 0-1,1 0 0 1,-5 0 324-1,4 0 0 0,-2 0-324 1,2 0 0-1,-3 0 166 1,-19 0 1-1,-1 0-167 1,8 0 0-1,0 0 0 0,-7 0 0 1,-1 0 0-1,-1 0 0 1,0 0 1034-1,20 0-1034 1,-10 0 0-1,-9 0 0 0,7 0 0 1,-24 0 0-1,4 0 0 1,0 0 0-1,-14 0 0 1,14 0 0-1,0 0 0 0,-14 0 0 1,23 0 0-1,-25 0 0 1,7 0 0-1,-9 0 0 1</inkml:trace>
    </iact:actionData>
  </iact:action>
  <iact:action type="add" startTime="22793">
    <iact:property name="dataType"/>
    <iact:actionData xml:id="d5">
      <inkml:trace xmlns:inkml="http://www.w3.org/2003/InkML" xml:id="stk5" contextRef="#ctx0" brushRef="#br0">4637 14232 24575 0,'49'0'0'13,"-4"9"0"0,6 0 0 0,-14-7 0 0,1-2 0 1,4 3-1182-1,7 4 1 0,5 3-1 0,2 1 1 1,0-3 1181-1,-1-5 0 0,1-3 0 0,2 0 0 1,1 1-377-1,-11 1 0 0,1 2 0 0,2-1 0 0,0 1 0 1,0-1 0-1,-1-1 377 0,-1-1 0 0,-1-1 0 1,0 0 0-1,0 0 0 0,-1-1 0 0,0 1 0 1,5 0 0-1,0 0 0 0,-1 0 0 0,-1 0 0 1,0 0 127-1,9 0 1 0,-1 0-1 0,-1 0 1 0,-5 0-128 1,0 0 0-1,-4 0 0 0,-2 0 0 0,12 0 0 1,-6 0 0-1,-16 0 0 0,-5 0 1962 0,0 0-1962 1,-10 0 795-1,5 0 1 0,-21 0 0 0,13 0 0 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262">
    <iact:property name="dataType"/>
    <iact:actionData xml:id="d0">
      <inkml:trace xmlns:inkml="http://www.w3.org/2003/InkML" xml:id="stk0" contextRef="#ctx0" brushRef="#br0">9112 7358 24575 0,'29'0'0'37,"20"0"0"0,5 0 0 0,-3 7 0 1,3 4 0-1,-11 0 0 0,2 1-244 0,1-4 1 1,5-1-1-1,-3 0 244 0,6 2 0 0,0 0 0 1,-12-3 0-1,1 1 0 0,-1-2 0 0,10-3 0 1,-3 0 90-1,-2 8 1 0,-2-2-91 0,-4-7 0 1,-1-2 0-1,0 1 0 0,-2 0 0 0,16 0 0 1,-5 0 0-1,-11 0 550 0,-24 0-550 0,21 0 0 1,-12 0 0-1,-1 0 0 0,-4 0 0 0,-9 0 0 1,-7 0 0-1,25 0 0 0,-22 0 0 0,30 0 0 1,-30 0 0-1,13 0 0 0,-18 0 0 1</inkml:trace>
    </iact:actionData>
  </iact:action>
  <iact:action type="add" startTime="11461">
    <iact:property name="dataType"/>
    <iact:actionData xml:id="d1">
      <inkml:trace xmlns:inkml="http://www.w3.org/2003/InkML" xml:id="stk1" contextRef="#ctx0" brushRef="#br0">11934 7540 24575 0,'40'0'0'22,"10"0"0"0,-13 0 0 0,4 0 0 0,1 0 0 0,1 0 0 1,2 0 0-1,2 0 0 0,7 0 0 0,-3 0 0 0,-17 0 0 0,-1 0 0 1,16 0 0-1,-1 0 0 0,-16 0 0 0,-2 0 0 0,1 0 0 1,-1 0 0-1,19 0 0 0,-17 0 0 0,6 0 0 0,-7 0 0 0,18 0 0 1,-6 0 0-1,-12 0 0 0,5 0 0 0,-14 0 0 0,10 0 0 0,-12 0 0 1,7 0 0-1,-23 0 0 0,32 0 0 0,-31 0 0 0,12 0 0 1</inkml:trace>
    </iact:actionData>
  </iact:action>
  <iact:action type="add" startTime="13293">
    <iact:property name="dataType"/>
    <iact:actionData xml:id="d2">
      <inkml:trace xmlns:inkml="http://www.w3.org/2003/InkML" xml:id="stk2" contextRef="#ctx0" brushRef="#br0">14071 7439 24575 0,'47'0'0'28,"-2"0"0"1,1 0 0 0,4 0 0 0,-8 0 0 0,1 0 0 0,11 0 0 0,2 0 0 0,0 0 0 0,-2 0 0 0,-12 0 0 0,1 0 0 0,11 0 0 0,-3 0 0 0,5 0 0 0,-13 0 0 0,-1 0 0 0,12 0 0 0,-23 0 0 0,-2 0 0 0,3 0 0 0,3 0 0 0,-21 0 0 0,6 0 0 0,-11 0 0 0,9 0 0 0,-14 0 0 0,14 0 0 0,-18 0 0 0</inkml:trace>
    </iact:actionData>
  </iact:action>
  <iact:action type="add" startTime="15060">
    <iact:property name="dataType"/>
    <iact:actionData xml:id="d3">
      <inkml:trace xmlns:inkml="http://www.w3.org/2003/InkML" xml:id="stk3" contextRef="#ctx0" brushRef="#br0">16046 7399 24575 0,'50'0'0'27,"-12"0"0"0,2 0 0 0,-7 0 0 0,1 0 0 0,6 0 0 0,3 0 0 0,-3 0 0 0,0 0 0 0,-1 0 0 0,-1 0 0 0,3 0 0 0,-4 0 0 0,-3 0 0 0,-3 0 0 0,-1 0 0 0,-2 0 0 0,11 0 0 0,-26 0 0 0,5 0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89">
    <iact:property name="dataType"/>
    <iact:actionData xml:id="d0">
      <inkml:trace xmlns:inkml="http://www.w3.org/2003/InkML" xml:id="stk0" contextRef="#ctx0" brushRef="#br0">5483 5161 24575 0,'32'9'0'10,"-1"0"0"1,3 10 0 0,-1 2 0 0,-3-3 0-1,1 0 0 1,8 9 0 0,2 2 0 0,-5-4 0-1,2-1 0 1,-3-7 0 0,2 0 0 0,-4 3 0-1,1 19 0 1,0 0 0 0,3-19 0 0,4-4 0-1,-5 2 0 1,-11 7 0 0,-1-1 0 0,23 5 0-1,-2-2 0 1,-9 9 0 0,-3-11 0 0,1 0 0 0,9 13 0-1,-14-23 0 1,0 1 0 0,-8 4 0 0,0 0 0-1,4-4 0 1,0 0 0 0,0 2 0 0,-1 2 0-1,-3 4 0 1,0 1 0 0,4-7 0 0,0 0 0-1,0 10 0 1,-1 0 0 0,19 3 0 0,-9-11 0-1,-1 1 0 1,3 10 0 0,0-3 0 0,1 0 0 0,-14-10 0-1,-1 0 0 1,17 6 0 0,1 1 0 0,-13-5 0-1,-1-2 0 1,9-3 0 0,-2 1 0 0,-12 4 0-1,0 1 0 1,16 3 0 0,2 1 0 0,-7 6 0-1,1-2 0 1,16-6 0 0,1-1 0 0,-9 15 0-1,1 0 0 1,7-14 0 0,0-1 0 0,-12 8 0-1,0 0 0 1,-2-12 0 0,2-3 0 0,-4 2 0 0,1 12 0-1,0 0 0 1,0-11 0 0,3-2 0 0,-3 4 0-1,3 18 0 1,0 2 0 0,-5-18 0 0,2-3 0-1,-2 3 0 1,10 17 0 0,-1 0 0 0,-9-17 0-1,2-1 0 1,-1-1 0 0,9 11 0 0,-1-2 0-1,-1-2 0 1,0-4 0 0,1-6 0 0,-3-3 0 0,7 6 0-1,-8-5 0 1,-1-3 0 0,0-7 0 0,-11 11 0-1,0 3 0 1,13 4 0 0,-7-1 0 0,9 5 0-1,-8-7 0 1,-4 4 0 0,0 2 0 0,8 9 0-1,-12-7 0 1,1 0 0 0,-6-2 0 0,0-2 0-1,12 11 0 1,-11-6 0 0,1-2 0 0,10 5 0-1,7 8 0 1,-7-8 0 0,10 6 0 0,-10-7 0 0,-3-11 0-1,0 0 0 1,8 12 0 0,-4-14 0 0,3 2 0-1,-4 3 0 1,-1 3 0 0,1 0 0 0,0 2 0-1,-1 11 0 1,1 0 0 0,3-8 0 0,-1 1 0-1,-6 16 0 1,0 0 0 0,3-14 0 0,0-1 0-1,-4 7 0 1,-3-1 0 0,-8-9 0 0,2-2 0 0,10-6 0-1,2-1 0 1,-11 3 0 0,0 1 0 0,5 0 0-1,3-1 0 1,2-3 0 0,0 1 0 0,-6 2 0-1,1 1 0 1,6-4 0 0,2-2 0 0,3-3 0-1,-1 0 0 1,-6 3 0 0,0 0 0 0,3-4 0-1,1 1 0 1,-1 4 0 0,-2 0 0 0,14 12 0-1,-8-13 0 1,0 0 0 0,1 12 0 0,2-11 0 0,0 0 0-1,-1 12 0 1,-4-11 0 0,3-4 0 0,-4-10 0-1,-1-1 0 1,1 12 0 0,1 0 0 0,6-6 0-1,2-1 0 1,0 3 0 0,1 3 0 0,4 2 0-1,1 0 0 1,10-5 0 0,-2 3 0 0,-10 12 0-1,-3 1 0 1,0-13 0 0,-3 1 0 0,-8 12 0 0,-2-4 0-1,14-12 0 1,-17 3 0 0,0 2 0 0,15 3 0-1,-9 9 0 1,8 8 0 0,-8-26 0 0,9 23 0-1,-8-14 0 1,6 1 0 0,-25 4 0 0,23-25 0-1,-32 7 0 1,32-9 0 0,-31 0 0 0,13 0 0-1,-18 18 0 1,0-14 0 0,0 14 0 0,0-18 0 0</inkml:trace>
    </iact:actionData>
  </iact:action>
  <iact:action type="add" startTime="23406">
    <iact:property name="dataType"/>
    <iact:actionData xml:id="d1">
      <inkml:trace xmlns:inkml="http://www.w3.org/2003/InkML" xml:id="stk1" contextRef="#ctx0" brushRef="#br0">23807 11995 24575 0,'32'0'0'18,"6"0"0"1,-10 0 0-1,2 0 0 1,10 0 0-1,3 0 0 1,8 0 0-1,1 0 0 1,3 0 0 0,0 0 0-1,1 0 0 1,-2 0 0-1,-12 0 0 1,1 0 0-1,6 0 0 1,-2 0 0 0,-15 0 0-1,-1 0 0 1,-1-5 0-1,0 1 0 1,-1 3 0-1,0 0 0 1,2-4 0 0,-1 1 0-1,1 3 0 1,1 2 0-1,7-1 0 1,0 0 0-1,15 0 0 1,-20 0 0-1,-1 0 0 1,10 0 0 0,6 0 0-1,-18 0 0 1,7 0 0-1,-6 0 0 1,-10 0 0-1,14 0 0 1,-32 0 0 0,23 0 0-1,-7 0 0 1,-6 0 0-1,22 0 0 1,-32 0 0-1,14 0 0 1,-18 0 0 0</inkml:trace>
    </iact:actionData>
  </iact:action>
  <iact:action type="add" startTime="27173">
    <iact:property name="dataType"/>
    <iact:actionData xml:id="d2">
      <inkml:trace xmlns:inkml="http://www.w3.org/2003/InkML" xml:id="stk2" contextRef="#ctx0" brushRef="#br0">20481 11088 24575 0,'0'-50'0'20,"0"12"0"0,0-2 0 0,0-2 0 0,0-1 0 0,0-12 0 0,0 0 0 0,0 8 0 0,0 2 0 0,5 4 0 1,-1 2 0-1,-3 8 0 0,0 1 0 0,4-5 0 0,-1 3 0 0,-4-4 0 0,0-20 0 0,0 25 0 0,0-10 0 0,0 10 0 1,0-7 0-1,0 24 0 0,0-21 0 0,0 12 0 0,0-8 0 0,0 11 0 0,0-25 0 0,0 36 0 0,0-45 0 0,0 41 0 1,0-25 0-1,0 6 0 0,0-8 0 0,0 9 0 0,0-7 0 0,0 6 0 0,0-8 0 0,0 9 0 0,0-8 0 0,0 26 0 1,0-23 0-1,0 14 0 0,0-1 0 0,0-3 0 0,-9 23 0 0,7-6 0 0,-7-9 0 0,9 14 0 0,0-32 0 0,0 32 0 1,0-32 0-1,0 13 0 0,0-8 0 0,0 11 0 0,-18-7 0 0,14 23 0 0,-14-14 0 0,18 18 0 0,0 0 0 0,0-18 0 1,0 13 0-1,-18-13 0 0,14 18 0 0,-14-18 0 0,18 14 0 0,0-14 0 0,0 18 0 0,0 0 0 0,0 0 0 1</inkml:trace>
    </iact:actionData>
  </iact:action>
  <iact:action type="add" startTime="33789">
    <iact:property name="dataType"/>
    <iact:actionData xml:id="d3">
      <inkml:trace xmlns:inkml="http://www.w3.org/2003/InkML" xml:id="stk3" contextRef="#ctx0" brushRef="#br0">21530 7923 24575 0,'35'0'0'11,"1"0"0"0,20-2 0 0,2 4 0 1,-5 5 0-1,2 4-713 0,-7-4 1 1,3 0 0-1,0 1 712 0,-1-1 0 1,0 0 0-1,0 1 0 0,3 5 0 1,1 0 0-1,0-3 0 0,-11-7 0 0,0-3 0 1,0 0 0-1,1 2-293 0,1 3 0 1,0 2 0-1,1 1 0 0,-1-1 293 1,1-2 0-1,0-1 0 0,-1 1 0 1,0 1 0-1,10 3 0 0,0 1 0 1,-2 2 84-1,-4 1 1 0,-2 0-1 0,-2 1-84 1,-4 0 0-1,-1 0 0 0,-2-1 0 1,13 2 0-1,-1 1 0 0,-4 3 0 1,0 0 0-1,-6-3 0 0,0-1 493 1,0 5 1-1,-1 1-494 0,-8-6 0 1,0 1 737-1,8 13 1 0,1-2-738 0,-9-18 0 1,1 0 0-1,6 21 0 0,2 3 0 1,9-11 0-1,0-2 0 0,-10 6 0 1,1 2 0-1,0-6 0 0,4 0 0 1,-5 1 0-1,-5 8 0 0,-1-1 0 0,15-8 0 1,1 1 0-1,-9 14 0 0,0-1 0 1,1-16 0-1,1-4 0 0,7 8 0 1,1 2 0-1,-5 2 0 0,1 0 0 1,4-10 0-1,1-1 0 0,-14-1 0 1,0 1 0-1,-1 0 0 0,7 4 0 0,-1-4 297 1,8-11 0-1,-4 1-297 0,-23 11 0 1,-1 0 0-1,15-6 0 0,0-2 0 1,8 13 0-1,-7-9 0 0,2-1 0 1,-4-3 0-1,0 0 0 0,8 5 0 1,2 1 0-1,-1 5 0 0,1-1 0 0,4-4 0 1,1-1 0-1,-14-3 0 0,-1 2 0 1,1-2 0-1,15 3 0 0,-1 1 0 1,-4 4 0-1,-2 1 0 0,0-1 0 1,-3 0 0-1,-10-3 0 0,-1-3 0 1,-1-3 0-1,0-1 0 0,5 4 0 0,-2-2 0 1,2-7 0-1,3 11 0 0,-2 4 0 1,0 2 0-1,-3-7 0 0,1 1 0 1,-3 3 0-1,-1 1 0 0,1-5 0 1,1 1 0-1,7 4 0 0,0 0 0 0,-12-3 0 1,0-2 0-1,7-5 0 0,-1 0 0 1,9 17 0-1,8-5 0 0,-19 18 0 1,7-8 0-1,-6 6 0 0,8-7 0 1,9-8 0-1,-6 12 0 0,6-21 0 1,-18 24 0-1,7-7 0 0,-6 10 0 0,8-10 0 1,-9-11 0-1,-3-7 0 0,0 1 0 1,8 8 0-1,-12-2 0 0,2 1 0 1,2-5 0-1,0-1 0 0,7 5 0 1,15 7 0-1,-30-22 0 0,7 12 0 1,-5-17 0-1,0 18 0 0,14-13 0 0,-22 13 0 1,24-18 0-1,-7 0 0 0,-8 18 0 1,12-14 0-1,-12 23 0 0,8-25 0 1,-11 7 0-1,7 9 0 0,-22-13 0 1,13 13 0-1,-18-18 0 0,0 0 0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92">
    <iact:property name="dataType"/>
    <iact:actionData xml:id="d0">
      <inkml:trace xmlns:inkml="http://www.w3.org/2003/InkML" xml:id="stk0" contextRef="#ctx0" brushRef="#br0">13567 4677 24575 0,'45'0'0'33,"-1"0"0"1,2 0 0 0,0 0 0-1,5 0 0 1,-1 0 0 0,-3 0 0-1,-2 0 0 1,-4 0 0 0,-1 0 0-1,-8 0 0 1,-4 0 0 0,3 0 0-1,-13 0 0 1,-18 0 0 0</inkml:trace>
    </iact:actionData>
  </iact:action>
  <iact:action type="add" startTime="6392">
    <iact:property name="dataType"/>
    <iact:actionData xml:id="d1">
      <inkml:trace xmlns:inkml="http://www.w3.org/2003/InkML" xml:id="stk1" contextRef="#ctx0" brushRef="#br0">23949 4717 24575 0,'34'0'0'38,"1"0"0"0,-4 0 0 0,1 0 0 0,7 0 0 0,0 0 0 0,15 0 0 0,-14 0 0 0,-4 0 0 0,-31 0 0 0,21 0 0 0,-23 0 0 0,24 0 0 0,-23 0 0 0,32 0 0 0,-32 0 0 0,32 0 0 0,-31 0 0 0,13 0 0 0</inkml:trace>
    </iact:actionData>
  </iact:action>
  <iact:action type="add" startTime="30608">
    <iact:property name="dataType"/>
    <iact:actionData xml:id="d2">
      <inkml:trace xmlns:inkml="http://www.w3.org/2003/InkML" xml:id="stk2" contextRef="#ctx0" brushRef="#br0">13385 5302 24575 0,'16'0'0'28,"18"0"0"1,-4 0 0-1,2 0 0 1,-1 0 0 0,-1 0 0-1,19 0 0 1,-17 0 0-1,6 0 0 1,11 0 0 0,-13 0 0-1,20 0 0 1,-43 0 0-1,23 0 0 1,-14 0 0 0,1 0 0-1,4 0 0 1,-25 0 0-1,7 0 0 1,9 0 0 0,-14 0 0-1,14 0 0 1,-18 0 0 0</inkml:trace>
    </iact:actionData>
  </iact:action>
  <iact:action type="add" startTime="32958">
    <iact:property name="dataType"/>
    <iact:actionData xml:id="d3">
      <inkml:trace xmlns:inkml="http://www.w3.org/2003/InkML" xml:id="stk3" contextRef="#ctx0" brushRef="#br0">15341 7399 24575 0,'31'0'0'63,"25"0"0"1,-20 0 0 0,13 0 0-1,-11 0 0 1,-24 0 0 0,22 0 0-1,-32 0 0 1,14 0 0 0</inkml:trace>
    </iact:actionData>
  </iact:action>
  <iact:action type="add" startTime="34992">
    <iact:property name="dataType"/>
    <iact:actionData xml:id="d4">
      <inkml:trace xmlns:inkml="http://www.w3.org/2003/InkML" xml:id="stk4" contextRef="#ctx0" brushRef="#br0">23102 5282 24575 0,'49'0'0'28,"-20"0"0"1,3 0 0-1,8 0 0 1,0 0 0 0,-7 0 0-1,-1 0 0 1,-2 0 0-1,-2 0 0 1,11 0-1696 0,-26 0 0-1,5 0 0 1,-18 0 0 0</inkml:trace>
    </iact:actionData>
  </iact:action>
  <iact:action type="add" startTime="36475">
    <iact:property name="dataType"/>
    <iact:actionData xml:id="d5">
      <inkml:trace xmlns:inkml="http://www.w3.org/2003/InkML" xml:id="stk5" contextRef="#ctx0" brushRef="#br0">23908 7197 24575 0,'41'0'0'80,"-10"0"0"1,-11 0 0-1,-11 0 0 1</inkml:trace>
    </iact:actionData>
  </iact:action>
  <iact:action type="add" startTime="43659">
    <iact:property name="dataType"/>
    <iact:actionData xml:id="d6">
      <inkml:trace xmlns:inkml="http://www.w3.org/2003/InkML" xml:id="stk6" contextRef="#ctx0" brushRef="#br0">16127 10624 24575 0,'0'35'0'31,"0"-1"0"0,0 20 0 0,0-20 0 1,0-1 0-1,0 10 0 0,0 6 0 1,0-9 0-1,0-8 0 0,0-12 0 1,0 7 0-1,0-23 0 0,0-4 0 1,0-13 0-1,0-25 0 0,0-11 0 0,0 4 0 1,0-5 0-1,0 12 0 0,0 7 0 1,0 9 0-1,0-14 0 0,0 31 0 1,0-13 0-1,0 18 0 0,0-9 0 1,0 7 0-1,0-25 0 0,0 23 0 0,0-32 0 1,0 32 0-1,0-14 0 0,0 0 0 1,0 13 0-1,0-13 0 0,0 18 0 1,0-9 0-1,9 7 0 0,-7-7 0 1,25 9 0-1,-5 0 0 0,19 0 0 0,-10 0 0 1,7 0 0-1,11 0 0 0,5-18 0 1,-23 16 0-1,-1 0 0 0,19-16 0 1,-18 18 0-1,7 0 0 0,-24 0 0 1,22 0 0-1,-32 0 0 0,14 0 0 1</inkml:trace>
    </iact:actionData>
  </iact:action>
  <iact:action type="add" startTime="46792">
    <iact:property name="dataType"/>
    <iact:actionData xml:id="d7">
      <inkml:trace xmlns:inkml="http://www.w3.org/2003/InkML" xml:id="stk7" contextRef="#ctx0" brushRef="#br0">20118 12862 24575 0,'23'0'0'30,"13"0"0"1,-23 0 0 0,43 0 0-1,-20 0 0 1,13 0 0 0,7 0 0-1,-20 0 0 1,13 0 0 0,7 0 0-1,-20 0 0 1,-3 0 0 0,1 0 0-1,-3 0 0 1,-1 0 0 0,24 0 0-1,-5 0 0 1,-29 0 0 0,7 0 0-1,-23 0 0 1,14-18 0 0,-18 13 0-1,0-31 0 1,0 14 0 0,0-9 0-1,0-8 0 1,0 8 0 0,0 9 0-1,0-14 0 1,0 31 0 0,18-13 0-1,-13 18 0 1,13-8 0 0,-18 5 0-1,0-6 0 1,0 9 0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110">
    <iact:property name="dataType"/>
    <iact:actionData xml:id="d0">
      <inkml:trace xmlns:inkml="http://www.w3.org/2003/InkML" xml:id="stk0" contextRef="#ctx0" brushRef="#br0">5201 14232 24575 0,'22'0'0'23,"-4"0"0"0,0 0 0 0,5 0 0 0,8 0 0 0,7 0 0 1,11 0 0-1,-13 0 0 0,20 0 0 0,-25 0 0 0,10 0 0 1,-10 0 0-1,7 0 0 0,-6 0 0 0,8 0 0 0,-9 0 0 1,7 0 0-1,-6 0 0 0,8 0 0 0,-9 0 0 0,7 0 0 1,-6 0 0-1,8 0 0 0,0 0 0 0,-8 0 0 0,6 0 0 1,-25 0 0-1,23 0 0 0,-13 0 0 0,-1 0 0 0,5 0 0 0,-7 0 0 1,-7 0 0-1,23 0 0 0,-13 0 0 0,8 0 0 0,-11 0 0 1,7 0 0-1,-5 0 0 0,19 0 0 0,-19 0 0 0,5 0 0 1,-7 0 0-1,-6 0 0 0,22 0 0 0,-32 0 0 0,32 0 0 1,-32 0 0-1,23 0 0 0,-25 0 0 0,25 0 0 0,-4 0 0 1,-1 0 0-1,14 0 0 0,-32 0 0 0,14 0 0 0,-18 0 0 1</inkml:trace>
    </iact:actionData>
  </iact:action>
  <iact:action type="add" startTime="28691">
    <iact:property name="dataType"/>
    <iact:actionData xml:id="d1">
      <inkml:trace xmlns:inkml="http://www.w3.org/2003/InkML" xml:id="stk1" contextRef="#ctx0" brushRef="#br0">21832 14091 24575 0,'11'0'0'27,"34"0"0"1,-9 0 0 0,1 0 0 0,4 0 0 0,-1 0 0 0,1 0 0 0,4 1 0 0,2-2 0 0,-1-7 0 0,-1-2 0 0,-4 8 0 0,-1 0 0 0,0-8 0-1,-2 2 0 1,16 8 0 0,-4 0 0 0,-12 0 0 0,-7 0 0 0,9 0 0 0,-8 0 0 0,6 0 0 0,-25-9 0 0,23 7 0 0,-14-7 0 0,1 9 0 0,4 0 0-1,-25 0 0 1,7 0 0 0,9 0 0 0,-14 0 0 0,14 0 0 0,0 0 0 0,-13 9 0 0,30-7 0 0,-30 7 0 0,13-9 0 0,-18 0 0 0,0 0 0 0,0 0 0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639">
    <iact:property name="dataType"/>
    <iact:actionData xml:id="d0">
      <inkml:trace xmlns:inkml="http://www.w3.org/2003/InkML" xml:id="stk0" contextRef="#ctx0" brushRef="#br0">8285 6451 24575 0,'50'0'0'15,"-21"0"0"0,2 0 0 0,4 0 0 0,2 0 0 0,6 0 0 0,3 0 0 1,9 0 0-1,0 0 0 0,-11 0 0 0,-1 0 0 0,11 0 0 0,-2 0 0 1,-20 0 0-1,-2 0 0 0,10 0 0 0,-1 0 0 0,15 0 0 0,-20-9 0 1,-1 0 0-1,9 5 0 0,-5-6 0 0,2 2 0 0,-6 8 0 0,-1 0 0 1,8-9 0-1,1 0 0 0,-1 7 0 0,-2-1 0 0,-6-6 0 0,-1 0 0 0,8 8 0 1,1 2 0-1,-9-1 0 0,0 0 0 0,-1 0 0 0,1 0 0 0,3 0 0 1,-1 0 0-1,21 0 0 0,-24 0 0 0,0 0 0 0,0 0 0 0,-2 0 0 1,15 0 0-1,-9 0 0 0,-1 0 0 0,3 0 0 0,20 0 0 0,-25 0 0 1,10 0 0-1,-10 18 0 0,-11-13 0 0,7 13 0 0,-5-18 0 0,19 18 0 0,-19-14 0 1,5 14 0-1,-7-9 0 0,12-7 0 0,-10 7 0 0,14-9 0 0,-23 0 0 1,7 0 0-1,-11 0 0 0,9 0 0 0,-13 0 0 0,31 0 0 0,-32 0 0 1,32 0 0-1,-32 18 0 0,23-13 0 0,-25 13 0 0,7-18 0 0,-9 0 0 1</inkml:trace>
    </iact:actionData>
  </iact:action>
  <iact:action type="add" startTime="13956">
    <iact:property name="dataType"/>
    <iact:actionData xml:id="d1">
      <inkml:trace xmlns:inkml="http://www.w3.org/2003/InkML" xml:id="stk1" contextRef="#ctx0" brushRef="#br0">8225 8648 24575 0,'29'0'0'11,"6"0"0"1,6 0 0-1,5 0 0 1,4 0-632 0,-9 0 0-1,4 0 0 1,2 0 0-1,-3 0 632 1,7 0 0 0,-3 0 0-1,3 0 0 1,-3 0 0-1,2 0 0 1,0 0 0 0,-3 0 0-1,3 0 0 1,-2 0 0-1,0 0 0 1,5 0 0 0,1 0 0-1,-2 0 225 1,-9 0 1-1,-3 0-1 1,0 0-225 0,12 0 0-1,-3 0 223 1,-5 0 1-1,-1 0-224 1,-6 0 0 0,-2 0 0-1,19 9 0 1,-16-8 0-1,-2 1 1299 1,-1 7-1299 0,15-9 106-1,-12 0-106 1,-7 0 0-1,-9 0 0 1,14 0 0 0,-31 0 0-1,13 0 0 1,-9 0 0-1,-7 0 0 1,7 0 0 0</inkml:trace>
    </iact:actionData>
  </iact:action>
  <iact:action type="add" startTime="15106">
    <iact:property name="dataType"/>
    <iact:actionData xml:id="d2">
      <inkml:trace xmlns:inkml="http://www.w3.org/2003/InkML" xml:id="stk2" contextRef="#ctx0" brushRef="#br0">8567 9878 8191 0,'23'0'0'7,"13"0"2361"1,-5 0 1 0,5 0-2362 0,1 0 0 0,4 0 0 0,4 0 0-1,7 0 0 1,5 0 0 0,2 0 0 0,2 0 120 0,-9 0 0 0,1 0 0 0,1 0 0-1,1 0 0 1,-1 0-120 0,2 0 0 0,0 0 0 0,0 0 0 0,-1 0 0 0,0 0 0-1,-2 0 0 1,0 0 0 0,-1 0 0 0,-1 0 0 0,-2 0 335 0,-1 0 0 0,-2 0 1-1,-1 0-1 1,-1 0-335 0,14 0 0 0,-1 0 0 0,-4 0 2665 0,7 0 0 0,-5 0-2665-1,-13 0 0 1,-4 0 308 0,18 0-308 0,-42 0 0 0,4 0 0 0,-18 0 0 0</inkml:trace>
    </iact:actionData>
  </iact:action>
  <iact:action type="add" startTime="16173">
    <iact:property name="dataType"/>
    <iact:actionData xml:id="d3">
      <inkml:trace xmlns:inkml="http://www.w3.org/2003/InkML" xml:id="stk3" contextRef="#ctx0" brushRef="#br0">8366 11692 24575 0,'47'0'0'8,"-9"0"0"0,5 0 0 1,-3 0 0-1,5 0 0 1,2 0-1161-1,-2 0 0 0,2 0 0 1,2 0 0-1,0 0 1161 1,1 0 0-1,1 0 0 0,1 0 0 1,1 0 0-1,-3 0 0 1,2 0 0-1,0 0 0 0,0 0 0 1,0 0 0-1,-4 0 0 1,0 0 0-1,-1 0 0 0,0 0 0 1,0 0 0-1,0 0 0 1,1 0 0-1,-1 0 0 0,-1 0 0 1,-1 0 153-1,5 0 0 1,-1 0 0-1,-2 0 0 0,-3 0-153 1,0 0 0-1,-3 0 0 1,-2 0 463-1,8 0 1 0,-7 0-464 1,-9 0 0-1,-13 0 0 1,-18 0 0-1,0 0 0 1</inkml:trace>
    </iact:actionData>
  </iact:action>
  <iact:action type="add" startTime="17357">
    <iact:property name="dataType"/>
    <iact:actionData xml:id="d4">
      <inkml:trace xmlns:inkml="http://www.w3.org/2003/InkML" xml:id="stk4" contextRef="#ctx0" brushRef="#br0">8366 13063 24575 0,'45'0'0'12,"1"0"0"1,0 0 0 0,-5 0 0 0,2 0 0-1,0 0 0 1,2 0 0 0,5 0 0 0,2 0 0-1,1 0 0 1,-2 0-660 0,-2 0 1 0,0 0-1-1,0 0 1 1,-1 0 659 0,-2 0 0 0,1 0 0-1,-3 0 0 1,-4 0 0 0,6 0 0 0,-5 0 167-1,5 0 1 1,-9 0 0 0,-23 0 0 0,3 0 0 0</inkml:trace>
    </iact:actionData>
  </iact:action>
  <iact:action type="add" startTime="20839">
    <iact:property name="dataType"/>
    <iact:actionData xml:id="d5">
      <inkml:trace xmlns:inkml="http://www.w3.org/2003/InkML" xml:id="stk5" contextRef="#ctx0" brushRef="#br0">15401 5201 24575 0,'54'0'0'15,"0"0"0"1,-12 0 0-1,2 0 0 1,2 0 0 0,-5 0 0-1,2 0 0 1,1 0 0-1,0 0-855 1,6 0 1 0,0 0 0-1,1 0 0 1,0 0 854-1,-2 0 0 1,0 0 0 0,0 0 0-1,-1 0 0 1,-2 0 0 0,0 0 0-1,0 0 0 1,-3 0 290-1,7 0 1 1,-3 0 0 0,-3 0-291-1,9 0 0 1,-5 0 302-1,-12 0 1 1,-2 0-303 0,15 0 0-1,-27 0 0 1,-4 0 0 0</inkml:trace>
    </iact:actionData>
  </iact:action>
  <iact:action type="add" startTime="28522">
    <iact:property name="dataType"/>
    <iact:actionData xml:id="d6">
      <inkml:trace xmlns:inkml="http://www.w3.org/2003/InkML" xml:id="stk6" contextRef="#ctx0" brushRef="#br0">16470 6028 24575 0,'0'11'0'19,"0"16"0"0,0-23 0 1,0 32 0-1,0-31 0 0,0 30 0 1,0-30 0-1,18 22 0 0,-14-25 0 1,14 7 0-1,-18 9 0 0,0-14 0 1,0 14 0-1,0 0 0 0,0-13 0 1,18 13 0-1,-14-18 0 0,14 0 0 1,-18 0 0-1,9 18 0 0,-6-14 0 1,5 14 0-1,10-9 0 0,-13-7 0 1,31 25 0-1,-32-23 0 0,14 32 0 1,0-31 0-1,-13 13 0 0,21-18 0 1,-23 18 0-1,24-14 0 0,-23 14 0 1,32-9 0-1,-14-7 0 0,10 25 0 1,6-22 0-1,-25 13 0 0,23-18 0 1,-14 17 0-1,19-12 0 0,-10 13 0 1,7-18 0-1,11 0 0 0,-13 0 0 1,20 0 0-1,-24 0 0 0,-10 0 0 1,14 0 0-1,-32 0 0 0,23-18 0 1,-25 13 0-1,7-30 0 0,-9 30 0 1,0-22 0-1,18-11 0 0,-13-7 0 1,13 7 0-1,0-2 0 0,-16 8 0 1,0 1 0-1,7 1 0 0,0 0 0 1,-9-19 0-1,0 8 0 0,0 10 0 1,-18-7 0-1,-4 24 0 0,-1-22 0 1,-4 32 0-1,25-14 0 0,-25 18 0 1,5 0 0-1,-1-18 0 0,-12 14 0 1,21-14 0-1,-6 18 0 0,-7-9 0 1,5 7 0-1,-19-7 0 0,-8-9 0 1,19 15 0-1,0 1 0 0,-24-16 0 1,20 17 0-1,1 2 0 0,-10-1 0 1,-6 0 0-1,18 0 0 0,10 0 0 1,-5 0 0-1,3 0 0 0,1 0 0 1,-14 0 0-1,31 0 0 0,-13 0 0 1,10 0 0-1,5 0 0 0,-24 0 0 1,23 0 0-1,-14 0 0 0,18 0 0 1</inkml:trace>
    </iact:actionData>
  </iact:action>
  <iact:action type="add" startTime="43956">
    <iact:property name="dataType"/>
    <iact:actionData xml:id="d7">
      <inkml:trace xmlns:inkml="http://www.w3.org/2003/InkML" xml:id="stk7" contextRef="#ctx0" brushRef="#br0">15018 5806 24575 0,'50'0'0'14,"-13"0"0"1,4 0 0 0,9 0 0 0,3 0-588 0,-11 0 1 0,3 0 0 0,0 0 587 0,4 0 0 0,1 0 0 0,1 0 0 0,3 0 0 0,0 0 0 0,-1 0 0 0,-1 0 0 0,-1 0 0 0,1 0 0 0,1 0 0 0,1 0 0 0,-2 0 0 0,-7 0 0 0,-1 0 0 0,-1 0 189 0,-1 0 1 0,-2 0 0-1,-1 0-190 1,8 0 0 0,-2 0 146 0,0 0 0 0,-3 0-146 0,12 0 0 0,-20-2 0 0,-1 4 0 0,10 16 901 0,6-14-901 0,0 14 0 0,-6-18 0 0,-14 0 0 0,0 0 0 0,14 0 0 0,-10 0 0 0,1 0 0 0,11 0 0 0,-12 0 0 0,1 0 0 0,8 0 0 0,-12 0 0 0,-1 0 0 0,13 0 0 0,8 0 0-1,-10 0 0 1,-9 0 0 0,7 18 0 0,-24-13 0 0,22 22 0 0,-32-25 0 0,32 25 0 0,-23-5 0 0,25 0 0 0,-6 14 0 0,-10-31 0 0,14 13 0 0,-32-9 0 0,14-7 0 0,-18 25 0 0,0-23 0 0,-18 50 0 0,14-36 0 0,-14 24 0 0,0 8 0 0,16-17 0 0,0 1 0 0,-9 1 0 0,-3 2 0-1,3 1 0 1,8 13 0 0,1-1 0 0,-11-4 0 0,0-1 0 0,11-7 0 0,1-4 0 0,-8 15 0 0,9 7 0 0,-18-20 0 0,16-6 0 0,0-2 0 0,-16 4 0 0,0 6 0 0,14-7 0 0,-14 9 0 0,0-8 0 0,13 6 0 0,-13-7 0 0,18 10 0 0,0-10 0 0,0-11 0 0,0 7 0 0,0-23 0 0,0 32 0-1,0-31 0 1,18 13 0 0,-13-18 0 0,13 0 0 0,0 0 0 0,-14 0 0 0,14 0 0 0,0 18 0 0,-14-14 0 0,14 14 0 0,-9-18 0 0,29 0 0 0,7 0 0 0,-7 0 0 0,3 0 0 0,-2 0 0 0,2 0 0 0,13 0 0 0,2 0-332 0,-16 0 1 0,1 0-1 0,1 0 332 0,10 0 0 0,1 0 0-1,1 0 0 1,0 0 0 0,1 0 0 0,0 0 0 0,0 0 0 0,0 0 0 0,-2 0 0 0,-5 0 0 0,0 0 0 0,-3 0-108 0,-4 0 0 0,-2 0 0 0,0 0 108 0,17 1 0 0,-2-2 0 0,-12-7 0 0,1-2 0 0,10-1 0 0,-1 0 0 0,-14 0 0 0,-2-1 0 0,4-7 0 0,1 2 0 0,-1 15 0 0,-2 0 0-1,-11-12 0 1,0 1 489 0,7 11 0 0,-1 2-489 0,10-9 341 0,-12 9-341 0,5 0 0 0,-32 0 0 0,32 0 0 0,-31 0 0 0,12 0 0 0,-17 0 0 0,9 0 0 0,-6 0 0 0,24 9 0 0,-23 11 0 0,32 11 0 0,-32 10 0 0,32-19 0 0,-22 5 0 0,6-25 0 0,-11 25 0 0,-9-22 0 0,18 13 0-1,-14-18 0 1,14 17 0 0,-18-12 0 0,0 13 0 0,0-18 0 0,0 18 0 0,0-5 0 0,0 43 0 0,0-11 0 0,9 1 0 0,0 4 0 0,-7-7 0 0,0-1 0 0,8 4 0 0,-2 0 0 0,-7-1 0 0,-2-2 0 0,1-12 0 0,0 0 0 0,0 8 0 0,0 1 0 0,0-4 0 0,0-1 0 0,0 1 0 0,0 0 0-1,0 4 0 1,0-2 0 0,2-6 0 0,-4-1 0 0,-6 0 0 0,-2-1 0 0,8-1 0 0,0 0 0 0,-16 13 0 0,18 8 0 0,0-28 0 0,0 14 0 0,0-32 0 0,0 14 0 0,0-18 0 0,-18 0 0 0,14 9 0 0,-14 11 0 0,18 12 0 0,0 17 0 0,8-19 0 0,2 1 0 0,-6 22 0 0,14-3 0-1,-18-30 0 1,18 7 0 0,-14-5 0 0,14 18 0 0,-18-8 0 0,0 6 0 0,0-7 0 0,0-8 0 0,0 12 0 0,0-30 0 0,0 13 0 0,18-18 0 0,-13 0 0 0,13 0 0 0,-9-18 0 0,-7 13 0 0,17-11 0 0,7-3 0 0,1-4 0 0,12 8 0 0,7-1 0 0,-10-3 0 0,2 0 0 0,-1 7 0 0,4 3 0-1,-1-2-325 1,1-2 0 0,-1-1 1 0,3 1 324 0,8 1 0 0,3 2 0 0,0 1 0 0,-5 1 0 0,-1 1 0 0,0 2 0 0,-1 0 0 0,0 2 0 0,0 2 0 0,-1 1 0 0,0 1 0 0,-1-2-120 0,-6-5 1 0,-2-1-1 0,1 2 120 0,3 3 0 0,0 1 0 0,-2-1 0 0,9-7 0 0,-4 0 0-1,-9 8 0 1,-1 2 0 0,1-1 0 0,-2 0 0 0,2 0 957 0,21 0-957 0,-24 0 376 0,8 18-376 0,-9-13 0 0,-3 3 0 0,0 2 0 0,8-1 0 0,14-7 0 0,-12 25 0 0,-25-23 0 0,23 14 0 0,-32 0 0 0,14-14 0 0,-18 14 0 0,18-18 0 0,-13 0 0 0,31 0 0 0,-32 0 0 0,14 18 0 0,-18-13 0-1,0 13 0 1,9-18 0 0,-7 0 0 0,7 9 0 0,-9 11 0 0,18-7 0 0,-14 23 0 0,14-5 0 0,-18 12 0 0,9-11 0 0,0 3 0 0,-6 0 0 0,-1 2 0 0,6 8 0 0,2 2 0 0,0 8 0 0,-2-1 0 0,-6-11 0 0,0 0 0 0,7 10 0 0,0-1 0 0,-8-15 0 0,-2 0 0 0,1 3 0-1,0 0 0 1,0 0 0 0,0-1 0 0,0-8 0 0,0 1 0 0,0 7 0 0,0 0 0 0,0 15 0 0,0-5 0 0,0-11 0 0,0-7 0 0,0-8 0 0,0 13 0 0,0-23 0 0,0 7 0 0,0-11 0 0,0 9 0 0,9-13 0 0,-7 12 0 0,25-17 0 0,-5 0 0 0,19 0 0 0,8 18 0 0,-18-7 0 0,-1 1 0-1,14 19 0 1,-16-20 0 0,0-2 0 0,22 18 0 0,3-22 0 0,-14 4 0 0,1 0 0 0,-9-8 0 0,1-2 0 0,6 1 0 0,2 0 0 0,0 0 0 0,1 0 0 0,-5 0 0 0,1 0 0 0,7 0 0 0,0 0 0 0,-4 0 0 0,0 0 0 0,10 0 0 0,1 0 0 0,-11 0 0 0,0 0 0 0,1 0-161-1,3 0 0 1,0 0 0 0,0 0 161 0,-2 0 0 0,-1 0 0 0,0 0 0 0,-1 0 0 0,-1 0 0 0,0 0 0 0,13-2 0 0,-3 4 0 0,-12 6 0 0,0 2 0 0,7-9 0 0,-3 2 0 0,-5 15 0 0,2 0 0 0,-11-14 0 0,-5 14 483 0,1-18-483 0,12 9 0 0,-30-7 0 0,22 7 0 0,-7-9 0 0,11 0 0-1,-8 0 0 1,-5 0 0 0,0 0 0 0,-14 0 0 0,14 0 0 0,-9 0 0 0,-7 0 0 0,7 0 0 0,9 0 0 0,-13 0 0 0,12 18 0 0,-17-13 0 0,0 31 0 0,0-14 0 0,0 27 0 0,0-19 0 0,0 1 0 0,0-1 0 0,0 2 0 0,-1 15 0 0,2 3 0 0,8 1 0 0,0 1 0 0,-7-14 0-1,-1 0 0 1,1 0 0 0,7 13 0 0,0-1 0 0,-8-5 0 0,-2-3 0 0,1-11 0 0,0 1 0 0,0 16 0 0,0 0 0 0,1-14 0 0,-2-1 0 0,-8 16 0 0,0-1 0 0,7-16 0 0,-1-2 0 0,-6 10 0 0,0-1 0 0,9-7 0 0,0-1 0 0,0-1 0 0,0 0 0 0,0 0 0 0,0-2 0 0,0 15 0-1,0 6 0 1,0-9 0 0,0-17 0 0,0-5 0 0,0 0 0 0,0-14 0 0,0 14 0 0,0-18 0 0,18 0 0 0,5 0 0 0,17 0 0 0,-8 0 0 0,3 0 0 0,9 0 0 0,4 0 0 0,-3 0 0 0,3-1 0 0,0 2-327 0,0 1 1 0,1 1-1 0,0 1 327 0,4 1 0 0,1 2 0 0,-2 1 0-1,-9 2 0 1,-2 1 0 0,-2 0 0 0,13 0 0 0,-3 0 0 0,-13-1 0 0,-3-2 0 0,17-8 0 0,-10 0 0 0,-9 0 0 0,-11 0 980 0,7 0-980 0,-22 0 0 0,31 0 0 0,-32 0 0 0,14-18 0 0,-18 13 0 0,0-12 0 0,0 17 0 0,18-18 0 0,-14 13 0 0,14-13 0 0,-18 18 0 0,0 0 0 0,18 0 0-1,14 0 0 1,0 0 0 0,5 0 0 0,0 0 0 0,0 0 0 0,3 0 0 0,1 0 0 0,-2 0 0 0,0 0 0 0,-7 0 0 0,-1 0 0 0,-1 0 0 0,0 0 0 0,19 0 0 0,-8 0 0 0,-19 0 0 0,5 0 0 0,-25 0 0 0,25 0 0 0,-22 0 0 0,13 0 0 0,-18 0 0 0,0 0 0 0,0 0 0 0</inkml:trace>
    </iact:actionData>
  </iact:action>
  <iact:action type="add" startTime="65822">
    <iact:property name="dataType"/>
    <iact:actionData xml:id="d8">
      <inkml:trace xmlns:inkml="http://www.w3.org/2003/InkML" xml:id="stk8" contextRef="#ctx0" brushRef="#br0">8184 15059 24575 0,'32'0'0'16,"24"0"0"0,-20 0 0 0,-4 0 0 0,3 0 0 0,4 0 0 0,0 0 0 0,-6 0 0 0,1 0 0 0,6 0 0 0,3 0 0 0,-2 0 0 0,2 0 0 0,1 0 0 0,-3 0 0 0,2 0 0 0,1 0 0 0,-4 0 0 0,1 0 0 0,-1 0 0 1,17 1 0-1,0-2 0 0,-7-8 0 0,1 0 0 0,-13 7 0 0,1 2 0 0,-2-3 0 0,2-6 0 0,0 1 0 0,-2 6 0 0,3 4 0 0,0-2 0 0,15-9 0 0,-1 0 0 0,-16 7 0 0,0 2 0 0,1-3 0 0,1-8 0 0,1-3 0 1,-1 3 0-1,6 8 0 0,-1 2 0 0,0-9 0 0,-2 2 0 0,-11 7 0 0,-1 2 0 0,-1-1 0 0,0 0 0 0,19 0 0 0,1 0 0 0,-8 0 0 0,7 0 0 0,-8 0 0 0,-19 0 0 0,5 0 0 0,-7 0 0 0,12 0 0 0,8 0 0 1,-9 0 0-1,7 0 0 0,-6 0 0 0,8 0 0 0,-9 0 0 0,7 0 0 0,-6 0 0 0,8 0 0 0,-9 0 0 0,8 0 0 0,-8 0 0 0,-3 0 0 0,2 0 0 0,24 0 0 0,-15 8 0 0,0 2 0 0,-8-8 0 0,1 0 0 0,11 8 0 1,1-2 0-1,-7-7 0 0,0-2 0 0,4 1 0 0,-1 0 0 0,-10 0 0 0,0 0 0 0,5 0 0 0,-2 0 0 0,2 0 0 0,21 0 0 0,-24 0 0 0,8 0 0 0,-9 0 0 0,25 0 0 0,-20 0 0 0,14 0 0 0,6 0 0 0,-12 0 0 1,-6 0 0-1,3 0 0 0,-5 0 0 0,-1 0 0 0,2 0 0 0,-2 0 0 0,-4 0 0 0,-1 0 0 0,-1 0 0 0,0 0 0 0,1 0 0 0,0 0 0 0,1 0 0 0,1 0 0 0,7 0 0 0,0 0 0 0,-7 0 0 0,-1 0 0 0,0 0 0 1,-1 0 0-1,19 0 0 0,-9 0 0 0,-8 0 0 0,-12 0 0 0,24 0 0 0,-35 0 0 0,45 0 0 0,-49 0 0 0,22 0 0 0,-25 0 0 0,25 0 0 0,-23 0 0 0,14 18 0 0,-18-13 0 0,0 13 0 0,0-18 0 0,0 0 0 0,0 0 0 1</inkml:trace>
    </iact:actionData>
  </iact:action>
  <iact:action type="add" startTime="88356">
    <iact:property name="dataType"/>
    <iact:actionData xml:id="d9">
      <inkml:trace xmlns:inkml="http://www.w3.org/2003/InkML" xml:id="stk9" contextRef="#ctx0" brushRef="#br0">12398 6874 24575 0,'40'0'0'19,"-9"0"0"1,25 0 0 0,-11 0 0 0,-7 0 0 0,2 0 0-1,-8 0 0 1,-1 0 0 0,-1 0 0 0,1 0 0 0,3 0 0 0,-1 0 0-1,3 0 0 1,20 0 0 0,-7 0 0 0,-13 0 0 0,20 0 0-1,-25 0 0 1,18 0 0 0,-6 0 0 0,6 0 0 0,-8 0 0 0,-1 0 0-1,-9 0 0 1,7 0 0 0,12 0 0 0,3 0 0 0,-23-8 0-1,1-2 0 1,-1 8 0 0,-2 0 0 0,15-16 0 0,6 18 0 0,-27 0 0-1,14 0 0 1,-31 0 0 0,22 0 0 0,-25 0 0 0,7 0 0 0</inkml:trace>
    </iact:actionData>
  </iact:action>
  <iact:action type="add" startTime="92222">
    <iact:property name="dataType"/>
    <iact:actionData xml:id="d10">
      <inkml:trace xmlns:inkml="http://www.w3.org/2003/InkML" xml:id="stk10" contextRef="#ctx0" brushRef="#br0">11611 7217 24575 0,'23'0'0'52,"13"0"0"0,-5 0 0 0,12 0 0 0,-9 0 0 1,-1 0 0-1,3 0 0 0,2 0 0 0,-29 0 0 0,-9 0 0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488">
    <iact:property name="dataType"/>
    <iact:actionData xml:id="d0">
      <inkml:trace xmlns:inkml="http://www.w3.org/2003/InkML" xml:id="stk0" contextRef="#ctx0" brushRef="#br0">3790 8285 8191 0,'22'0'0'35,"14"0"5063"0,-22 0-5063 0,24 0 2818 1,-7 0-2818-1,9 0 1719 0,-8 0-1719 0,6 0 6784 1,-7 0-6784-1,9 0 0 0,-8 0 0 0,-12 0 0 1,7 0 0-1,-23 0 0 0,14 0 0 0,0 0 0 1,-13 0 0-1,12 0 0 0,-17 0 0 0,0 0 0 1</inkml:trace>
    </iact:actionData>
  </iact:action>
  <iact:action type="add" startTime="31938">
    <iact:property name="dataType"/>
    <iact:actionData xml:id="d1">
      <inkml:trace xmlns:inkml="http://www.w3.org/2003/InkML" xml:id="stk1" contextRef="#ctx0" brushRef="#br0">8084 8507 24575 0,'11'0'0'31,"16"-18"0"1,-23 14 0 0,32-14 0 0,-14 0 0 0,10 14 0 0,6-32 0-1,-7 31 0 1,-8-13 0 0,12 18 0 0,-21 0 0 0,6 0 0 0,7 0 0-1,-23-9 0 1,32 7 0 0,-31-7 0 0,31 9 0 0,-32 0 0 0,32 0 0-1,-32 0 0 1,14 0 0 0,-9 0 0 0,-6 0 0 0,23 0 0 0,-21 0 0-1,13 0 0 1,0 0 0 0,-14 0 0 0,32 0 0 0,-32 0 0 0,14 0 0 0</inkml:trace>
    </iact:actionData>
  </iact:action>
  <iact:action type="add" startTime="34037">
    <iact:property name="dataType"/>
    <iact:actionData xml:id="d2">
      <inkml:trace xmlns:inkml="http://www.w3.org/2003/InkML" xml:id="stk2" contextRef="#ctx0" brushRef="#br0">12640 8285 24575 0,'35'0'0'19,"1"0"0"0,12 0 0 1,1 0 0-1,-8 0 0 0,3 0 0 1,-4 0 0-1,4 0 0 1,-1 0-292-1,-1 0 1 0,-1 0-1 1,-1 0 292-1,1 0 0 1,0 0 0-1,1 0 0 0,1 0 0 1,1 0 0-1,-4 0 144 0,4 0 0 1,-3 0-144-1,9 0 0 1,-3 0 72-1,-15 0 1 0,-1 0-73 1,9 0 0-1,-2 0 0 1,7 0 0-1,11 0 442 0,-25 0-442 1,9 0 0-1,-8 0 0 0,6 0 0 1,-7 0 0-1,9 0 0 1,-8 0 0-1,6 0 0 0,-7 0 0 1,10 0 0-1,-10 0 0 1,7 0 0-1,-25 0 0 0,23 0 0 1,-13 0 0-1,-1 0 0 0,5 0 0 1,-7 0 0-1,-6 0 0 1,21 0 0-1,-12 0 0 0,-1 0 0 1,14 0 0-1,-31 0 0 1,21 0 0-1,-23 0 0 0,24 0 0 1,-23 0 0-1,14 0 0 1</inkml:trace>
    </iact:actionData>
  </iact:action>
  <iact:action type="add" startTime="38788">
    <iact:property name="dataType"/>
    <iact:actionData xml:id="d3">
      <inkml:trace xmlns:inkml="http://www.w3.org/2003/InkML" xml:id="stk3" contextRef="#ctx0" brushRef="#br0">11934 5625 24575 0,'40'0'0'17,"10"0"0"0,-21 0 0 0,2 0 0 0,8 0 0 0,3 0 0 0,3 0 0 1,2 0 0-1,8 0 0 0,-1 0 0 0,-11 0 0 0,-1 0 0 0,11 0 0 1,0 0 0-1,-16 0 0 0,0 0 0 0,2 0 0 0,2 0 0 0,8 0 0 1,-1 0 0-1,-15 0 0 0,1 0 0 0,15 0 0 0,-2 0 0 0,-2 0 0 1,11 0 0-1,-25 0 0 0,-8 0 0 0,12 17 0 0,-30-12 0 0,13 13 0 1,-18-18 0-1,9 0 0 0,-7 18 0 0,7-14 0 0,-9 14 0 0,0-18 0 1</inkml:trace>
    </iact:actionData>
  </iact:action>
  <iact:action type="add" startTime="51404">
    <iact:property name="dataType"/>
    <iact:actionData xml:id="d4">
      <inkml:trace xmlns:inkml="http://www.w3.org/2003/InkML" xml:id="stk4" contextRef="#ctx0" brushRef="#br0">13748 7721 24575 0,'0'22'0'18,"0"5"0"0,0-24 0 1,0 23 0-1,0-21 0 1,0 31 0-1,0-32 0 1,0 32 0-1,0-31 0 1,0 21 0-1,0-5 0 1,0-8 0-1,0 23 0 0,0-32 0 1,0 32 0-1,0-22 0 1,0 6 0-1,0-11 0 1,0 9 0-1,0-14 0 1,0 14 0-1,0 0 0 1,18-14 0-1,-13 32 0 0,13-31 0 1,-18 13 0-1,9 0 0 1,-7-14 0-1,25 23 0 1,-23-25 0-1,32 25 0 1,-32-22 0-1,32 30 0 1,-31-30 0-1,22 31 0 1,-7-32 0-1,11 23 0 0,9-25 0 1,-8 25 0-1,6-22 0 1,11 13 0-1,-13-18 0 1,20 0 0-1,-7 0 0 1,-13 0 0-1,20 0 0 1,-42 0 0-1,21-18 0 0,-12 13 0 1,17-13 0-1,-9 18 0 1,8 0 0-1,-26 0 0 1,23-9 0-1,-32 7 0 1,32-7 0-1,-31 9 0 1,13-18 0-1,-18 14 0 0,0-32 0 1,9 13 0-1,-7-8 0 1,7-7 0-1,9 7 0 1,-16 2 0-1,0-1 0 1,16-5 0-1,-16-2 0 1,-4 0 0-1,2 1 0 1,-8 3 0-1,-2-1 0 0,5 2 0 1,-3 3 0-1,-10 6 0 1,-2 1 0-1,4-6 0 1,0 0 0-1,-24-3 0 1,9-9 0-1,-8 17 0 1,8 5 0-1,-9 18 0 0,-1 0 0 1,10 0 0-1,-7 0 0 1,7 0 0-1,-19 0 0 1,8 0 0-1,-7 0 0 1,8 0 0-1,10 0 0 1,-7 0 0-1,6 0 0 0,-8 0 0 1,9 0 0-1,-7 0 0 1,24 0 0-1,-22 0 0 1,32 18 0-1,-32-13 0 1,32 13 0-1,-14-18 0 1,18 0 0-1,0 0 0 1</inkml:trace>
    </iact:actionData>
  </iact:action>
  <iact:action type="add" startTime="58937">
    <iact:property name="dataType"/>
    <iact:actionData xml:id="d5">
      <inkml:trace xmlns:inkml="http://www.w3.org/2003/InkML" xml:id="stk5" contextRef="#ctx0" brushRef="#br0">3750 13386 24575 0,'40'0'0'38,"9"0"0"1,-6 0 0-1,-9-9 0 1,-1 0 0-1,3 4 0 1,-8-4 0-1,0 0 0 1,3 9 0-1,18 0 0 1,-24 0 0 0,20 0 0-1,-23 0 0 1,1 0 0-1,12 0 0 1,-21 0 0-1,6 0 0 1,7 0 0-1,-23 0 0 1,14 0 0 0</inkml:trace>
    </iact:actionData>
  </iact:action>
  <iact:action type="add" startTime="62704">
    <iact:property name="dataType"/>
    <iact:actionData xml:id="d6">
      <inkml:trace xmlns:inkml="http://www.w3.org/2003/InkML" xml:id="stk6" contextRef="#ctx0" brushRef="#br0">12680 13305 24575 0,'22'0'0'30,"14"0"0"1,-22-9 0 0,6 7 0-1,7-7 0 1,-5 9 0 0,18 0 0-1,-17 0 0 1,4 0 0 0,-7 0 0-1,11 0 0 1,9 0 0 0,-8 0 0-1,24 0 0 1,-20 0 0 0,13 0 0 0,-29 0 0-1,7 0 0 1,-5 0 0 0,1 0 0-1,13 0 0 1,-32 0 0 0,32 0 0-1,-32 0 0 1,14 0 0 0,-18 9 0-1,0-7 0 1,0 7 0 0,0-9 0 0</inkml:trace>
    </iact:actionData>
  </iact:action>
  <iact:action type="add" startTime="65271">
    <iact:property name="dataType"/>
    <iact:actionData xml:id="d7">
      <inkml:trace xmlns:inkml="http://www.w3.org/2003/InkML" xml:id="stk7" contextRef="#ctx0" brushRef="#br0">14555 12720 24575 0,'-12'0'0'16,"-14"0"0"0,-15 0 0 0,-4 0 0 0,-4 0 0 0,-7 0 0 0,20 0 0 0,-13 0 0 0,11 0 0 1,7 0 0-1,-19 0 0 0,8 0 0 0,-8 0 0 0,1 0 0 0,7 9 0 0,-8-6 0 0,28 6 0 1,-14 8 0-1,23-12 0 0,-7 13 0 0,-7-18 0 0,22 18 0 0,-31-14 0 0,32 14 0 0,-14 0 0 1,0-13 0-1,14 21 0 0,-23-23 0 0,24 6 0 0,-6 9 0 0,9-14 0 0,-17 14 0 0,12-18 0 1,-13 18 0-1,18-14 0 0,0 32 0 0,0-22 0 0,0 6 0 0,0 7 0 0,0-5 0 0,0 18 0 0,18-8 0 1,-4 6 0-1,11-21 0 0,5-3 0 0,15 9 0 0,-7-4 0 0,3-3 0 0,-11-12 0 0,2-3 0 1,16 8 0-1,1 0 0 0,-16-4 0 0,1-1 0 0,14-3 0 0,0 0 0 0,-7 4 0 0,-1-1 0 1,-4-3 0-1,2-2 0 0,14 1 0 0,1 0 0 0,-10 0 0 0,-1 0 0 0,8 0 0 0,1 0 0 1,-1 0 0-1,-1 0 0 0,-3 1 0 0,-1-2 0 0,2-3 0 0,-2-1 0 0,-4 5 0 0,-1-2 0 1,0-12 0-1,-2 1 0 0,7 8 0 0,-16-13 0 0,-2 1 0 0,4 12 0 0,-8-13 0 0,-5 0 0 0,-18 14 0 1,0-23 0-1,0 7 0 0,0-12 0 0,0-8 0 0,-18 9 0 0,-5 11 0 0,-26-7 0 0,7 4 0 1,13 13 0-1,-1-2 0 0,0-7 0 0,0 2 0 0,-1 14 0 0,-1 2 0 0,-7-9 0 0,0 2 0 1,-15 8 0-1,20 0 0 0,1 0 0 0,-10 0 0 0,12 0 0 0,-5 0 0 0,23 0 0 0,-26 0 0 1,26 0 0-1,-23 0 0 0,14 0 0 0,-1 0 0 0,5 0 0 0,1 0 0 0,12 0 0 0,-13 0 0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013">
    <iact:property name="dataType"/>
    <iact:actionData xml:id="d0">
      <inkml:trace xmlns:inkml="http://www.w3.org/2003/InkML" xml:id="stk0" contextRef="#ctx0" brushRef="#br0">1955 9455 24575 0,'47'0'0'20,"-17"0"0"0,3 0 0 0,21 0 0 0,2 0 0 0,-8 0 0 1,0 0 0-1,-9 0 0 0,1 0 0 0,-2 0 0 0,4 0 0 1,-1 0 0-1,8 0 0 0,0 0 0 0,-12 0 0 0,0 0 0 0,8 0 0 1,-3 0 0-1,12 0 0 0,-5 0 0 0,-11 0 0 0,-24 0 0 1,22 0 0-1,-14 0 0 0,1 0 0 0,3 0 0 0,-23 0 0 0,24 18 0 1,-23-14 0-1,14 14 0 0,-18-18 0 0,0 0 0 0,0 0 0 1</inkml:trace>
    </iact:actionData>
  </iact:action>
  <iact:action type="add" startTime="50679">
    <iact:property name="dataType"/>
    <iact:actionData xml:id="d1">
      <inkml:trace xmlns:inkml="http://www.w3.org/2003/InkML" xml:id="stk1" contextRef="#ctx0" brushRef="#br0">4596 9555 24575 0,'29'0'0'18,"0"0"0"1,6 0 0 0,2 0 0 0,17 0 0 0,2 0 0 0,-4 0 0 0,1 0 0 0,-8 0 0 0,2 0 0 0,-2 0 0 0,4 0 0 0,-2 0 0-1,4 0 0 1,-3 0 0 0,-17 0 0 0,-2 0 0 0,20 0 0 0,-8 0 0 0,-10 0 0 0,-11 0 0 0,-11 0 0 0,9 0 0 0,-13 0 0 0,12 0 0 0</inkml:trace>
    </iact:actionData>
  </iact:action>
  <iact:action type="add" startTime="59545">
    <iact:property name="dataType"/>
    <iact:actionData xml:id="d2">
      <inkml:trace xmlns:inkml="http://www.w3.org/2003/InkML" xml:id="stk2" contextRef="#ctx0" brushRef="#br0">11611 14756 24575 0,'32'0'0'22,"-1"0"0"0,3 0 0 1,-1 0 0-1,-2 0 0 1,-1 0 0-1,1 1 0 1,1-2 0-1,7-3 0 1,0-1 0-1,-8 4 0 0,1 0 0 1,7-3 0-1,0-1 0 1,15 5 0-1,-5-18 0 1,-11 14 0-1,-6-14 0 1,-10 18 0-1,14 0 0 1,-32 0 0-1,23 0 0 0,-7 0 0 1,-6 0 0-1,22 0 0 1,-32 0 0-1,32 0 0 1,-32 0 0-1,14 0 0 1,-9 0 0-1,-7 0 0 1,7 0 0-1,9 0 0 0,-13 0 0 1,13 0 0-1,0 0 0 1,-14 0 0-1,32 0 0 1,-32 0 0-1,23 0 0 1,-24 0 0-1,23 0 0 0,-21 0 0 1,13 0 0-1,0 18 0 1,-14-14 0-1,14 14 0 1,0-18 0-1,-13 0 0 1,12 0 0-1,-8 0 0 1,-6 0 0-1,6 0 0 0,9 0 0 1,-14 0 0-1,14 0 0 1,-18 0 0-1,0 0 0 1,18 0 0-1,-14 0 0 1,14 0 0-1,0 0 0 1,-13 0 0-1,13 0 0 0,-9 0 0 1,-7 0 0-1,7 0 0 1,9 0 0-1,-14 0 0 1,32 0 0-1,-32 0 0 1,14 0 0-1,-18 0 0 1</inkml:trace>
    </iact:actionData>
  </iact:action>
  <iact:action type="add" startTime="63895">
    <iact:property name="dataType"/>
    <iact:actionData xml:id="d3">
      <inkml:trace xmlns:inkml="http://www.w3.org/2003/InkML" xml:id="stk3" contextRef="#ctx0" brushRef="#br0">11551 15482 24575 0,'31'0'0'19,"5"0"0"0,2 0 0 1,-5 0 0-1,1 0 0 0,11 0 0 1,2 0 0-1,7 0 0 0,-2 0 0 1,-19 0 0-1,1 0 0 0,14 0 0 1,0 0 0-1,-16 0 0 0,-1 0 0 1,-1 0 0-1,0 0 0 0,20 0 0 1,-10 0 0-1,-9 0 0 1,7 0 0-1,-6 0 0 0,8 0 0 1,-9 0 0-1,25 0 0 0,-20 0 0 1,13 0 0-1,-28 0 0 0,5-18 0 1,-3 14 0-1,17-14 0 0,-17 18 0 1,3 0 0-1,-23 0 0 0,24 0 0 1,-23 0 0-1,14 0 0 0,0 0 0 1,-14 0 0-1,14 0 0 1</inkml:trace>
    </iact:actionData>
  </iact:action>
  <iact:action type="add" startTime="73945">
    <iact:property name="dataType"/>
    <iact:actionData xml:id="d4">
      <inkml:trace xmlns:inkml="http://www.w3.org/2003/InkML" xml:id="stk4" contextRef="#ctx0" brushRef="#br0">30299 11269 24575 0,'0'11'0'8,"0"16"0"1,0 13 0-1,0 14 0 1,0-24 0-1,0 1 0 1,0-2 0 0,0 0 0-1,0 13 0 1,-1-8 0-1,2 0 0 1,8 1 0 0,-1-6 0-1,4-2 0 1,19 5 0-1,18-10 0 1,-19-11 0 0,1-4 0-1,-1-6 0 1,3-2 0-1,14 2 0 1,2-2 0 0,-8-6 0-1,3-4 0 1,2 3 0-1,5-1 0 1,-2-5-371 0,-6-9 1-1,-1-4 0 1,0-2 370-1,5 2 0 1,1-1 0 0,-2-2 0-1,-10 4 0 1,-1-1 0-1,-1-2 0 1,-2 2 0-1,1-5 0 1,-2 0 0 0,1 4 0-1,2 6 0 1,1 2 0-1,-5-1 0 1,-8-9 0 0,-2 4 0-1,25 13 0 1,-40-41 0-1,-23 18 0 1,-1 4 0 0,-5-5 0-1,-5 1-501 1,-11-1 0-1,-5 3 0 1,-2-1 501 0,10 7 0-1,-2-1 0 1,0 1 0-1,-1-1 0 1,-3-1 0 0,-3-1 0-1,1 2 0 1,0 3 0-1,-8 1 0 1,0 5 0 0,5 0 0-1,-3-7 0 1,5 5 0-1,15 13 0 1,0 0 0 0</inkml:trace>
    </iact:actionData>
  </iact:action>
  <iact:action type="add" startTime="75595">
    <iact:property name="dataType"/>
    <iact:actionData xml:id="d5">
      <inkml:trace xmlns:inkml="http://www.w3.org/2003/InkML" xml:id="stk5" contextRef="#ctx0" brushRef="#br0">30117 10201 24575 0,'-40'17'0'11,"0"-3"0"1,17 24 0 0,5 11 0 0,18 5 0 0,0-24 0 0,0 1 0 0,-2-1 0 0,4-2 0 0,34 14 0 0,4-23 0 0,10-6 0 0,-8-5 0-1,4-2 0 1,2-2-297 0,-6-2 0 0,2-2 0 0,0-1 0 0,-1 0 297 0,11-4 0 0,0-1 0 0,-1-1 0 0,-2-2 0 0,0-1 0 0,-3-3 0-1,-8 0 0 1,-2-2 0 0,-2 1 0 0,12-3 0 0,-6 2 0 0,-2-3 0 0,-22 1 0 0,-18 12 0 0,-18-22-1399 0,-22 7 0 0,13 7 0 0,-9-5 0 0</inkml:trace>
    </iact:actionData>
  </iact:action>
  <iact:action type="add" startTime="89412">
    <iact:property name="dataType"/>
    <iact:actionData xml:id="d6">
      <inkml:trace xmlns:inkml="http://www.w3.org/2003/InkML" xml:id="stk6" contextRef="#ctx0" brushRef="#br0">4354 9676 24575 0,'23'0'0'17,"13"0"0"1,-5 0 0-1,-3 0 0 1,4 0 0-1,8 0 0 1,1 0 0 0,-5 0 0-1,2 0 0 1,15 0 0-1,-1 0 0 1,-18 0 0 0,-1 0 0-1,16 0 0 1,-1 0 0-1,-17 0 0 1,0 0 0 0,9 0 0-1,-1 0 0 1,-8 0 0-1,1 0 0 1,7 0 0-1,0 0 0 1,15 0 0 0,-20 0 0-1,-1 0 0 1,9 0 0-1,-12-8 0 1,-1-1 0 0,13 4 0-1,-8-4 0 1,-1 0 0-1,3 9 0 1,-8-8 0 0,0-2 0-1,22 6 0 1,-15-14 0-1,21 18 0 1,-6 0 0-1,-15-18 0 1,21 13 0 0,-6-13 0-1,-5 18 0 1,-5 0 0-1,-13 0 0 1,-25 0 0 0,25 0 0-1,-23 0 0 1,32 0 0-1,-31 0 0 1,30 0 0 0,-30 0 0-1,22 0 0 1,-25 0 0-1,7 0 0 1,-9 0 0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88">
    <iact:property name="dataType"/>
    <iact:actionData xml:id="d0">
      <inkml:trace xmlns:inkml="http://www.w3.org/2003/InkML" xml:id="stk0" contextRef="#ctx0" brushRef="#br0">7902 7923 24575 0,'32'0'0'15,"24"0"0"0,-12 0 0 0,3 0 0 1,3 0 0-1,-8 0 0 0,1 0 0 1,3 0 0-1,0 0 0 0,-2 0 0 1,-1 0 0-1,-3 0 0 0,1 0 0 1,0 0 0-1,1 0 0 0,-2 0 0 1,0 0 0-1,0 0 0 0,-1 0 0 1,-8 0 0-1,0 0 0 0,8 0 0 1,1 0 0-1,-8 0 0 0,-2 0 0 1,0 0 0-1,1 0 0 0,4 0 0 1,-3 0 0-1,4 0 0 0,1 0 0 1,0 0 0-1,-1 0 0 0,-4 0 0 1,3 0 0-1,-4 0 0 0,-2 0 0 1,16 0 0-1,-7 0 0 0,-2 0 0 1,0 0 0-1,13 0 0 0,-11 0 0 1,-6 0 0-1,8 0 0 0,0 0 0 1,-8 0 0-1,24 0 0 0,-21 0 0 1,15 0 0-1,6 0 0 0,-21 0 0 1,-2-2 0-1,2 4 0 0,-5 6 0 1,0 2 0-1,1-9 0 0,1 2 0 1,7 15 0-1,0 0 0 0,-7-16 0 1,-1 0 0-1,8 16 0 0,0 0 0 1,-7-15 0-1,-1-1 0 0,8 11 0 1,0 1 0-1,-7-13 0 0,-1 0 0 1,8 12 0-1,1 1 0 0,-9-12 0 1,0 0 0-1,0 6 0 0,-1 2 0 1,0 0 0-1,-2-2 0 0,15-4 0 1,6 14 0-1,-9-18 0 0,1 0 0 1,-19 0 0-1,5 0 0 0,-7 0 0 1,-7 0 0-1,23 0 0 0,-13 0 0 1,-1 0 0-1,5 0 0 0,-25 0 0 1,7 0 0-1,-9 0 0 0,0 0 0 1</inkml:trace>
    </iact:actionData>
  </iact:action>
  <iact:action type="add" startTime="17155">
    <iact:property name="dataType"/>
    <iact:actionData xml:id="d1">
      <inkml:trace xmlns:inkml="http://www.w3.org/2003/InkML" xml:id="stk1" contextRef="#ctx0" brushRef="#br0">13506 5483 24575 0,'0'41'0'13,"0"-1"0"1,0-9 0-1,0 7 0 1,0-24 0-1,9 22 0 1,11-32 0-1,3 14 0 1,4 0 0-1,7-14 0 1,3-3 0-1,9 8 0 1,0-1 0-1,0-6 0 1,0-4 0-1,-5 2 0 1,-1 0 0-1,0 2 0 1,-2-4 0-1,7-15 0 1,-16-1 0-1,-2-5 0 1,-10-2 0-1,-3-4 0 1,7-13 0-1,-1-3 0 1,-5 8 0-1,1 0 0 1,4 1 0-1,-2 1 0 1,-12-1 0-1,1 4 0 1,29 8 0-1,-31-21 0 1,13 40 0-1,-36 5 0 1,13 5 0-1,-13 22 0 1,0 11 0-1,15-1 0 1,2 7 0-1,-5-3 0 1,-1 4 0-1,2 1-389 1,4 1 1-1,2 1-1 1,-1 2 389-1,-2-6 0 1,0 1 0-1,-1 0 0 1,1-2 0-1,1 7 0 1,1-1 0-1,-1-2 0 1,-1-5 0-1,-1-1 0 1,-1-1 0-1,-5 16 0 1,0-7 0-1,5-4 0 1,-12-14 0-1,-4-6 0 1,-3-12 0-1,-8 5 0 1,-7-18 1166-1,-11 0-1166 1,13 0 0-1,-20 0 0 1,42-18 0-1,-4 14 0 1,18-14 0-1,0 18 0 1</inkml:trace>
    </iact:actionData>
  </iact:action>
  <iact:action type="add" startTime="19005">
    <iact:property name="dataType"/>
    <iact:actionData xml:id="d2">
      <inkml:trace xmlns:inkml="http://www.w3.org/2003/InkML" xml:id="stk2" contextRef="#ctx0" brushRef="#br0">14837 5564 24575 0,'40'0'0'47,"9"0"0"1,-6 0 0 0,6 0 0 0,-26 0 0 0,-5 0 0 0</inkml:trace>
    </iact:actionData>
  </iact:action>
  <iact:action type="add" startTime="19777">
    <iact:property name="dataType"/>
    <iact:actionData xml:id="d3">
      <inkml:trace xmlns:inkml="http://www.w3.org/2003/InkML" xml:id="stk3" contextRef="#ctx0" brushRef="#br0">14877 5947 24575 0,'23'0'0'25,"21"0"0"0,-14 0 0 0,1 0 0 0,2 0 0 0,1 0 0 0,7 0 0 0,-4 0 0 0,-5 0 0 0,4 0 0 0,-32 0 0 0,14 0 0 1</inkml:trace>
    </iact:actionData>
  </iact:action>
  <iact:action type="add" startTime="20722">
    <iact:property name="dataType"/>
    <iact:actionData xml:id="d4">
      <inkml:trace xmlns:inkml="http://www.w3.org/2003/InkML" xml:id="stk4" contextRef="#ctx0" brushRef="#br0">15804 5423 24575 0,'0'22'0'21,"0"23"0"1,0-20 0 0,0 24 0-1,0-18 0 1,0-10 0 0,0 5 0-1,0-3 0 1,18-1 0 0,-13-4 0 0,13 0 0-1,-18-13 0 1,0 12 0 0,9-17 0-1,-7 0 0 1,7-17 0 0,-9 12 0-1,0-13 0 1,18 18 0 0,-14 0 0 0,14-18 0-1,0-4 0 1,-13-10 0 0,30-6 0-1,-30 7 0 1,13-18 0 0,-9 6 0-1,-7-6 0 1,7 9 0 0,-9 17 0 0,0 5 0-1,18 18 0 1,-14 0 0 0,14 0 0-1,0 0 0 1,5 0 0 0,-1 0 0-1,5 18 0 1,-25-13 0 0,25 31 0 0,-22-32 0-1,30 32 0 1,-30-23 0 0,31 25 0-1,-32-24 0 1,14 22 0 0,-18-32 0-1,0 32 0 1,0-32 0 0,0 23 0 0,0-24 0-1,0 6 0 1,9-18 0 0,-7 6 0-1,7-24 0 1,-9 5 0 0,18-18 0-1,5-10 0 1,-4 30 0 0,2-2 0 0,-4-12 0-1,-3 1 0 1,6 6 0 0,7-18 0-1,-22 43 0 1,31-7 0 0,-32 9 0-1,14 9 0 1,0-7 0 0,-14 25 0 0,14-5 0-1,-18 19 0 1,0-19 0 0,0 14 0-1,0-32 0 1,0 14 0 0,0-18 0 0</inkml:trace>
    </iact:actionData>
  </iact:action>
  <iact:action type="add" startTime="23055">
    <iact:property name="dataType"/>
    <iact:actionData xml:id="d5">
      <inkml:trace xmlns:inkml="http://www.w3.org/2003/InkML" xml:id="stk5" contextRef="#ctx0" brushRef="#br0">17216 5342 24575 0,'40'0'0'25,"-9"0"0"0,7 0 0 1,12 0 0-1,-15 0 0 0,21 0 0 1,-24 0 0-1,-10 0 0 1,14 0 0-1,-32 0 0 0,14 0 0 1,-9 0 0-1,-6 0 0 0,23 0 0 1,-21 0 0-1,13 0 0 1</inkml:trace>
    </iact:actionData>
  </iact:action>
  <iact:action type="add" startTime="23875">
    <iact:property name="dataType"/>
    <iact:actionData xml:id="d6">
      <inkml:trace xmlns:inkml="http://www.w3.org/2003/InkML" xml:id="stk6" contextRef="#ctx0" brushRef="#br0">17437 5161 24575 0,'0'40'0'23,"0"1"0"0,0-9 0 0,0 3 0 0,0 1 0 0,0 2 0 0,0 8 0 0,0-1 0 1,0-7 0-1,0-4 0 0,0 15 0 0,0-28 0 0,0-12 0 0,0-9 0 0,0 0 0 0,0 0 0 1</inkml:trace>
    </iact:actionData>
  </iact:action>
  <iact:action type="add" startTime="24760">
    <iact:property name="dataType"/>
    <iact:actionData xml:id="d7">
      <inkml:trace xmlns:inkml="http://www.w3.org/2003/InkML" xml:id="stk7" contextRef="#ctx0" brushRef="#br0">18808 5242 24575 0,'-31'0'0'19,"-25"0"0"1,25 0 0-1,-1 0 0 1,-13-2 0-1,-2 4 0 1,1 6 0-1,0 1 0 1,5-7 0-1,2 1 0 1,6 9 0 0,5 3 0-1,-3 5 0 1,13 11 0-1,18 10 0 1,0-19 0-1,0 14 0 1,27-32 0-1,-3 23 0 1,9-24 0 0,2-4 0-1,1 10 0 1,20-9 0-1,-25 0 0 1,9 0 0-1,-8 0 0 1,-12 0 0-1,-11 0 0 1,-9 0 0 0</inkml:trace>
    </iact:actionData>
  </iact:action>
  <iact:action type="add" startTime="25877">
    <iact:property name="dataType"/>
    <iact:actionData xml:id="d8">
      <inkml:trace xmlns:inkml="http://www.w3.org/2003/InkML" xml:id="stk8" contextRef="#ctx0" brushRef="#br0">19090 5201 24575 0,'45'0'0'16,"0"0"0"1,0 0 0 0,2 0 0 0,-9 0 0-1,3-1 0 1,-2 2 0 0,0 4 0 0,-2 2 0-1,2-1 0 1,1-5 0 0,2-1 0 0,-3 4 0-1,8 14 0 1,-3-1 0 0,-8-14 0 0,-2-1 0-1,15 16 0 1,-26-18 0 0,-5 0 0 0</inkml:trace>
    </iact:actionData>
  </iact:action>
  <iact:action type="add" startTime="26704">
    <iact:property name="dataType"/>
    <iact:actionData xml:id="d9">
      <inkml:trace xmlns:inkml="http://www.w3.org/2003/InkML" xml:id="stk9" contextRef="#ctx0" brushRef="#br0">19776 5161 24575 0,'-23'0'0'23,"-13"0"0"1,14 0 0 0,-9 18 0 0,11 4 0 0,-7 27 0 0,22-6 0 0,-13-18 0 0,0-1 0 0,14 17 0 0,-32-1 0 0,32-18 0 0,-14 5 0 0,18-25 0-1,-9 25 0 1,6-22 0 0,-23 13 0 0,21 0 0 0,-31-14 0 0,32 14 0 0,-14 0 0 0,0-14 0 0,13 14 0 0,-12-9 0 0,17-6 0 0,0 6 0 0</inkml:trace>
    </iact:actionData>
  </iact:action>
  <iact:action type="add" startTime="30976">
    <iact:property name="dataType"/>
    <iact:actionData xml:id="d10">
      <inkml:trace xmlns:inkml="http://www.w3.org/2003/InkML" xml:id="stk10" contextRef="#ctx0" brushRef="#br0">7902 7761 24575 0,'0'0'0'149</inkml:trace>
    </iact:actionData>
  </iact:action>
  <iact:action type="add" startTime="32655">
    <iact:property name="dataType"/>
    <iact:actionData xml:id="d11">
      <inkml:trace xmlns:inkml="http://www.w3.org/2003/InkML" xml:id="stk11" contextRef="#ctx0" brushRef="#br0">10765 7782 24575 0,'40'0'0'46,"-9"0"0"1,25 0 0 0,-2 0 0 0,0 0 0 0,2 0 0 0,-25 0 0 0,-8 0 0 0,-5 0 0 0</inkml:trace>
    </iact:actionData>
  </iact:action>
  <iact:action type="add" startTime="49155">
    <iact:property name="dataType"/>
    <iact:actionData xml:id="d12">
      <inkml:trace xmlns:inkml="http://www.w3.org/2003/InkML" xml:id="stk12" contextRef="#ctx0" brushRef="#br0">8608 15361 24575 0,'18'-11'0'35,"-14"2"0"0,32-9 0 0,-32 14 0 0,23-14 0 0,-24 0 0 0,6 13 0 0,8-13 0 1,-12 0 0-1,13 14 0 0,-18-14 0 0,0 18 0 0,18-9 0 0,-14 7 0 0,14-7 0 0,0 9 0 1,-13-18 0-1,13 14 0 0,-18-14 0 0,0 18 0 0,8-18 0 0,-5 13 0 0,6-13 0 0,-9 18 0 1,0-18 0-1,18 14 0 0,-14-14 0 0,14 18 0 0,-18 0 0 0,0 0 0 0,0 0 0 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11T11:30:31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362">
    <iact:property name="dataType"/>
    <iact:actionData xml:id="d0">
      <inkml:trace xmlns:inkml="http://www.w3.org/2003/InkML" xml:id="stk0" contextRef="#ctx0" brushRef="#br0">8144 1915 24575 0,'23'0'0'27,"12"0"0"0,-3 0 0 1,1 0 0-1,3 0 0 1,0 0 0-1,2 0 0 0,10 0 0 1,3 0 0-1,0 0 0 1,-2 0 0-1,-15 0 0 0,0 0 0 1,13 0 0-1,-3 0 0 1,-8 0 0-1,14 0 0 0,-12 18 0 1,-7-13 0-1,9 13 0 1,-8-18 0-1,6 0 0 0,-7 0 0 1,9 0 0-1,-17 9 0 1,4-7 0-1,-7 7 0 0,-7-9 0 1,23 0 0-1,-13 0 0 1,8 18 0-1,-11-14 0 0,7 14 0 1,-5-18 0-1,1 0 0 1,13 0 0-1,-32 0 0 0,14 0 0 1,-9 0 0-1,-7 0 0 1,7 0 0-1,9 0 0 0,-13 0 0 1,12 0 0-1,-17 0 0 1,18 0 0-1,-13 0 0 0,13 0 0 1,-18 0 0-1,0 0 0 1</inkml:trace>
    </iact:actionData>
  </iact:action>
  <iact:action type="add" startTime="16062">
    <iact:property name="dataType"/>
    <iact:actionData xml:id="d1">
      <inkml:trace xmlns:inkml="http://www.w3.org/2003/InkML" xml:id="stk1" contextRef="#ctx0" brushRef="#br0">10200 2016 24575 0,'41'0'0'21,"8"0"0"0,-19 0 0 0,0 0 0 0,1 0 0 1,1 0 0-1,7 0 0 0,0 0 0 0,-7 0 0 1,-1 0 0-1,9 0 0 0,-1 0 0 0,5 0 0 1,-6 0 0-1,-2 0 0 0,0 0 0 0,13 0 0 0,-28 0 0 1,5 0 0-1,-21 0 0 0,31 0 0 0,-32 0 0 1,32 0 0-1,-31 0 0 0,30 0 0 0,-21 0 0 1,6 0 0-1,7 0 0 0,-5 0 0 0,1 0 0 0,13 0 0 1,-23 0 0-1,7 0 0 0,7 0 0 0,-5 0 0 1,1 0 0-1,13 0 0 0,-23 0 0 0,25 0 0 1,-6 0 0-1,-10 0 0 0,14 0 0 0,-32 0 0 0,23 0 0 1,-25 0 0-1,25 0 0 0,-22 0 0 0,31 0 0 1,-32 0 0-1,14 0 0 0,-18 0 0 0,0 0 0 1</inkml:trace>
    </iact:actionData>
  </iact:action>
  <iact:action type="add" startTime="49378">
    <iact:property name="dataType"/>
    <iact:actionData xml:id="d2">
      <inkml:trace xmlns:inkml="http://www.w3.org/2003/InkML" xml:id="stk2" contextRef="#ctx0" brushRef="#br0">14534 3326 24575 0,'47'0'0'19,"-8"0"0"0,3 0 0 0,13 0 0 0,4 0-565 0,-13 0 1 1,2 0 0-1,-1 0 564 0,1 0 0 0,-1 0 0 0,0 0 0 1,-5 0 0-1,-1 0 0 0,-1 0 274 0,16 0 0 0,-2 0-274 0,-12 0 0 1,-4 0 280-1,5 0-280 0,-16 0 0 0,-27 0 0 0,0 0 0 1</inkml:trace>
    </iact:actionData>
  </iact:action>
  <iact:action type="add" startTime="59261">
    <iact:property name="dataType"/>
    <iact:actionData xml:id="d3">
      <inkml:trace xmlns:inkml="http://www.w3.org/2003/InkML" xml:id="stk3" contextRef="#ctx0" brushRef="#br0">17074 3266 24575 0,'34'0'0'16,"0"0"0"0,18 0 0 0,5 0 0 0,-15 0 0 0,0 0 0 0,2 0-435 0,9 0 1 1,1 0 0-1,-2 0 434 0,-9 1 0 0,-3-1 0 0,0-1 0 0,17-8 0 0,-4 0 212 1,-20 7 1-1,-3 0-213 0,0-8 0 0,-4 2-1588 0,-13 8 1 0,5 0 0 0,-18 0 0 1</inkml:trace>
    </iact:actionData>
  </iact:action>
  <iact:action type="add" startTime="72697">
    <iact:property name="dataType"/>
    <iact:actionData xml:id="d4">
      <inkml:trace xmlns:inkml="http://www.w3.org/2003/InkML" xml:id="stk4" contextRef="#ctx0" brushRef="#br0">14917 4395 24575 0,'23'0'0'69,"4"0"0"0,-7 0 0 0,-7 0 0 1,23 0 0-1,-31 0 0 0,13 0 0 1</inkml:trace>
    </iact:actionData>
  </iact:action>
  <iact:action type="add" startTime="86895">
    <iact:property name="dataType"/>
    <iact:actionData xml:id="d5">
      <inkml:trace xmlns:inkml="http://www.w3.org/2003/InkML" xml:id="stk5" contextRef="#ctx0" brushRef="#br0">9958 5141 24575 0,'32'0'0'11,"6"0"0"1,11 0 0 0,5 0 0-1,-16 0 0 1,2 0 0 0,1 0 0 0,-1 0 0-1,-3 0 0 1,0 0 0 0,7 0 0-1,-1 0 0 1,-11 0 0 0,-1 0 0 0,-1 0 0-1,0 0 0 1,4 0 0 0,0 0 0-1,19 0 0 1,-14 0 0 0,1 0 0 0,-9 0 0-1,0 0 0 1,9 0 0 0,-1 0 0-1,15 0 0 1,-21 1 0 0,1-2 0 0,-4-8 0-1,0 0 0 1,1 6 0 0,1 1 0-1,12-7 0 1,-1 0 0 0,13 9 0 0,-13 0 0-1,-1 0 0 1,12 0 0 0,-24 0 0-1,1 0 0 1,-2 0 0 0,0 0 0 0,1 0 0-1,0 0 0 1,10 0 0 0,1 0 0-1,0 0 0 1,1 0 0 0,-2 0 0 0,1 0 0-1,2 0 0 1,1 0 0 0,-8 1 0-1,2-2 0 1,-1-4 0 0,3-2 0 0,-1 1 0-1,10 4 0 1,-1 0 0 0,6-7 0-1,1 0 0 1,-5 8 0 0,-1 2 0 0,-3-1 0-1,0 0 0 1,9 0 0 0,-1 0 0-1,-11 0 0 1,0 0 0 0,7 0 0 0,-4 0 0-1,-1 0 0 1,-8 0 0 0,0 0 0-1,7 0 0 1,-5 0 0 0,1 0 0 0,-9 0 0-1,1 0 0 1,6 0 0 0,2 0 0-1,-4 0 0 1,0 0 0 0,0 0 0 0,-1 0 0-1,-4 0 0 1,-1 0 0 0,-1 0 0-1,0 0 0 1,1 0 0 0,0 0 0 0,24 0 0-1,-20 0 0 1,-1 0 0 0,-3 0 0-1,1 0 0 1,9 0 0 0,1 0 0 0,-9 0 0-1,0 0 0 1,7 0 0 0,-1 0 0-1,-8 0 0 1,0 0 0 0,1 0 0 0,1 0 0-1,7 0 0 1,0 0 0 0,-7 0 0 0,-1 0 0-1,8 0 0 1,0 0 0 0,-7-1 0-1,-1 2 0 1,8 8 0 0,0 0 0 0,2-7 0-1,-1 0 0 1,1 7 0 0,1 0 0-1,8 1 0 1,-1-2 0 0,-12-6 0 0,-1 1 0-1,9 6 0 1,-2 0 0 0,-12-8 0-1,1-2 0 1,7 1 0 0,0 0 0 0,-7 0 0-1,-1 0 0 1,-1 0 0 0,0 0 0-1,19 0 0 1,-8 0 0 0,-10 0 0 0,7 0 0-1,-7 0 0 1,10 9 0 0,-10-7 0-1,4 3 0 1,4-1 0 0,6-3 0 0,4-2-507-1,4-2 1 1,6 0 0 0,-1 0 506-1,-14 2 0 1,0 1 0 0,0 0 0 0,1-1 0-1,5-1 0 1,0 0 0 0,1 0 0-1,-2-1 0 1,-5-1 0 0,-1-1 0 0,0 0 0-1,-1 1-185 1,10 2 0 0,-1 2 0-1,-2-3 185 1,-3-2 0 0,-2-3 0 0,-4 3 0-1,3 5 0 1,-3 0 0 0,-1 0 0-1,-2 0 0 1,-6 0 0 0,-1 0 0 0,1 0 0-1,1 0 737 1,7 0 1 0,0 0-738-1,-8 0 0 1,1 0 299 0,7 0 1 0,0 0-300-1,-8 0 0 1,1 0 0 0,7 0 0-1,0 0 0 1,-7 0 0 0,-1 0 0 0,-1 0 0-1,0 0 0 1,4 0 0 0,0 0 0-1,19 0 0 1,-14 0 0 0,1 0 0 0,-9 0 0-1,0 0 0 1,9 0 0 0,-1 0 0-1,6 0 0 1,-8 0 0 0,0 0 0 0,-2 0 0-1,-1 0 0 1,0 0 0 0,8 0 0-1,7 0 0 1,1 0 0 0,-8 0 0 0,8 0 0-1,-28 0 0 1,14 0 0 0,-32 0 0-1,23 0 0 1,-7 0 0 0,-6 0 0 0,22 18 0-1,-32-13 0 1,14 13 0 0,-18-18 0 0</inkml:trace>
    </iact:actionData>
  </iact:action>
  <iact:action type="add" startTime="108050">
    <iact:property name="dataType"/>
    <iact:actionData xml:id="d6">
      <inkml:trace xmlns:inkml="http://www.w3.org/2003/InkML" xml:id="stk6" contextRef="#ctx0" brushRef="#br0">18990 1915 24575 0,'0'23'0'16,"0"22"0"1,0-3 0-1,0-4 0 1,0 5 0-1,0 2 0 1,0 2 0-1,0-1 0 1,0-1 0 0,0-3 0-1,0-3 0 1,0-8 0-1,0-1 0 1,0-1 0-1,0 0 0 1,0 13 0-1,0-8 0 1,0-1 0 0,0 3 0-1,-9 1 0 1,0 0 0-1,4-1 0 1,-3-6 0-1,-2-2 0 1,-8 4 0-1,14 6 0 1,-23-7 0 0,25 18 0-1,-25-6 0 1,22 6 0-1,-13-8 0 1,18-10 0-1,0-11 0 1,0 7 0-1,-18-5 0 1,14 19 0 0,-14-19 0-1,18 5 0 1,0-25 0-1,0 25 0 1,0-22 0-1,0 12 0 1,0 1 0-1,0-13 0 1,0 13 0 0</inkml:trace>
    </iact:actionData>
  </iact:action>
  <iact:action type="add" startTime="109246">
    <iact:property name="dataType"/>
    <iact:actionData xml:id="d7">
      <inkml:trace xmlns:inkml="http://www.w3.org/2003/InkML" xml:id="stk7" contextRef="#ctx0" brushRef="#br0">18889 1835 24575 0,'0'22'0'16,"9"-4"0"1,11-18 0-1,-7 0 0 1,23 0 0 0,-31 0 0-1,39 0 0 1,-1 0 0 0,-5 1 0-1,5-2 0 1,10-8 0 0,3 0 0-1,-18 7 0 1,1 2 0 0,-1-2 0-1,14-12 0 1,-1 1 0 0,-1 11 0-1,-4 1 0 1,-1-7 0 0,11 8 0-1,-43 0 0 1,5 0 0 0</inkml:trace>
    </iact:actionData>
  </iact:action>
  <iact:action type="add" startTime="112480">
    <iact:property name="dataType"/>
    <iact:actionData xml:id="d8">
      <inkml:trace xmlns:inkml="http://www.w3.org/2003/InkML" xml:id="stk8" contextRef="#ctx0" brushRef="#br0">25642 3145 24575 0,'29'0'0'29,"0"0"0"1,25 0 0 0,-11 0 0 0,1 0 0 0,-7 0 0 0,0 0 0 0,13 0 0 0,-1 0 0 0,-16 0 0-1,-1 0 0 1,3 0 0 0,-3 0 0 0,-1 0 0 0,-11 0 0 0,7 0 0 0,-22 0 0 0,13 0 0 0</inkml:trace>
    </iact:actionData>
  </iact:action>
  <iact:action type="add" startTime="118229">
    <iact:property name="dataType"/>
    <iact:actionData xml:id="d9">
      <inkml:trace xmlns:inkml="http://www.w3.org/2003/InkML" xml:id="stk9" contextRef="#ctx0" brushRef="#br0">19030 3851 24575 0,'47'0'0'10,"-9"0"0"1,5 0 0 0,-2 0 0-1,3 0 0 1,3 0-832 0,6 0 1-1,2 0 0 1,0 0 831 0,-12 0 0 0,0 0 0-1,0 0 0 1,1 0 0 0,1 0 0-1,0 0 0 1,0 0 0 0,-1 0 0 0,8 0 0-1,-1 0 0 1,0 0 0 0,3 0 0-1,-1 0 0 1,-1 0 0 0,-4 0 0-1,-1 0 0 1,0 0 0 0,-1 0 0 0,1 0 0-1,1 0 0 1,4 0 0 0,2 0 0-1,-1 0 0 1,-4 0 0 0,-1 0 0 0,0 0 34-1,0 0 0 1,-1 0 0 0,-1 0-34-1,-2 0 0 1,-1 0 0 0,-2 0 0-1,11 0 0 1,-1 0 212 0,4 0 1 0,0 0-213-1,-5 0 0 1,1 0 0 0,4 0 0-1,-1 0 0 1,-11-1 0 0,-1 2 0 0,12 7 0-1,-2 1 621 1,-15-6 0 0,0-1-621-1,8 7 0 1,-1 0 282 0,-8-8 1-1,0-2-283 1,4 1 0 0,-2 0 160 0,7 0-160-1,-8 0 0 1,0 0 0 0,8 0 0-1,-7 0 0 1,2 0 0 0,0 0 0 0,1 0 0-1,4 0 0 1,2 0 0 0,-9 0 0-1,2 0 0 1,0 0 0 0,18 0 0-1,-1 0 0 1,-5 0 0 0,-1 0 0 0,-10 0 0-1,-4 0 0 1,12 0 0 0,-17 0 0-1,24 0 0 1,-17 0 0 0,2 0 0 0,6 0 0-1,3 0 0 1,-7 0 0 0,3 0 0-1,1 0-392 1,6 0 0 0,0 0 0 0,0 0 392-1,-3 0 0 1,-1 0 0 0,2 0 0-1,-3 0 0 1,2 0 0 0,0 0 0-1,-3 0 0 1,3 0 0 0,-2 0 0 0,0 0 0-1,0 0 0 1,-1 0 0 0,-1 0-129-1,-6 0 1 1,-1 0-1 0,1 0 129 0,-1 0 0-1,1 0 0 1,-1 0 0 0,18 0 0-1,1 0 0 1,-18 0 0 0,1 0 0-1,-1 0 0 1,15 0 0 0,-1 0 0 0,-3 0 0-1,-1 0 0 1,5 0 0 0,0 0 0-1,-3 1 0 1,-1-2 0 0,-5-8 0 0,0 0 0-1,7 7 0 1,-1-1 0 0,-18-6 0-1,-1 1 0 1,19 6 0 0,1 4 0-1,-15-2 0 1,-2 0 0 0,9 0 0 0,0 0 576-1,-9 0 0 1,0 0-576 0,7 0 0-1,1 0 205 1,-7-5 0 0,0 1-205 0,12 4 0-1,1-3 0 1,-9-9 0 0,0-3 0-1,8 4 0 1,1 0 0 0,-4 0 0-1,0 0 0 1,4 1 0 0,1 2 0 0,-5-2 0-1,-1 2 0 1,-3 6 0 0,-3-1 0-1,-8-6 0 1,-1 0 0 0,5 8 0 0,-3 2 0-1,-5-1 0 1,17 0 0 0,-23 0 0-1,-8 0 0 1,5 0 0 0,-18 0 0 0</inkml:trace>
    </iact:actionData>
  </iact:action>
  <iact:action type="add" startTime="123011">
    <iact:property name="dataType"/>
    <iact:actionData xml:id="d10">
      <inkml:trace xmlns:inkml="http://www.w3.org/2003/InkML" xml:id="stk10" contextRef="#ctx0" brushRef="#br0">24372 4496 24575 0,'36'0'0'21,"0"0"0"1,6 0 0 0,3 0 0 0,4 0 0 0,3 0-477 0,-12 0 1 0,1 0 0 0,1 0 476 0,5 0 0 0,1 0 0-1,-2 0 0 1,12 0 0 0,-2 0 232 0,-5 0 1 0,-3 0-233 0,-7 0 0 0,-4 0 236 0,17 0-236 0,-5 0 0 0,-11 0 0-1,12 0 728 1,-6 0-728 0,6 0 0 0,-30 0 0 0,7 0 0 0,-5 0 0 0,18 0 0 0,-8 0 0 0,-12 0 0 0,7 0 0-1,-5 0 0 1,1 0 0 0,12 0 0 0,-21 0 0 0,6 0 0 0,7 0 0 0,-23 0 0 0,32 0 0 0,-13 0 0 0,8 0 0-1,7 0 0 1,-24 0 0 0,21 0 0 0,-12 0 0 0,-1 0 0 0,5 18 0 0,-25-14 0 0,25 14 0 0,-22-18 0 0,13 0 0 0</inkml:trace>
    </iact:actionData>
  </iact:action>
  <iact:action type="add" startTime="152030">
    <iact:property name="dataType"/>
    <iact:actionData xml:id="d11">
      <inkml:trace xmlns:inkml="http://www.w3.org/2003/InkML" xml:id="stk11" contextRef="#ctx0" brushRef="#br0">24311 5705 24575 0,'30'0'0'20,"-3"0"0"0,4 0 0 0,9 0 0 0,3 0 0 0,7 0 0 0,3 0 0 0,1 0 0 0,1 0 0 0,-15 0 0 0,0 0 0 0,-1 0 0 0,14 0 0 0,-1 0 0 0,-9 0 0 0,0 0 0 0,-1 0 0 0,11 0 0 0,-3 0 0 0,-3 0 0 0,-2 0 0 0,-1 0 0 0,-1 0 0 0,-7 1 0 0,0-2 0 0,9-7 0 0,0-2 0 1,-8 8 0-1,0 0 0 0,-3-7 0 0,1 0 0 0,0 8 0 0,-3 2 0 0,-5-1 0 0,18 0 0 0,-25 0 0 0,11 0 0 0,10 0 0 0,-10 0 0 0,7 0 0 0,-7 0 0 0,10 0 0 0,-10 0 0 0,-11 0 0 0,7 0 0 0,-4 0 0 0,17 0 0 0,-18 0 0 0,5 0 0 0,-25 0 0 0,7 0 0 0,9 0 0 0,-13 0 0 0,13 0 0 1</inkml:trace>
    </iact:actionData>
  </iact:action>
  <iact:action type="add" startTime="199878">
    <iact:property name="dataType"/>
    <iact:actionData xml:id="d12">
      <inkml:trace xmlns:inkml="http://www.w3.org/2003/InkML" xml:id="stk12" contextRef="#ctx0" brushRef="#br0">24453 5060 24575 0,'32'0'0'18,"0"0"0"1,18 0 0 0,-12 0 0-1,5 0 0 1,-1 0 0 0,2 0 0-1,-1 0 0 1,-1 0 0 0,2 0 0-1,-2 0 0 1,1 0 0 0,-1 0 0-1,7 0 0 1,-2 0 0 0,-14 0 0 0,-3 0 0-1,1 0 0 1,-1 0 0 0,-1 0 0-1,0 0 0 1,13 0 0 0,8 0 0-1,-21 0 0 1,0 0 0 0,7 0 0-1,20 0 0 1,-25 0 0 0,18 0 0 0,-6 0 0-1,6 0 0 1,-8 0 0 0,-10 0 0-1,7 0 0 1,-25 0 0 0,5 0 0-1,0 0 0 1,-13 0 0 0,31 0 0-1,-32 0 0 1,14 0 0 0,-9 0 0 0,-7 0 0-1,25 0 0 1,-22 0 0 0,30 0 0-1,-30 0 0 1,31 0 0 0,-32 0 0-1,14 0 0 1,-9 0 0 0,-7 0 0-1,7 0 0 1,-9 0 0 0,18 0 0-1,-13 0 0 1,13 0 0 0,-1 0 0 0,-12 0 0-1,13 0 0 1,-18 0 0 0,18 0 0-1,-14 0 0 1,14 0 0 0,-18-18 0-1,0 5 0 1,0-25 0 0,0 6 0-1,0-8 0 1,0-9 0 0,0 6 0 0,0-6 0-1,0 18 0 1,0-8 0 0,0 8 0-1,-18 9 0 1,14-14 0 0,-32 31 0-1,14-22 0 1,-1 25 0 0,-4-25 0-1,25 23 0 1,-7-14 0 0,9 0 0 0,-18 14 0-1,14-14 0 1,-14 18 0 0,0 0 0-1,13 0 0 1,-30 0 0 0,30 0 0-1,-22 0 0 1,25 0 0 0,-25 0 0-1,5 0 0 1,-19 0 0 0,10-18 0-1,-7 13 0 1,-11-13 0 0,13 18 0 0,-1 0 0-1,0 0 0 1,-8 0 0 0,7 0 0-1,-2 0 0 1,4 0 0 0,0 0 0-1,0 0 0 1,0 0 0 0,6 0 0-1,0 0 0 1,1 0 0 0,0 0 0 0,-1 0 0-1,-1 0 0 1,0 0 0 0,-1 0 0-1,-7 0 0 1,0 0 0 0,7 0 0-1,1 0 0 1,1 0 0 0,0 0 0-1,-19 0 0 1,8 0 0 0,-8-9 0 0,6 7 0-1,14-3 0 1,0 1 0 0,-13 4 0-1,8 0 0 1,0 0 0 0,-1 0 0-1,-21 0 0 1,24 0 0 0,-8 0 0-1,18 0 0 1,-5 0 0 0,24 9 0-1,-23-7 0 1,21 7 0 0,-13-9 0 0,18 0 0-1,0 18 0 1,0-13 0 0,0 48 0-1,0-35 0 1,0 38 0 0,0-24 0-1,0 8 0 1,0-9 0 0,0 8 0-1,0-8 0 1,0 9 0 0,0-8 0 0,0 6 0-1,0-25 0 1,0 23 0 0,0-32 0-1,0 32 0 1,0-31 0 0,18 22 0-1,-13-25 0 1,12 7 0 0,-17 9 0-1,0-14 0 1,0 14 0 0,0-18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0D84A-CEC0-954F-9D90-9353ADFD6E6F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ECFF0-1BC1-034A-860B-610FD0AC40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9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0DE79-9D81-034F-AF24-387629CE67C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3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37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96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79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882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911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9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1/relationships/inkAction" Target="../ink/inkAction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11/relationships/inkAction" Target="../ink/inkAction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1/relationships/inkAction" Target="../ink/inkAction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11/relationships/inkAction" Target="../ink/inkAction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11/relationships/inkAction" Target="../ink/inkAction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11/relationships/inkAction" Target="../ink/inkAction8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11/relationships/inkAction" Target="../ink/inkAction9.xml"/><Relationship Id="rId5" Type="http://schemas.openxmlformats.org/officeDocument/2006/relationships/image" Target="../media/image130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11/relationships/inkAction" Target="../ink/inkAction10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11/relationships/inkAction" Target="../ink/inkAction11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1/relationships/inkAction" Target="../ink/inkAction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ylervigen.com/spurious-correlations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11/relationships/inkAction" Target="../ink/inkAction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11/relationships/inkAction" Target="../ink/inkAction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11/relationships/inkAction" Target="../ink/inkAction1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11/relationships/inkAction" Target="../ink/inkAction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11/relationships/inkAction" Target="../ink/inkAction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E523F6C7-A1BC-F957-1E3C-63D4F927B3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1802054"/>
            <a:ext cx="5985741" cy="3408217"/>
          </a:xfr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49CDF7B-4EFB-B5A2-062D-C9315BA9B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37" y="1647728"/>
            <a:ext cx="5343814" cy="35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0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58"/>
    </mc:Choice>
    <mc:Fallback>
      <p:transition spd="slow" advTm="743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63D62-CCF2-CD48-DFCF-ED96CD66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15471B6-0824-0821-C261-282BAAEA52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4669" t="18374" r="33428" b="33523"/>
          <a:stretch/>
        </p:blipFill>
        <p:spPr>
          <a:xfrm>
            <a:off x="2821020" y="965198"/>
            <a:ext cx="6867727" cy="4927604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75818E41-0372-4355-1BFC-491786FF8D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18600" y="1683720"/>
              <a:ext cx="3984840" cy="2946960"/>
            </p14:xfrm>
          </p:contentPart>
        </mc:Choice>
        <mc:Fallback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75818E41-0372-4355-1BFC-491786FF8D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09240" y="1674360"/>
                <a:ext cx="4003560" cy="29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615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60"/>
    </mc:Choice>
    <mc:Fallback>
      <p:transition spd="slow" advTm="9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FC827-D70B-AC5F-2E89-31E88E22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Pearsonův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korelační koeficient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AFD9D9-5EF6-585B-F90D-4684BAF3F2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945218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Pearsonův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koeficient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dvěma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Hodnoty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pohybují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rozmezí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 −1−1 (perfektní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00 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až po +1+1 (perfektní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Použití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Intervalová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nebo 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poměrová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Například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teplotou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stupních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Celsia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prodejem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zmrzliny.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Předpoklady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Normální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rozdělení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X a Y by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měly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přibližně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normální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rozdělení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Testovat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lze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pomocí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Shapiro-Wilkova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testu.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X a Y musí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přímka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plotu).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Testuje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vizualizací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plotu.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Absence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odlehlých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outlierů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Extrémní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zkreslit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výsledek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Výhody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Jednoduchý a často používaný.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Dává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smysluplné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výsledky pro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Nevýhody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Nevhodný pro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monotónní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Citlivý na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30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05"/>
    </mc:Choice>
    <mc:Fallback>
      <p:transition spd="slow" advTm="12860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A39E0-BB51-78A2-8580-08975CB0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Spearmanův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korelační koeficient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9C3803D-9A29-3163-1A84-AFFC9444F4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sílu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směr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dvěma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nejsou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závislé.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Využívá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pořadí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místo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jejich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skutečných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Použití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Ordinální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pořadí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závodě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stupnice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spokojenosti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Intervalová nebo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poměrová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nesplňují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předpoklady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normálního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rozdělení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obsahují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Například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pořadím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sportovní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soutěži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tréninkovými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hodinami.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funguje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převedou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pořadí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(ranky).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počítá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pořadí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nikoli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původních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Výhody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Robustní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vůči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odlehlým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hodnotám.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Vhodný pro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monotónní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grafická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závislost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přímka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logaritmická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křivka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Nevýhody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Ztrácí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přesnost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přirozeně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243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67"/>
    </mc:Choice>
    <mc:Fallback>
      <p:transition spd="slow" advTm="8376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3E005-E99A-CD4C-F4C7-58C62C25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Kendallův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ED9133-726A-935A-5CDE-144786F87D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Kendallův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měřítko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síly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monotónního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dvěma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Využívá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párování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počítá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páry v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souladu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nesouladu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Použití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Ordinální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intervalová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malými vzorky.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Například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různých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kritiků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Výpočet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Porovnává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kolik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párů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 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shodě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(hodnoty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klesají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společně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 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nesouladu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(jedna roste a druhá klesá).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Výhody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Stabilnější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než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Spearmanův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koeficient u malých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citlivý na chyby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Nevýhody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Výpočetně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náročnější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než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Spearmanův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koeficient.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intuitivní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interpretaci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256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11"/>
    </mc:Choice>
    <mc:Fallback>
      <p:transition spd="slow" advTm="575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540C7C17-6D2F-B406-BF66-73A27C74B7D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42987030"/>
              </p:ext>
            </p:extLst>
          </p:nvPr>
        </p:nvGraphicFramePr>
        <p:xfrm>
          <a:off x="914400" y="1170039"/>
          <a:ext cx="10363200" cy="3312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2448047820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2670763515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291433320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832134593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2788993038"/>
                    </a:ext>
                  </a:extLst>
                </a:gridCol>
              </a:tblGrid>
              <a:tr h="675322"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Koeficient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Použití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Předpoklady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Vhodné pro vztahy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Citlivost na outliery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41701385"/>
                  </a:ext>
                </a:extLst>
              </a:tr>
              <a:tr h="675322">
                <a:tc>
                  <a:txBody>
                    <a:bodyPr/>
                    <a:lstStyle/>
                    <a:p>
                      <a:r>
                        <a:rPr lang="sk-SK" sz="1200" kern="100" dirty="0" err="1">
                          <a:effectLst/>
                        </a:rPr>
                        <a:t>Pearson</a:t>
                      </a:r>
                      <a:r>
                        <a:rPr lang="sk-SK" sz="1200" kern="100" dirty="0">
                          <a:effectLst/>
                        </a:rPr>
                        <a:t> (r)</a:t>
                      </a:r>
                      <a:endParaRPr lang="sk-SK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Intervalová a poměrová data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Normální rozdělení, lineární vztah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Lineární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Vysoká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08656453"/>
                  </a:ext>
                </a:extLst>
              </a:tr>
              <a:tr h="1286935">
                <a:tc>
                  <a:txBody>
                    <a:bodyPr/>
                    <a:lstStyle/>
                    <a:p>
                      <a:r>
                        <a:rPr lang="sk-SK" sz="1200" kern="100" dirty="0" err="1">
                          <a:effectLst/>
                        </a:rPr>
                        <a:t>Spearman</a:t>
                      </a:r>
                      <a:r>
                        <a:rPr lang="sk-SK" sz="1200" kern="100" dirty="0">
                          <a:effectLst/>
                        </a:rPr>
                        <a:t> (r​)</a:t>
                      </a:r>
                      <a:endParaRPr lang="sk-SK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Ordinální data nebo porušení předpokladů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Žádné předpoklady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Monotónní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Nízká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19727742"/>
                  </a:ext>
                </a:extLst>
              </a:tr>
              <a:tr h="675322"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Kendall (ττ)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Ordinální data, malé vzorky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Žádné předpoklady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>
                          <a:effectLst/>
                        </a:rPr>
                        <a:t>Monotónní</a:t>
                      </a:r>
                      <a:endParaRPr lang="sk-SK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sk-SK" sz="1200" kern="100" dirty="0" err="1">
                          <a:effectLst/>
                        </a:rPr>
                        <a:t>Nízká</a:t>
                      </a:r>
                      <a:endParaRPr lang="sk-SK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33893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50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11"/>
    </mc:Choice>
    <mc:Fallback>
      <p:transition spd="slow" advTm="2911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62ACC-337A-80DE-8ECB-C7D81C6C7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FA835A-0612-45FE-1FAD-E4551208C1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sílu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lineárního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dvěma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X a Y by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měl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přímkový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parabolický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exponenciální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korelační koeficient r nemusí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dávat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smysluplné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výsledky.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Vizualizace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sledují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rovnou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linii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Nelineární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tvoří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křivku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přičemž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korelační koeficient 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nízký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silný.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Výška 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hmotnost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většinou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přímkový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Nelineární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Věk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příjem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(mladší a starší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nižší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zatímco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střední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věk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často znamená vrchol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30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53"/>
    </mc:Choice>
    <mc:Fallback>
      <p:transition spd="slow" advTm="2985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034D1-6AED-6D99-8BD5-616D4EFBD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Homoskedasticita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4F5B16-9D01-D3E3-824B-AACC51FB96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Rozptyl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reziduí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(chyby) by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měl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konstantní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napříč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hodnotami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Jinak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řečeno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Rozptyl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okolo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přímky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měl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přibližně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stejný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Problém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heteroskedasticity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rozptyl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konstantní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zvětšuje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zmenšuje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zvyšující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hodnotou XX), výsledky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zkreslené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ověřit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homoskedasticitu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plot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reziduí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Homoskedasticita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Body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rovnoměrně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rozložené.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Heteroskedasticita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Rozptyl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postupně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zvětšuje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zmenšuje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tvar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trychtýře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příjmem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výdaji: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nízkými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menší variabilitu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výdajích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než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vysokými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03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8"/>
    </mc:Choice>
    <mc:Fallback>
      <p:transition spd="slow" advTm="3140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CD1C4-27C7-2D6B-75C3-620CA7FD1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Nezávislost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97C881-5714-46D5-3E95-D8FD411888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Hodnoty X a Y by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měly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nezávislé.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závislými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opakovaná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stejné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osoby)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vést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falešným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výsledkům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Porušení nezávislosti: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seskupená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závislá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rodinní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příslušníci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stejném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datasetu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nadhodnocená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ověřit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nezávislost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Analyzovat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sběru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randomizace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závislých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použít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smíšené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modely).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měříme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spokojenost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zaměstnanců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přitom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zahrneme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několika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členů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stejné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rodiny, výsledky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ovlivněné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podobným zázemím.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58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08"/>
    </mc:Choice>
    <mc:Fallback>
      <p:transition spd="slow" advTm="2580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ED26C-38F1-FDF5-A1BC-576951BB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Absence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významných </a:t>
            </a:r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odlehlých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outlierů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7793D0-5244-B7E4-17E0-07CDAA1995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změnit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hodnotu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ověřit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přítomnost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outlierů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plot: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leží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daleko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hlavního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vzoru,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Statistiky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Z-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(hodnoty &gt; 3 nebo &lt; -3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podezřelé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zacházet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outliery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Zjistit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důvod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(chyba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variabilita).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Rozhodnout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odstranit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transformovat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použít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robustnější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Spearmanův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koeficient).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výšky a váhy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extrémně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vysoká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obézní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osoba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zkreslit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výsledky.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519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80"/>
    </mc:Choice>
    <mc:Fallback>
      <p:transition spd="slow" advTm="1998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CE3448E-8AC5-8310-DE0B-E8237F94A4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4568" t="17091" r="34661" b="39039"/>
          <a:stretch/>
        </p:blipFill>
        <p:spPr>
          <a:xfrm>
            <a:off x="448150" y="1416605"/>
            <a:ext cx="5399846" cy="3775166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A656A8D-B250-3364-FA4B-78929C047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26" t="36572" r="34230" b="17714"/>
          <a:stretch/>
        </p:blipFill>
        <p:spPr>
          <a:xfrm>
            <a:off x="6280963" y="1416605"/>
            <a:ext cx="5462887" cy="37751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Písanie rukou 3">
                <a:extLst>
                  <a:ext uri="{FF2B5EF4-FFF2-40B4-BE49-F238E27FC236}">
                    <a16:creationId xmlns:a16="http://schemas.microsoft.com/office/drawing/2014/main" id="{EE0B39C9-9DE1-B31A-AEA9-638BDDCFBE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2360" y="5051160"/>
              <a:ext cx="6393960" cy="72720"/>
            </p14:xfrm>
          </p:contentPart>
        </mc:Choice>
        <mc:Fallback>
          <p:pic>
            <p:nvPicPr>
              <p:cNvPr id="4" name="Písanie rukou 3">
                <a:extLst>
                  <a:ext uri="{FF2B5EF4-FFF2-40B4-BE49-F238E27FC236}">
                    <a16:creationId xmlns:a16="http://schemas.microsoft.com/office/drawing/2014/main" id="{EE0B39C9-9DE1-B31A-AEA9-638BDDCFBE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3000" y="5041800"/>
                <a:ext cx="6412680" cy="9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411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53"/>
    </mc:Choice>
    <mc:Fallback>
      <p:transition spd="slow" advTm="5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9EA5DE-4D8A-6CFB-43BC-A073F7F7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Definice</a:t>
            </a:r>
            <a:r>
              <a:rPr lang="sk-SK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37C650-BB99-062C-0C1F-72E3559043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10363826" cy="3576505"/>
          </a:xfrm>
        </p:spPr>
        <p:txBody>
          <a:bodyPr/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vyjadřuje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jaké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míry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spolu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proměnné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souvisí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to jak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směrem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nebo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tak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sílou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Směr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Pozitivní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roste, roste také hodnota druhé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hodin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→ vyšší skóre v testu).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Negativní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roste, hodnota druhé klesá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fyzické aktivity → nižší váha).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Žádná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dvěma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konzistentní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délka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IQ).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Síla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Měřena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hodnotou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korelačního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koeficientu </a:t>
            </a:r>
            <a:r>
              <a:rPr lang="sk-SK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r),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pohybuje v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rozmezí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-1 do 1: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+1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Perfektní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Perfektní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62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20"/>
    </mc:Choice>
    <mc:Fallback>
      <p:transition spd="slow" advTm="11272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E99FA-0B9B-EB91-B1DD-899E2D3D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B97A970-B6B4-FFCD-89F1-467CCEBCF4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8198" t="33113" r="34497" b="12113"/>
          <a:stretch/>
        </p:blipFill>
        <p:spPr>
          <a:xfrm>
            <a:off x="2412272" y="901337"/>
            <a:ext cx="7635361" cy="5525589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">
            <p14:nvContentPartPr>
              <p14:cNvPr id="6" name="Písanie rukou 5">
                <a:extLst>
                  <a:ext uri="{FF2B5EF4-FFF2-40B4-BE49-F238E27FC236}">
                    <a16:creationId xmlns:a16="http://schemas.microsoft.com/office/drawing/2014/main" id="{715D5E05-9BAF-F100-2F1D-C0B9B857A1C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46240" y="1872360"/>
              <a:ext cx="6452280" cy="3549600"/>
            </p14:xfrm>
          </p:contentPart>
        </mc:Choice>
        <mc:Fallback>
          <p:pic>
            <p:nvPicPr>
              <p:cNvPr id="6" name="Písanie rukou 5">
                <a:extLst>
                  <a:ext uri="{FF2B5EF4-FFF2-40B4-BE49-F238E27FC236}">
                    <a16:creationId xmlns:a16="http://schemas.microsoft.com/office/drawing/2014/main" id="{715D5E05-9BAF-F100-2F1D-C0B9B857A1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6880" y="1863000"/>
                <a:ext cx="6471000" cy="356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500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88"/>
    </mc:Choice>
    <mc:Fallback>
      <p:transition spd="slow" advTm="11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DB8A7-4A34-DB25-0FE7-473596FE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interpretace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5F4815-65F0-FE9D-EF79-A459CA02B0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Korelační koeficient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pohybuje v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rozmezí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 −1−1 do +1+1: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r=+1: Perfektní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(hodnoty XX a YY 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společně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R=−1: Perfektní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(hodnoty XX 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YY klesá).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r=0: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Žádný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Praktická 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interpretace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r=0.1−0.3 : Slabá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r=0.3−0.6 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Střední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r&gt;0.6 : Silná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≠ Kauzalita</a:t>
            </a:r>
            <a:endParaRPr lang="sk-SK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ukazuje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neříká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způsobuje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15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25"/>
    </mc:Choice>
    <mc:Fallback>
      <p:transition spd="slow" advTm="4192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2A1FE-720E-FAC0-29D1-41157F98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403E224-7667-3EC2-856D-9792D530AF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3093" t="38313" r="32164" b="15073"/>
          <a:stretch/>
        </p:blipFill>
        <p:spPr>
          <a:xfrm>
            <a:off x="372310" y="974035"/>
            <a:ext cx="5723689" cy="5100913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5317778-80E9-040E-ACB7-53F303B19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26" t="28928" r="46796" b="56388"/>
          <a:stretch/>
        </p:blipFill>
        <p:spPr>
          <a:xfrm>
            <a:off x="6520070" y="2643810"/>
            <a:ext cx="5120135" cy="29595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Písanie rukou 5">
                <a:extLst>
                  <a:ext uri="{FF2B5EF4-FFF2-40B4-BE49-F238E27FC236}">
                    <a16:creationId xmlns:a16="http://schemas.microsoft.com/office/drawing/2014/main" id="{CAC6D5A1-CA8D-2EB2-2F27-610AF055F82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0000" y="2025000"/>
              <a:ext cx="4122360" cy="2794320"/>
            </p14:xfrm>
          </p:contentPart>
        </mc:Choice>
        <mc:Fallback>
          <p:pic>
            <p:nvPicPr>
              <p:cNvPr id="6" name="Písanie rukou 5">
                <a:extLst>
                  <a:ext uri="{FF2B5EF4-FFF2-40B4-BE49-F238E27FC236}">
                    <a16:creationId xmlns:a16="http://schemas.microsoft.com/office/drawing/2014/main" id="{CAC6D5A1-CA8D-2EB2-2F27-610AF055F8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0640" y="2015640"/>
                <a:ext cx="4141080" cy="281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811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18"/>
    </mc:Choice>
    <mc:Fallback>
      <p:transition spd="slow" advTm="14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5ECB2-A703-2C1F-33CB-3DC6BA10A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89382"/>
            <a:ext cx="8689976" cy="1110819"/>
          </a:xfrm>
        </p:spPr>
        <p:txBody>
          <a:bodyPr/>
          <a:lstStyle/>
          <a:p>
            <a:r>
              <a:rPr lang="cs-CZ" dirty="0"/>
              <a:t>Lineární regrese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FF99A5A-02C7-BB5C-D266-69F9B285A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2323681"/>
            <a:ext cx="5473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73"/>
    </mc:Choice>
    <mc:Fallback>
      <p:transition spd="slow" advTm="2657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E44F1B-4A0C-20C6-8986-79D8CEBF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proměnné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23289C-8611-2C23-B946-CF545A9100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Závislá (DV) – </a:t>
            </a:r>
            <a:r>
              <a:rPr lang="cs-CZ" dirty="0" err="1"/>
              <a:t>criterion</a:t>
            </a:r>
            <a:r>
              <a:rPr lang="cs-CZ" dirty="0"/>
              <a:t>  - </a:t>
            </a:r>
            <a:r>
              <a:rPr lang="cs-CZ" cap="none" dirty="0" err="1"/>
              <a:t>y</a:t>
            </a:r>
            <a:endParaRPr lang="cs-CZ" cap="none" dirty="0"/>
          </a:p>
          <a:p>
            <a:r>
              <a:rPr lang="cs-CZ" dirty="0" err="1"/>
              <a:t>Prediktorová</a:t>
            </a:r>
            <a:r>
              <a:rPr lang="cs-CZ" dirty="0"/>
              <a:t> ( </a:t>
            </a:r>
            <a:r>
              <a:rPr lang="cs-CZ" dirty="0" err="1"/>
              <a:t>predictor</a:t>
            </a:r>
            <a:r>
              <a:rPr lang="cs-CZ" dirty="0"/>
              <a:t>) ( vysvětlující proměnná) (IV) – </a:t>
            </a:r>
            <a:r>
              <a:rPr lang="cs-CZ" cap="none" dirty="0" err="1"/>
              <a:t>x</a:t>
            </a:r>
            <a:endParaRPr lang="cs-CZ" cap="none" dirty="0"/>
          </a:p>
          <a:p>
            <a:r>
              <a:rPr lang="cs-CZ" dirty="0"/>
              <a:t>proč ne závislá a nezávislá? </a:t>
            </a:r>
          </a:p>
          <a:p>
            <a:pPr lvl="1"/>
            <a:r>
              <a:rPr lang="cs-CZ" dirty="0"/>
              <a:t>Nemanipulujeme proměnné </a:t>
            </a:r>
          </a:p>
        </p:txBody>
      </p:sp>
    </p:spTree>
    <p:extLst>
      <p:ext uri="{BB962C8B-B14F-4D97-AF65-F5344CB8AC3E}">
        <p14:creationId xmlns:p14="http://schemas.microsoft.com/office/powerpoint/2010/main" val="286247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7"/>
    </mc:Choice>
    <mc:Fallback>
      <p:transition spd="slow" advTm="2927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E625F-DEF1-2D4E-DA99-2C35DD65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Předpoklady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lineární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regrese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F3E7365-66C7-40F6-F777-CC85AA29F8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Lineární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vztah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mezi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proměnnými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Závislá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proměnná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 YY by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měla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mít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lineární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vztah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s nezávislou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proměnnou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 XX.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Vizualizuje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se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pomocí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scatter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plotu.</a:t>
            </a:r>
          </a:p>
          <a:p>
            <a:pPr algn="l">
              <a:buFont typeface="+mj-lt"/>
              <a:buAutoNum type="arabicPeriod"/>
            </a:pP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Normalita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reziduí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Chyby (</a:t>
            </a:r>
            <a:r>
              <a:rPr lang="el-GR" b="0" i="0" u="none" strike="noStrike" dirty="0">
                <a:solidFill>
                  <a:srgbClr val="000000"/>
                </a:solidFill>
                <a:effectLst/>
              </a:rPr>
              <a:t>ϵ) 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by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měly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mít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normální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rozdělení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Testuje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se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pomocí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histogramu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nebo Q-Q plotu.</a:t>
            </a:r>
          </a:p>
          <a:p>
            <a:pPr algn="l">
              <a:buFont typeface="+mj-lt"/>
              <a:buAutoNum type="arabicPeriod"/>
            </a:pP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Homoskedasticita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reziduí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Rozptyl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reziduí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by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měl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být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konstantní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napříč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hodnotami predikované Y.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Testuje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se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pomocí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scatter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plotu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reziduí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Nezávislost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pozorování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Data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by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měla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být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nezávislá (testuje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se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např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. pomocí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Durbin-Watsonova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testu).</a:t>
            </a:r>
          </a:p>
          <a:p>
            <a:pPr algn="l">
              <a:buFont typeface="+mj-lt"/>
              <a:buAutoNum type="arabicPeriod"/>
            </a:pP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Absence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multikolinearity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(u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více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</a:rPr>
              <a:t>prediktorů</a:t>
            </a:r>
            <a:r>
              <a:rPr lang="sk-SK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Prediktory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by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neměly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být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silně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korelované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mezi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sebou.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Testuje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se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pomocí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Variance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Inflation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</a:rPr>
              <a:t>Factor</a:t>
            </a:r>
            <a:r>
              <a:rPr lang="sk-SK" b="0" i="0" u="none" strike="noStrike" dirty="0">
                <a:solidFill>
                  <a:srgbClr val="000000"/>
                </a:solidFill>
                <a:effectLst/>
              </a:rPr>
              <a:t> (VIF).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08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51"/>
    </mc:Choice>
    <mc:Fallback>
      <p:transition spd="slow" advTm="475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C67A3-117A-A93A-7E72-5AB0379B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50" y="236646"/>
            <a:ext cx="10364451" cy="1596177"/>
          </a:xfrm>
        </p:spPr>
        <p:txBody>
          <a:bodyPr/>
          <a:lstStyle/>
          <a:p>
            <a:r>
              <a:rPr lang="cs-CZ" dirty="0"/>
              <a:t>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best</a:t>
            </a:r>
            <a:r>
              <a:rPr lang="cs-CZ" dirty="0"/>
              <a:t> fit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C9A5D9-9BC1-D030-6D5C-78F8AF17ED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1455846"/>
            <a:ext cx="10363826" cy="159617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Korelační analýza – jak blízkou jsou datové body seskupeny kolem (imaginární) čáry</a:t>
            </a:r>
          </a:p>
          <a:p>
            <a:r>
              <a:rPr lang="cs-CZ" dirty="0"/>
              <a:t>Regrese nám umožní predikovat </a:t>
            </a:r>
            <a:r>
              <a:rPr lang="cs-CZ" dirty="0" err="1"/>
              <a:t>y</a:t>
            </a:r>
            <a:r>
              <a:rPr lang="cs-CZ" dirty="0"/>
              <a:t> podle skóre </a:t>
            </a:r>
            <a:r>
              <a:rPr lang="cs-CZ" dirty="0" err="1"/>
              <a:t>x</a:t>
            </a:r>
            <a:r>
              <a:rPr lang="cs-CZ" dirty="0"/>
              <a:t> takže to není imaginární ale reálná </a:t>
            </a: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35977EC9-C7FB-BCB5-124D-6AB182EEC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367738"/>
              </p:ext>
            </p:extLst>
          </p:nvPr>
        </p:nvGraphicFramePr>
        <p:xfrm>
          <a:off x="692086" y="3236243"/>
          <a:ext cx="165100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21864891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4250931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u="sng" strike="noStrike" dirty="0">
                          <a:effectLst/>
                        </a:rPr>
                        <a:t>POKUS 1</a:t>
                      </a:r>
                      <a:endParaRPr lang="sk-SK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u="sng" strike="noStrike" dirty="0">
                          <a:effectLst/>
                        </a:rPr>
                        <a:t>POKUS 2</a:t>
                      </a:r>
                      <a:endParaRPr lang="sk-SK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58446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54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9295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76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54227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34311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52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0073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638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48777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752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68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43016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3781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49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07704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5775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100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54227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94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91014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2442391"/>
                  </a:ext>
                </a:extLst>
              </a:tr>
            </a:tbl>
          </a:graphicData>
        </a:graphic>
      </p:graphicFrame>
      <p:pic>
        <p:nvPicPr>
          <p:cNvPr id="5" name="Obrázok 4">
            <a:extLst>
              <a:ext uri="{FF2B5EF4-FFF2-40B4-BE49-F238E27FC236}">
                <a16:creationId xmlns:a16="http://schemas.microsoft.com/office/drawing/2014/main" id="{1F1A26F2-5693-6B7F-434D-9759712D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879" y="2626643"/>
            <a:ext cx="5029200" cy="36576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D6AD1D0-1BD4-83D3-E081-6B459C363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08" t="55023" r="68800" b="23671"/>
          <a:stretch/>
        </p:blipFill>
        <p:spPr>
          <a:xfrm>
            <a:off x="2774252" y="3554777"/>
            <a:ext cx="3511068" cy="241093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0FE742B-4814-4E98-F73C-FB65F02AC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879" y="2626643"/>
            <a:ext cx="50292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5" name="Písanie rukou 14">
                <a:extLst>
                  <a:ext uri="{FF2B5EF4-FFF2-40B4-BE49-F238E27FC236}">
                    <a16:creationId xmlns:a16="http://schemas.microsoft.com/office/drawing/2014/main" id="{72D7354A-2555-562E-BA44-07C095B96B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3800" y="3403800"/>
              <a:ext cx="10654920" cy="2170080"/>
            </p14:xfrm>
          </p:contentPart>
        </mc:Choice>
        <mc:Fallback>
          <p:pic>
            <p:nvPicPr>
              <p:cNvPr id="15" name="Písanie rukou 14">
                <a:extLst>
                  <a:ext uri="{FF2B5EF4-FFF2-40B4-BE49-F238E27FC236}">
                    <a16:creationId xmlns:a16="http://schemas.microsoft.com/office/drawing/2014/main" id="{72D7354A-2555-562E-BA44-07C095B96B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4440" y="3394440"/>
                <a:ext cx="10673640" cy="21888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2149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46"/>
    </mc:Choice>
    <mc:Fallback>
      <p:transition spd="slow" advTm="103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32718B-BFCF-159A-1D47-B606EDE8FF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673" y="2451799"/>
            <a:ext cx="10942654" cy="180870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Zkuste vysvětlit, jak se regresní analýza liší od jednoduché korelace.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cs-CZ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Jaké další informace vám regresní analýza poskytuje?</a:t>
            </a:r>
            <a:endParaRPr lang="sk-SK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3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8"/>
    </mc:Choice>
    <mc:Fallback>
      <p:transition spd="slow" advTm="2597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8BBB-3524-5BFB-F8E5-61179F3F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Předvídání z přímky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F46903-53BD-79F6-C814-E436F06E18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53688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Rovnice přímky </a:t>
            </a:r>
            <a:r>
              <a:rPr lang="cs-CZ" cap="none" dirty="0" err="1"/>
              <a:t>y</a:t>
            </a:r>
            <a:r>
              <a:rPr lang="cs-CZ" cap="none" dirty="0"/>
              <a:t> = a + </a:t>
            </a:r>
            <a:r>
              <a:rPr lang="cs-CZ" cap="none" dirty="0" err="1"/>
              <a:t>bx</a:t>
            </a:r>
            <a:endParaRPr lang="cs-CZ" cap="none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550D99C-275E-8339-75B3-10DF3068B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27" t="21962" r="19931" b="10018"/>
          <a:stretch/>
        </p:blipFill>
        <p:spPr>
          <a:xfrm>
            <a:off x="562707" y="3121818"/>
            <a:ext cx="5436159" cy="3304233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A983B09-4D4E-2BE6-6435-94B740E3A0C0}"/>
              </a:ext>
            </a:extLst>
          </p:cNvPr>
          <p:cNvSpPr txBox="1"/>
          <p:nvPr/>
        </p:nvSpPr>
        <p:spPr>
          <a:xfrm>
            <a:off x="6310364" y="2367093"/>
            <a:ext cx="588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proměnná, která má být predikována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skóre na proměnné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b je hodnota sklonu čáry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a je hodnota konstanty: tedy místo, kde přímka protíná osu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D1DB477-310B-7F66-3047-4785723977DE}"/>
              </a:ext>
            </a:extLst>
          </p:cNvPr>
          <p:cNvSpPr txBox="1"/>
          <p:nvPr/>
        </p:nvSpPr>
        <p:spPr>
          <a:xfrm>
            <a:off x="6310364" y="4227651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Když by někdo měl skóre </a:t>
            </a:r>
            <a:r>
              <a:rPr lang="cs-CZ" dirty="0" err="1"/>
              <a:t>x</a:t>
            </a:r>
            <a:r>
              <a:rPr lang="cs-CZ" dirty="0"/>
              <a:t> = 7 jaké je jeho skóre na proměnné </a:t>
            </a:r>
            <a:r>
              <a:rPr lang="cs-CZ" dirty="0" err="1"/>
              <a:t>y</a:t>
            </a:r>
            <a:r>
              <a:rPr lang="cs-CZ" dirty="0"/>
              <a:t>? 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0EF62B9-4194-4FF9-A387-1FE2E23D741C}"/>
              </a:ext>
            </a:extLst>
          </p:cNvPr>
          <p:cNvSpPr txBox="1"/>
          <p:nvPr/>
        </p:nvSpPr>
        <p:spPr>
          <a:xfrm>
            <a:off x="6545943" y="5254171"/>
            <a:ext cx="454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0 + 10* 7 = 70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A30C43FE-0969-C134-BA05-83AAD778F4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44720" y="1857960"/>
              <a:ext cx="4311360" cy="3672360"/>
            </p14:xfrm>
          </p:contentPart>
        </mc:Choice>
        <mc:Fallback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A30C43FE-0969-C134-BA05-83AAD778F4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5360" y="1848600"/>
                <a:ext cx="4330080" cy="3691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3787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55"/>
    </mc:Choice>
    <mc:Fallback>
      <p:transition spd="slow" advTm="16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E521BE4-1F82-95E2-835C-541CBE36DD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8937" t="13955" r="19534" b="22041"/>
          <a:stretch/>
        </p:blipFill>
        <p:spPr>
          <a:xfrm>
            <a:off x="1175657" y="0"/>
            <a:ext cx="9186844" cy="5137828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EA74537-4230-F639-E15C-D1F7892B6144}"/>
              </a:ext>
            </a:extLst>
          </p:cNvPr>
          <p:cNvSpPr txBox="1"/>
          <p:nvPr/>
        </p:nvSpPr>
        <p:spPr>
          <a:xfrm>
            <a:off x="1291771" y="5370285"/>
            <a:ext cx="936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Jaká je hodnota </a:t>
            </a:r>
            <a:r>
              <a:rPr lang="cs-CZ" dirty="0" err="1"/>
              <a:t>y</a:t>
            </a:r>
            <a:r>
              <a:rPr lang="cs-CZ" dirty="0"/>
              <a:t> když hodnota </a:t>
            </a:r>
            <a:r>
              <a:rPr lang="cs-CZ" dirty="0" err="1"/>
              <a:t>x</a:t>
            </a:r>
            <a:r>
              <a:rPr lang="cs-CZ" dirty="0"/>
              <a:t> je 3,5?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16378E3-1A68-99CD-77C8-DCCF75D35555}"/>
              </a:ext>
            </a:extLst>
          </p:cNvPr>
          <p:cNvSpPr txBox="1"/>
          <p:nvPr/>
        </p:nvSpPr>
        <p:spPr>
          <a:xfrm>
            <a:off x="1291771" y="592182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18 - 3,5*3 = 7,5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28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94"/>
    </mc:Choice>
    <mc:Fallback>
      <p:transition spd="slow" advTm="7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C7284D-B6F3-BFCD-0FD4-4CC479C3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Pozor na :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802295-1EBE-D686-1A51-E0EAEA95FC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Korelace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neznamená kauzalitu: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Pouhá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přítomnost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dvěma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proměnnými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neznamená, že jedna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způsobuje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druhou.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Počet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zmrzlin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prodaných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počet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útoků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žraloků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pozitivně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korelován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proměnné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ovlivněny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třetím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faktorem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horkým počasím).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zkreslená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přítomností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k-SK" sz="1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outlierů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Jediná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extrémní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hodnota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výrazně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ovlivnit</a:t>
            </a:r>
            <a:r>
              <a:rPr lang="sk-SK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korelační koeficient.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810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18"/>
    </mc:Choice>
    <mc:Fallback>
      <p:transition spd="slow" advTm="4751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DA80DCA-BEA8-0EC9-FC65-398FCFBF39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1558" t="27337" r="19247" b="10710"/>
          <a:stretch/>
        </p:blipFill>
        <p:spPr>
          <a:xfrm>
            <a:off x="2179562" y="711200"/>
            <a:ext cx="7832876" cy="4383164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CE3532A-FD9D-3FF4-25E3-304B2290FB42}"/>
              </a:ext>
            </a:extLst>
          </p:cNvPr>
          <p:cNvSpPr txBox="1"/>
          <p:nvPr/>
        </p:nvSpPr>
        <p:spPr>
          <a:xfrm>
            <a:off x="1277257" y="5457371"/>
            <a:ext cx="87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Jaká je hodnota </a:t>
            </a:r>
            <a:r>
              <a:rPr lang="cs-CZ" dirty="0" err="1"/>
              <a:t>y</a:t>
            </a:r>
            <a:r>
              <a:rPr lang="cs-CZ" dirty="0"/>
              <a:t> když hodnota </a:t>
            </a:r>
            <a:r>
              <a:rPr lang="cs-CZ" dirty="0" err="1"/>
              <a:t>x</a:t>
            </a:r>
            <a:r>
              <a:rPr lang="cs-CZ" dirty="0"/>
              <a:t> je 6?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01595CF9-F3B8-7D53-3C9D-EE3E9AD7CEC7}"/>
              </a:ext>
            </a:extLst>
          </p:cNvPr>
          <p:cNvSpPr txBox="1"/>
          <p:nvPr/>
        </p:nvSpPr>
        <p:spPr>
          <a:xfrm>
            <a:off x="1277257" y="6125029"/>
            <a:ext cx="4572000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5 + 6*5 = 35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69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73"/>
    </mc:Choice>
    <mc:Fallback>
      <p:transition spd="slow" advTm="2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F4A208-283C-CF15-9ACC-75F57435DB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1200" y="711201"/>
            <a:ext cx="10769600" cy="1698170"/>
          </a:xfrm>
        </p:spPr>
        <p:txBody>
          <a:bodyPr/>
          <a:lstStyle/>
          <a:p>
            <a:r>
              <a:rPr lang="cs-CZ" sz="1800" dirty="0">
                <a:effectLst/>
                <a:ea typeface="Calibri" panose="020F0502020204030204" pitchFamily="34" charset="0"/>
              </a:rPr>
              <a:t>Pokud by naše regresní rovnice byla schopna předpovídat s vysokou mírou přesnosti, ukazuje to, že bychom mohli naši rovnici použít v jiném vzorku, pro který jsme neměli informace o </a:t>
            </a:r>
            <a:r>
              <a:rPr lang="cs-CZ" sz="1800" dirty="0" err="1">
                <a:effectLst/>
                <a:ea typeface="Calibri" panose="020F0502020204030204" pitchFamily="34" charset="0"/>
              </a:rPr>
              <a:t>y</a:t>
            </a:r>
            <a:endParaRPr lang="cs-CZ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8D6ED36-2174-5688-8136-C7B44D3E7E63}"/>
              </a:ext>
            </a:extLst>
          </p:cNvPr>
          <p:cNvSpPr txBox="1"/>
          <p:nvPr/>
        </p:nvSpPr>
        <p:spPr>
          <a:xfrm>
            <a:off x="827314" y="2554514"/>
            <a:ext cx="10537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Jaké je něčí předpokládané skóre na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když jeho skóre na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20? Předpokládejme a = 5 a b = 2.</a:t>
            </a:r>
          </a:p>
          <a:p>
            <a:endParaRPr lang="cs-CZ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 znamená když b = 0? 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7CE0DAC5-C853-CA66-DE1F-0276EB9A5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9" t="30775" r="18767" b="26798"/>
          <a:stretch/>
        </p:blipFill>
        <p:spPr>
          <a:xfrm>
            <a:off x="2544602" y="3754843"/>
            <a:ext cx="7102795" cy="2704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59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50"/>
    </mc:Choice>
    <mc:Fallback>
      <p:transition spd="slow" advTm="4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34CEAC-C846-ACA3-5B3E-73A92FDB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Residuals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0A469A-B4E4-636D-F3E5-6C12FD3B6F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654112" cy="3872391"/>
          </a:xfrm>
        </p:spPr>
        <p:txBody>
          <a:bodyPr/>
          <a:lstStyle/>
          <a:p>
            <a:r>
              <a:rPr lang="cs-CZ" sz="1800" dirty="0">
                <a:effectLst/>
                <a:ea typeface="Calibri" panose="020F0502020204030204" pitchFamily="34" charset="0"/>
              </a:rPr>
              <a:t>Pokud použijeme naši linii, která se nejlépe hodí k předpovídání skóre osoby, pokud nemáme dokonalý vztah, vždy uděláme nějaké chyby </a:t>
            </a:r>
          </a:p>
          <a:p>
            <a:pPr lvl="1"/>
            <a:r>
              <a:rPr lang="cs-CZ" sz="1600" dirty="0">
                <a:effectLst/>
                <a:ea typeface="Calibri" panose="020F0502020204030204" pitchFamily="34" charset="0"/>
              </a:rPr>
              <a:t>Některé datové body jsou na lince, ale jiné jsou dále. Ty představují chyby predikce.</a:t>
            </a:r>
            <a:r>
              <a:rPr lang="sk-SK" dirty="0">
                <a:effectLst/>
              </a:rPr>
              <a:t> </a:t>
            </a:r>
          </a:p>
          <a:p>
            <a:r>
              <a:rPr lang="cs-CZ" sz="1800" dirty="0">
                <a:effectLst/>
                <a:ea typeface="Calibri" panose="020F0502020204030204" pitchFamily="34" charset="0"/>
              </a:rPr>
              <a:t>Pokud je naše linie nejlepšího přizpůsobení opravdu dobrá pro předpovídání, pak budou rozdíly mezi skutečnými a předpokládanými hodnotami malé; pokud čára, která nejlépe odpovídá, není dobrá v predikci, pak budou rozdíly velké. Rozdíly mezi skutečnými a předpokládanými skóre se nazývají </a:t>
            </a:r>
            <a:r>
              <a:rPr lang="cs-CZ" sz="1800" dirty="0" err="1">
                <a:effectLst/>
                <a:ea typeface="Calibri" panose="020F0502020204030204" pitchFamily="34" charset="0"/>
              </a:rPr>
              <a:t>residuaLs</a:t>
            </a:r>
            <a:r>
              <a:rPr lang="cs-CZ" sz="1800" dirty="0">
                <a:effectLst/>
                <a:ea typeface="Calibri" panose="020F0502020204030204" pitchFamily="34" charset="0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861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73"/>
    </mc:Choice>
    <mc:Fallback>
      <p:transition spd="slow" advTm="6037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B216E2B-50CA-4DE8-0431-68FF293B8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4" t="45714" r="49580" b="24407"/>
          <a:stretch/>
        </p:blipFill>
        <p:spPr>
          <a:xfrm>
            <a:off x="2100939" y="297087"/>
            <a:ext cx="7670803" cy="3652762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FBA4914-D6FB-21DB-2057-EF803FE05528}"/>
              </a:ext>
            </a:extLst>
          </p:cNvPr>
          <p:cNvSpPr txBox="1"/>
          <p:nvPr/>
        </p:nvSpPr>
        <p:spPr>
          <a:xfrm>
            <a:off x="0" y="490478"/>
            <a:ext cx="21009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Model (1312.13773 SS)</a:t>
            </a:r>
            <a:r>
              <a:rPr lang="sk-SK" sz="1200" b="0" i="0" u="none" strike="noStrike" dirty="0">
                <a:effectLst/>
                <a:latin typeface="Söhne"/>
              </a:rPr>
              <a:t>: Suma </a:t>
            </a:r>
            <a:r>
              <a:rPr lang="sk-SK" sz="1200" b="0" i="0" u="none" strike="noStrike" dirty="0" err="1">
                <a:effectLst/>
                <a:latin typeface="Söhne"/>
              </a:rPr>
              <a:t>čtverců</a:t>
            </a:r>
            <a:r>
              <a:rPr lang="sk-SK" sz="1200" b="0" i="0" u="none" strike="noStrike" dirty="0">
                <a:effectLst/>
                <a:latin typeface="Söhne"/>
              </a:rPr>
              <a:t> (SS) pro model, </a:t>
            </a:r>
            <a:r>
              <a:rPr lang="sk-SK" sz="1200" b="0" i="0" u="none" strike="noStrike" dirty="0" err="1">
                <a:effectLst/>
                <a:latin typeface="Söhne"/>
              </a:rPr>
              <a:t>což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míra</a:t>
            </a:r>
            <a:r>
              <a:rPr lang="sk-SK" sz="1200" b="0" i="0" u="none" strike="noStrike" dirty="0">
                <a:effectLst/>
                <a:latin typeface="Söhne"/>
              </a:rPr>
              <a:t> celkové variability v </a:t>
            </a:r>
            <a:r>
              <a:rPr lang="sk-SK" sz="1200" b="0" i="0" u="none" strike="noStrike" dirty="0" err="1">
                <a:effectLst/>
                <a:latin typeface="Söhne"/>
              </a:rPr>
              <a:t>datech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kterou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lze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vysvětlit</a:t>
            </a:r>
            <a:r>
              <a:rPr lang="sk-SK" sz="1200" b="0" i="0" u="none" strike="noStrike" dirty="0">
                <a:effectLst/>
                <a:latin typeface="Söhne"/>
              </a:rPr>
              <a:t> pomocí modelu.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df</a:t>
            </a:r>
            <a:r>
              <a:rPr lang="sk-SK" sz="1200" b="1" i="0" u="none" strike="noStrike" dirty="0">
                <a:effectLst/>
                <a:latin typeface="Söhne"/>
              </a:rPr>
              <a:t> (1)</a:t>
            </a:r>
            <a:r>
              <a:rPr lang="sk-SK" sz="1200" b="0" i="0" u="none" strike="noStrike" dirty="0">
                <a:effectLst/>
                <a:latin typeface="Söhne"/>
              </a:rPr>
              <a:t>: </a:t>
            </a:r>
            <a:r>
              <a:rPr lang="sk-SK" sz="1200" b="0" i="0" u="none" strike="noStrike" dirty="0" err="1">
                <a:effectLst/>
                <a:latin typeface="Söhne"/>
              </a:rPr>
              <a:t>Stupně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volnosti</a:t>
            </a:r>
            <a:r>
              <a:rPr lang="sk-SK" sz="1200" b="0" i="0" u="none" strike="noStrike" dirty="0">
                <a:effectLst/>
                <a:latin typeface="Söhne"/>
              </a:rPr>
              <a:t> pro model, </a:t>
            </a:r>
            <a:r>
              <a:rPr lang="sk-SK" sz="1200" b="0" i="0" u="none" strike="noStrike" dirty="0" err="1">
                <a:effectLst/>
                <a:latin typeface="Söhne"/>
              </a:rPr>
              <a:t>zde</a:t>
            </a:r>
            <a:r>
              <a:rPr lang="sk-SK" sz="1200" b="0" i="0" u="none" strike="noStrike" dirty="0">
                <a:effectLst/>
                <a:latin typeface="Söhne"/>
              </a:rPr>
              <a:t> je to počet nezávislých </a:t>
            </a:r>
            <a:r>
              <a:rPr lang="sk-SK" sz="1200" b="0" i="0" u="none" strike="noStrike" dirty="0" err="1">
                <a:effectLst/>
                <a:latin typeface="Söhne"/>
              </a:rPr>
              <a:t>proměnných</a:t>
            </a:r>
            <a:r>
              <a:rPr lang="sk-SK" sz="1200" b="0" i="0" u="none" strike="noStrike" dirty="0">
                <a:effectLst/>
                <a:latin typeface="Söhne"/>
              </a:rPr>
              <a:t> v modelu.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MS (1312.13773)</a:t>
            </a:r>
            <a:r>
              <a:rPr lang="sk-SK" sz="1200" b="0" i="0" u="none" strike="noStrike" dirty="0">
                <a:effectLst/>
                <a:latin typeface="Söhne"/>
              </a:rPr>
              <a:t>: </a:t>
            </a:r>
            <a:r>
              <a:rPr lang="sk-SK" sz="1200" b="0" i="0" u="none" strike="noStrike" dirty="0" err="1">
                <a:effectLst/>
                <a:latin typeface="Söhne"/>
              </a:rPr>
              <a:t>Průměrná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čtvercová</a:t>
            </a:r>
            <a:r>
              <a:rPr lang="sk-SK" sz="1200" b="0" i="0" u="none" strike="noStrike" dirty="0">
                <a:effectLst/>
                <a:latin typeface="Söhne"/>
              </a:rPr>
              <a:t> suma (MS) pro model, </a:t>
            </a:r>
            <a:r>
              <a:rPr lang="sk-SK" sz="1200" b="0" i="0" u="none" strike="noStrike" dirty="0" err="1">
                <a:effectLst/>
                <a:latin typeface="Söhne"/>
              </a:rPr>
              <a:t>která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definována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jako</a:t>
            </a:r>
            <a:r>
              <a:rPr lang="sk-SK" sz="1200" b="0" i="0" u="none" strike="noStrike" dirty="0">
                <a:effectLst/>
                <a:latin typeface="Söhne"/>
              </a:rPr>
              <a:t> suma </a:t>
            </a:r>
            <a:r>
              <a:rPr lang="sk-SK" sz="1200" b="0" i="0" u="none" strike="noStrike" dirty="0" err="1">
                <a:effectLst/>
                <a:latin typeface="Söhne"/>
              </a:rPr>
              <a:t>čtverců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dělená</a:t>
            </a:r>
            <a:r>
              <a:rPr lang="sk-SK" sz="1200" b="0" i="0" u="none" strike="noStrike" dirty="0">
                <a:effectLst/>
                <a:latin typeface="Söhne"/>
              </a:rPr>
              <a:t> stupni </a:t>
            </a:r>
            <a:r>
              <a:rPr lang="sk-SK" sz="1200" b="0" i="0" u="none" strike="noStrike" dirty="0" err="1">
                <a:effectLst/>
                <a:latin typeface="Söhne"/>
              </a:rPr>
              <a:t>volnosti</a:t>
            </a:r>
            <a:endParaRPr lang="sk-SK" sz="1200" b="0" i="0" u="none" strike="noStrike" dirty="0">
              <a:effectLst/>
              <a:latin typeface="Söhne"/>
            </a:endParaRPr>
          </a:p>
          <a:p>
            <a:endParaRPr lang="cs-CZ" sz="1200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BD9A7F63-E911-E2C4-98F1-DD8069208201}"/>
              </a:ext>
            </a:extLst>
          </p:cNvPr>
          <p:cNvSpPr txBox="1"/>
          <p:nvPr/>
        </p:nvSpPr>
        <p:spPr>
          <a:xfrm>
            <a:off x="9771745" y="377371"/>
            <a:ext cx="22932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Number</a:t>
            </a:r>
            <a:r>
              <a:rPr lang="sk-SK" sz="1200" b="1" i="0" u="none" strike="noStrike" dirty="0">
                <a:effectLst/>
                <a:latin typeface="Söhne"/>
              </a:rPr>
              <a:t> of </a:t>
            </a:r>
            <a:r>
              <a:rPr lang="sk-SK" sz="1200" b="1" i="0" u="none" strike="noStrike" dirty="0" err="1">
                <a:effectLst/>
                <a:latin typeface="Söhne"/>
              </a:rPr>
              <a:t>obs</a:t>
            </a:r>
            <a:r>
              <a:rPr lang="sk-SK" sz="1200" b="1" i="0" u="none" strike="noStrike" dirty="0">
                <a:effectLst/>
                <a:latin typeface="Söhne"/>
              </a:rPr>
              <a:t> (14)</a:t>
            </a:r>
            <a:r>
              <a:rPr lang="sk-SK" sz="1200" b="0" i="0" u="none" strike="noStrike" dirty="0">
                <a:effectLst/>
                <a:latin typeface="Söhne"/>
              </a:rPr>
              <a:t>: Počet </a:t>
            </a:r>
            <a:r>
              <a:rPr lang="sk-SK" sz="1200" b="0" i="0" u="none" strike="noStrike" dirty="0" err="1">
                <a:effectLst/>
                <a:latin typeface="Söhne"/>
              </a:rPr>
              <a:t>pozorování</a:t>
            </a:r>
            <a:r>
              <a:rPr lang="sk-SK" sz="1200" b="0" i="0" u="none" strike="noStrike" dirty="0">
                <a:effectLst/>
                <a:latin typeface="Söhne"/>
              </a:rPr>
              <a:t> v </a:t>
            </a:r>
            <a:r>
              <a:rPr lang="sk-SK" sz="1200" b="0" i="0" u="none" strike="noStrike" dirty="0" err="1">
                <a:effectLst/>
                <a:latin typeface="Söhne"/>
              </a:rPr>
              <a:t>datech</a:t>
            </a:r>
            <a:r>
              <a:rPr lang="sk-SK" sz="12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F(1, 12)</a:t>
            </a:r>
            <a:r>
              <a:rPr lang="sk-SK" sz="1200" b="0" i="0" u="none" strike="noStrike" dirty="0">
                <a:effectLst/>
                <a:latin typeface="Söhne"/>
              </a:rPr>
              <a:t>: Hodnota F-</a:t>
            </a:r>
            <a:r>
              <a:rPr lang="sk-SK" sz="1200" b="0" i="0" u="none" strike="noStrike" dirty="0" err="1">
                <a:effectLst/>
                <a:latin typeface="Söhne"/>
              </a:rPr>
              <a:t>statistiky</a:t>
            </a:r>
            <a:r>
              <a:rPr lang="sk-SK" sz="1200" b="0" i="0" u="none" strike="noStrike" dirty="0">
                <a:effectLst/>
                <a:latin typeface="Söhne"/>
              </a:rPr>
              <a:t> pro test, </a:t>
            </a:r>
            <a:r>
              <a:rPr lang="sk-SK" sz="1200" b="0" i="0" u="none" strike="noStrike" dirty="0" err="1">
                <a:effectLst/>
                <a:latin typeface="Söhne"/>
              </a:rPr>
              <a:t>zda</a:t>
            </a:r>
            <a:r>
              <a:rPr lang="sk-SK" sz="1200" b="0" i="0" u="none" strike="noStrike" dirty="0">
                <a:effectLst/>
                <a:latin typeface="Söhne"/>
              </a:rPr>
              <a:t> je model </a:t>
            </a:r>
            <a:r>
              <a:rPr lang="sk-SK" sz="1200" b="0" i="0" u="none" strike="noStrike" dirty="0" err="1">
                <a:effectLst/>
                <a:latin typeface="Söhne"/>
              </a:rPr>
              <a:t>statisticky</a:t>
            </a:r>
            <a:r>
              <a:rPr lang="sk-SK" sz="1200" b="0" i="0" u="none" strike="noStrike" dirty="0">
                <a:effectLst/>
                <a:latin typeface="Söhne"/>
              </a:rPr>
              <a:t> významný, s 1 a 12 stupni </a:t>
            </a:r>
            <a:r>
              <a:rPr lang="sk-SK" sz="1200" b="0" i="0" u="none" strike="noStrike" dirty="0" err="1">
                <a:effectLst/>
                <a:latin typeface="Söhne"/>
              </a:rPr>
              <a:t>volnosti</a:t>
            </a:r>
            <a:r>
              <a:rPr lang="sk-SK" sz="1200" b="0" i="0" u="none" strike="noStrike" dirty="0">
                <a:effectLst/>
                <a:latin typeface="Söhne"/>
              </a:rPr>
              <a:t> pro model a chybu.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Prob</a:t>
            </a:r>
            <a:r>
              <a:rPr lang="sk-SK" sz="1200" b="1" i="0" u="none" strike="noStrike" dirty="0">
                <a:effectLst/>
                <a:latin typeface="Söhne"/>
              </a:rPr>
              <a:t> &gt; F (0.0012)</a:t>
            </a:r>
            <a:r>
              <a:rPr lang="sk-SK" sz="1200" b="0" i="0" u="none" strike="noStrike" dirty="0">
                <a:effectLst/>
                <a:latin typeface="Söhne"/>
              </a:rPr>
              <a:t>: P-hodnota pro F-</a:t>
            </a:r>
            <a:r>
              <a:rPr lang="sk-SK" sz="1200" b="0" i="0" u="none" strike="noStrike" dirty="0" err="1">
                <a:effectLst/>
                <a:latin typeface="Söhne"/>
              </a:rPr>
              <a:t>statistiku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což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pravděpodobnost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získání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stejně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extrémní</a:t>
            </a:r>
            <a:r>
              <a:rPr lang="sk-SK" sz="1200" b="0" i="0" u="none" strike="noStrike" dirty="0">
                <a:effectLst/>
                <a:latin typeface="Söhne"/>
              </a:rPr>
              <a:t> hodnoty F-</a:t>
            </a:r>
            <a:r>
              <a:rPr lang="sk-SK" sz="1200" b="0" i="0" u="none" strike="noStrike" dirty="0" err="1">
                <a:effectLst/>
                <a:latin typeface="Söhne"/>
              </a:rPr>
              <a:t>statistiky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pokud</a:t>
            </a:r>
            <a:r>
              <a:rPr lang="sk-SK" sz="1200" b="0" i="0" u="none" strike="noStrike" dirty="0">
                <a:effectLst/>
                <a:latin typeface="Söhne"/>
              </a:rPr>
              <a:t> by nezávislá </a:t>
            </a:r>
            <a:r>
              <a:rPr lang="sk-SK" sz="1200" b="0" i="0" u="none" strike="noStrike" dirty="0" err="1">
                <a:effectLst/>
                <a:latin typeface="Söhne"/>
              </a:rPr>
              <a:t>proměnná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neměla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žádný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vliv</a:t>
            </a:r>
            <a:r>
              <a:rPr lang="sk-SK" sz="1200" b="0" i="0" u="none" strike="noStrike" dirty="0">
                <a:effectLst/>
                <a:latin typeface="Söhne"/>
              </a:rPr>
              <a:t> na závislou </a:t>
            </a:r>
            <a:r>
              <a:rPr lang="sk-SK" sz="1200" b="0" i="0" u="none" strike="noStrike" dirty="0" err="1">
                <a:effectLst/>
                <a:latin typeface="Söhne"/>
              </a:rPr>
              <a:t>proměnnou</a:t>
            </a:r>
            <a:r>
              <a:rPr lang="sk-SK" sz="12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R-</a:t>
            </a:r>
            <a:r>
              <a:rPr lang="sk-SK" sz="1200" b="1" i="0" u="none" strike="noStrike" dirty="0" err="1">
                <a:effectLst/>
                <a:latin typeface="Söhne"/>
              </a:rPr>
              <a:t>squared</a:t>
            </a:r>
            <a:r>
              <a:rPr lang="sk-SK" sz="1200" b="1" i="0" u="none" strike="noStrike" dirty="0">
                <a:effectLst/>
                <a:latin typeface="Söhne"/>
              </a:rPr>
              <a:t> (0.5977)</a:t>
            </a:r>
            <a:r>
              <a:rPr lang="sk-SK" sz="1200" b="0" i="0" u="none" strike="noStrike" dirty="0">
                <a:effectLst/>
                <a:latin typeface="Söhne"/>
              </a:rPr>
              <a:t>: Koeficient </a:t>
            </a:r>
            <a:r>
              <a:rPr lang="sk-SK" sz="1200" b="0" i="0" u="none" strike="noStrike" dirty="0" err="1">
                <a:effectLst/>
                <a:latin typeface="Söhne"/>
              </a:rPr>
              <a:t>determinace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který</a:t>
            </a:r>
            <a:r>
              <a:rPr lang="sk-SK" sz="1200" b="0" i="0" u="none" strike="noStrike" dirty="0">
                <a:effectLst/>
                <a:latin typeface="Söhne"/>
              </a:rPr>
              <a:t> ukazuje, jak </a:t>
            </a:r>
            <a:r>
              <a:rPr lang="sk-SK" sz="1200" b="0" i="0" u="none" strike="noStrike" dirty="0" err="1">
                <a:effectLst/>
                <a:latin typeface="Söhne"/>
              </a:rPr>
              <a:t>dobře</a:t>
            </a:r>
            <a:r>
              <a:rPr lang="sk-SK" sz="1200" b="0" i="0" u="none" strike="noStrike" dirty="0">
                <a:effectLst/>
                <a:latin typeface="Söhne"/>
              </a:rPr>
              <a:t> model </a:t>
            </a:r>
            <a:r>
              <a:rPr lang="sk-SK" sz="1200" b="0" i="0" u="none" strike="noStrike" dirty="0" err="1">
                <a:effectLst/>
                <a:latin typeface="Söhne"/>
              </a:rPr>
              <a:t>vysvětluje</a:t>
            </a:r>
            <a:r>
              <a:rPr lang="sk-SK" sz="1200" b="0" i="0" u="none" strike="noStrike" dirty="0">
                <a:effectLst/>
                <a:latin typeface="Söhne"/>
              </a:rPr>
              <a:t> variabilitu závislé </a:t>
            </a:r>
            <a:r>
              <a:rPr lang="sk-SK" sz="1200" b="0" i="0" u="none" strike="noStrike" dirty="0" err="1">
                <a:effectLst/>
                <a:latin typeface="Söhne"/>
              </a:rPr>
              <a:t>proměnné</a:t>
            </a:r>
            <a:r>
              <a:rPr lang="sk-SK" sz="12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Adj</a:t>
            </a:r>
            <a:r>
              <a:rPr lang="sk-SK" sz="1200" b="1" i="0" u="none" strike="noStrike" dirty="0">
                <a:effectLst/>
                <a:latin typeface="Söhne"/>
              </a:rPr>
              <a:t> R-</a:t>
            </a:r>
            <a:r>
              <a:rPr lang="sk-SK" sz="1200" b="1" i="0" u="none" strike="noStrike" dirty="0" err="1">
                <a:effectLst/>
                <a:latin typeface="Söhne"/>
              </a:rPr>
              <a:t>squared</a:t>
            </a:r>
            <a:r>
              <a:rPr lang="sk-SK" sz="1200" b="1" i="0" u="none" strike="noStrike" dirty="0">
                <a:effectLst/>
                <a:latin typeface="Söhne"/>
              </a:rPr>
              <a:t> (0.5641)</a:t>
            </a:r>
            <a:r>
              <a:rPr lang="sk-SK" sz="1200" b="0" i="0" u="none" strike="noStrike" dirty="0">
                <a:effectLst/>
                <a:latin typeface="Söhne"/>
              </a:rPr>
              <a:t>: Upravený R-</a:t>
            </a:r>
            <a:r>
              <a:rPr lang="sk-SK" sz="1200" b="0" i="0" u="none" strike="noStrike" dirty="0" err="1">
                <a:effectLst/>
                <a:latin typeface="Söhne"/>
              </a:rPr>
              <a:t>squared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který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upraven</a:t>
            </a:r>
            <a:r>
              <a:rPr lang="sk-SK" sz="1200" b="0" i="0" u="none" strike="noStrike" dirty="0">
                <a:effectLst/>
                <a:latin typeface="Söhne"/>
              </a:rPr>
              <a:t> pro počet </a:t>
            </a:r>
            <a:r>
              <a:rPr lang="sk-SK" sz="1200" b="0" i="0" u="none" strike="noStrike" dirty="0" err="1">
                <a:effectLst/>
                <a:latin typeface="Söhne"/>
              </a:rPr>
              <a:t>prediktorů</a:t>
            </a:r>
            <a:r>
              <a:rPr lang="sk-SK" sz="1200" b="0" i="0" u="none" strike="noStrike" dirty="0">
                <a:effectLst/>
                <a:latin typeface="Söhne"/>
              </a:rPr>
              <a:t> v modelu.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Root</a:t>
            </a:r>
            <a:r>
              <a:rPr lang="sk-SK" sz="1200" b="1" i="0" u="none" strike="noStrike" dirty="0">
                <a:effectLst/>
                <a:latin typeface="Söhne"/>
              </a:rPr>
              <a:t> MSE (8.5795)</a:t>
            </a:r>
            <a:r>
              <a:rPr lang="sk-SK" sz="1200" b="0" i="0" u="none" strike="noStrike" dirty="0">
                <a:effectLst/>
                <a:latin typeface="Söhne"/>
              </a:rPr>
              <a:t>: </a:t>
            </a:r>
            <a:r>
              <a:rPr lang="sk-SK" sz="1200" b="0" i="0" u="none" strike="noStrike" dirty="0" err="1">
                <a:effectLst/>
                <a:latin typeface="Söhne"/>
              </a:rPr>
              <a:t>střední</a:t>
            </a:r>
            <a:r>
              <a:rPr lang="sk-SK" sz="1200" b="0" i="0" u="none" strike="noStrike" dirty="0">
                <a:effectLst/>
                <a:latin typeface="Söhne"/>
              </a:rPr>
              <a:t> chyba modelu, </a:t>
            </a:r>
            <a:r>
              <a:rPr lang="sk-SK" sz="1200" b="0" i="0" u="none" strike="noStrike" dirty="0" err="1">
                <a:effectLst/>
                <a:latin typeface="Söhne"/>
              </a:rPr>
              <a:t>což</a:t>
            </a:r>
            <a:r>
              <a:rPr lang="sk-SK" sz="1200" b="0" i="0" u="none" strike="noStrike" dirty="0">
                <a:effectLst/>
                <a:latin typeface="Söhne"/>
              </a:rPr>
              <a:t> je odhad </a:t>
            </a:r>
            <a:r>
              <a:rPr lang="sk-SK" sz="1200" b="0" i="0" u="none" strike="noStrike" dirty="0" err="1">
                <a:effectLst/>
                <a:latin typeface="Söhne"/>
              </a:rPr>
              <a:t>standardní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odchylky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reziduí</a:t>
            </a:r>
            <a:endParaRPr lang="sk-SK" sz="1200" b="0" i="0" u="none" strike="noStrike" dirty="0">
              <a:effectLst/>
              <a:latin typeface="Söhne"/>
            </a:endParaRPr>
          </a:p>
          <a:p>
            <a:endParaRPr lang="cs-CZ" sz="120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069633E-4663-8007-3D5F-C9AA6194C180}"/>
              </a:ext>
            </a:extLst>
          </p:cNvPr>
          <p:cNvSpPr txBox="1"/>
          <p:nvPr/>
        </p:nvSpPr>
        <p:spPr>
          <a:xfrm>
            <a:off x="224969" y="4047120"/>
            <a:ext cx="8665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400" b="0" i="0" u="none" strike="noStrike" dirty="0">
                <a:effectLst/>
                <a:latin typeface="Söhne"/>
              </a:rPr>
              <a:t>Čísla v </a:t>
            </a:r>
            <a:r>
              <a:rPr lang="sk-SK" sz="1400" b="0" i="0" u="none" strike="noStrike" dirty="0" err="1">
                <a:effectLst/>
                <a:latin typeface="Söhne"/>
              </a:rPr>
              <a:t>části</a:t>
            </a:r>
            <a:r>
              <a:rPr lang="sk-SK" sz="1400" b="0" i="0" u="none" strike="noStrike" dirty="0">
                <a:effectLst/>
                <a:latin typeface="Söhne"/>
              </a:rPr>
              <a:t> "</a:t>
            </a:r>
            <a:r>
              <a:rPr lang="sk-SK" sz="1400" b="0" i="0" u="none" strike="noStrike" dirty="0" err="1">
                <a:effectLst/>
                <a:latin typeface="Söhne"/>
              </a:rPr>
              <a:t>Residual</a:t>
            </a:r>
            <a:r>
              <a:rPr lang="sk-SK" sz="1400" b="0" i="0" u="none" strike="noStrike" dirty="0">
                <a:effectLst/>
                <a:latin typeface="Söhne"/>
              </a:rPr>
              <a:t>"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týkají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modelu, </a:t>
            </a:r>
            <a:r>
              <a:rPr lang="sk-SK" sz="1400" b="0" i="0" u="none" strike="noStrike" dirty="0" err="1">
                <a:effectLst/>
                <a:latin typeface="Söhne"/>
              </a:rPr>
              <a:t>což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jsou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rozdíly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mezi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skutečnými</a:t>
            </a:r>
            <a:r>
              <a:rPr lang="sk-SK" sz="1400" b="0" i="0" u="none" strike="noStrike" dirty="0">
                <a:effectLst/>
                <a:latin typeface="Söhne"/>
              </a:rPr>
              <a:t> a modelovými hodnotami závislé </a:t>
            </a:r>
            <a:r>
              <a:rPr lang="sk-SK" sz="1400" b="0" i="0" u="none" strike="noStrike" dirty="0" err="1">
                <a:effectLst/>
                <a:latin typeface="Söhne"/>
              </a:rPr>
              <a:t>proměnné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</a:p>
          <a:p>
            <a:pPr algn="l"/>
            <a:r>
              <a:rPr lang="sk-SK" sz="1400" b="1" i="0" u="none" strike="noStrike" dirty="0" err="1">
                <a:effectLst/>
                <a:latin typeface="Söhne"/>
              </a:rPr>
              <a:t>Residual</a:t>
            </a:r>
            <a:r>
              <a:rPr lang="sk-SK" sz="1400" b="1" i="0" u="none" strike="noStrike" dirty="0">
                <a:effectLst/>
                <a:latin typeface="Söhne"/>
              </a:rPr>
              <a:t> (883.290843 SS)</a:t>
            </a:r>
            <a:r>
              <a:rPr lang="sk-SK" sz="1400" b="0" i="0" u="none" strike="noStrike" dirty="0">
                <a:effectLst/>
                <a:latin typeface="Söhne"/>
              </a:rPr>
              <a:t>: Suma </a:t>
            </a:r>
            <a:r>
              <a:rPr lang="sk-SK" sz="1400" b="0" i="0" u="none" strike="noStrike" dirty="0" err="1">
                <a:effectLst/>
                <a:latin typeface="Söhne"/>
              </a:rPr>
              <a:t>čtverců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(SS), </a:t>
            </a:r>
            <a:r>
              <a:rPr lang="sk-SK" sz="1400" b="0" i="0" u="none" strike="noStrike" dirty="0" err="1">
                <a:effectLst/>
                <a:latin typeface="Söhne"/>
              </a:rPr>
              <a:t>což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b="0" i="0" u="none" strike="noStrike" dirty="0" err="1">
                <a:effectLst/>
                <a:latin typeface="Söhne"/>
              </a:rPr>
              <a:t>míra</a:t>
            </a:r>
            <a:r>
              <a:rPr lang="sk-SK" sz="1400" b="0" i="0" u="none" strike="noStrike" dirty="0">
                <a:effectLst/>
                <a:latin typeface="Söhne"/>
              </a:rPr>
              <a:t> variability, </a:t>
            </a:r>
            <a:r>
              <a:rPr lang="sk-SK" sz="1400" b="0" i="0" u="none" strike="noStrike" dirty="0" err="1">
                <a:effectLst/>
                <a:latin typeface="Söhne"/>
              </a:rPr>
              <a:t>kterou</a:t>
            </a:r>
            <a:r>
              <a:rPr lang="sk-SK" sz="1400" b="0" i="0" u="none" strike="noStrike" dirty="0">
                <a:effectLst/>
                <a:latin typeface="Söhne"/>
              </a:rPr>
              <a:t> model nedokáže </a:t>
            </a:r>
            <a:r>
              <a:rPr lang="sk-SK" sz="1400" b="0" i="0" u="none" strike="noStrike" dirty="0" err="1">
                <a:effectLst/>
                <a:latin typeface="Söhne"/>
              </a:rPr>
              <a:t>vysvětlit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400" b="1" i="0" u="none" strike="noStrike" dirty="0" err="1">
                <a:effectLst/>
                <a:latin typeface="Söhne"/>
              </a:rPr>
              <a:t>df</a:t>
            </a:r>
            <a:r>
              <a:rPr lang="sk-SK" sz="1400" b="1" i="0" u="none" strike="noStrike" dirty="0">
                <a:effectLst/>
                <a:latin typeface="Söhne"/>
              </a:rPr>
              <a:t> (12)</a:t>
            </a:r>
            <a:r>
              <a:rPr lang="sk-SK" sz="1400" b="0" i="0" u="none" strike="noStrike" dirty="0">
                <a:effectLst/>
                <a:latin typeface="Söhne"/>
              </a:rPr>
              <a:t>: </a:t>
            </a:r>
            <a:r>
              <a:rPr lang="sk-SK" sz="1400" b="0" i="0" u="none" strike="noStrike" dirty="0" err="1">
                <a:effectLst/>
                <a:latin typeface="Söhne"/>
              </a:rPr>
              <a:t>Stupně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volnosti</a:t>
            </a:r>
            <a:r>
              <a:rPr lang="sk-SK" sz="1400" b="0" i="0" u="none" strike="noStrike" dirty="0">
                <a:effectLst/>
                <a:latin typeface="Söhne"/>
              </a:rPr>
              <a:t> pro </a:t>
            </a:r>
            <a:r>
              <a:rPr lang="sk-SK" sz="1400" b="0" i="0" u="none" strike="noStrike" dirty="0" err="1">
                <a:effectLst/>
                <a:latin typeface="Söhne"/>
              </a:rPr>
              <a:t>rezidua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které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rovnají</a:t>
            </a:r>
            <a:r>
              <a:rPr lang="sk-SK" sz="1400" b="0" i="0" u="none" strike="noStrike" dirty="0">
                <a:effectLst/>
                <a:latin typeface="Söhne"/>
              </a:rPr>
              <a:t> počtu </a:t>
            </a:r>
            <a:r>
              <a:rPr lang="sk-SK" sz="1400" b="0" i="0" u="none" strike="noStrike" dirty="0" err="1">
                <a:effectLst/>
                <a:latin typeface="Söhne"/>
              </a:rPr>
              <a:t>pozorování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minus</a:t>
            </a:r>
            <a:r>
              <a:rPr lang="sk-SK" sz="1400" b="0" i="0" u="none" strike="noStrike" dirty="0">
                <a:effectLst/>
                <a:latin typeface="Söhne"/>
              </a:rPr>
              <a:t> počet odhadovaných </a:t>
            </a:r>
            <a:r>
              <a:rPr lang="sk-SK" sz="1400" b="0" i="0" u="none" strike="noStrike" dirty="0" err="1">
                <a:effectLst/>
                <a:latin typeface="Söhne"/>
              </a:rPr>
              <a:t>parametrů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400" b="1" i="0" u="none" strike="noStrike" dirty="0">
                <a:effectLst/>
                <a:latin typeface="Söhne"/>
              </a:rPr>
              <a:t>MS (73.6075702)</a:t>
            </a:r>
            <a:r>
              <a:rPr lang="sk-SK" sz="1400" b="0" i="0" u="none" strike="noStrike" dirty="0">
                <a:effectLst/>
                <a:latin typeface="Söhne"/>
              </a:rPr>
              <a:t>: </a:t>
            </a:r>
            <a:r>
              <a:rPr lang="sk-SK" sz="1400" b="0" i="0" u="none" strike="noStrike" dirty="0" err="1">
                <a:effectLst/>
                <a:latin typeface="Söhne"/>
              </a:rPr>
              <a:t>Průměrná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čtvercová</a:t>
            </a:r>
            <a:r>
              <a:rPr lang="sk-SK" sz="1400" b="0" i="0" u="none" strike="noStrike" dirty="0">
                <a:effectLst/>
                <a:latin typeface="Söhne"/>
              </a:rPr>
              <a:t> suma pro </a:t>
            </a:r>
            <a:r>
              <a:rPr lang="sk-SK" sz="1400" b="0" i="0" u="none" strike="noStrike" dirty="0" err="1">
                <a:effectLst/>
                <a:latin typeface="Söhne"/>
              </a:rPr>
              <a:t>rezidua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která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b="0" i="0" u="none" strike="noStrike" dirty="0" err="1">
                <a:effectLst/>
                <a:latin typeface="Söhne"/>
              </a:rPr>
              <a:t>vypočítána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jako</a:t>
            </a:r>
            <a:r>
              <a:rPr lang="sk-SK" sz="1400" b="0" i="0" u="none" strike="noStrike" dirty="0">
                <a:effectLst/>
                <a:latin typeface="Söhne"/>
              </a:rPr>
              <a:t> suma </a:t>
            </a:r>
            <a:r>
              <a:rPr lang="sk-SK" sz="1400" b="0" i="0" u="none" strike="noStrike" dirty="0" err="1">
                <a:effectLst/>
                <a:latin typeface="Söhne"/>
              </a:rPr>
              <a:t>čtverců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dělená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jejich</a:t>
            </a:r>
            <a:r>
              <a:rPr lang="sk-SK" sz="1400" b="0" i="0" u="none" strike="noStrike" dirty="0">
                <a:effectLst/>
                <a:latin typeface="Söhne"/>
              </a:rPr>
              <a:t> stupni </a:t>
            </a:r>
            <a:r>
              <a:rPr lang="sk-SK" sz="1400" b="0" i="0" u="none" strike="noStrike" dirty="0" err="1">
                <a:effectLst/>
                <a:latin typeface="Söhne"/>
              </a:rPr>
              <a:t>volnosti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</a:p>
          <a:p>
            <a:pPr algn="l"/>
            <a:r>
              <a:rPr lang="sk-SK" sz="1400" b="0" i="0" u="none" strike="noStrike" dirty="0">
                <a:effectLst/>
                <a:latin typeface="Söhne"/>
              </a:rPr>
              <a:t>Vysoká suma </a:t>
            </a:r>
            <a:r>
              <a:rPr lang="sk-SK" sz="1400" b="0" i="0" u="none" strike="noStrike" dirty="0" err="1">
                <a:effectLst/>
                <a:latin typeface="Söhne"/>
              </a:rPr>
              <a:t>čtverců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(SS) oproti modelu by naznačovala, že model nedokáže </a:t>
            </a:r>
            <a:r>
              <a:rPr lang="sk-SK" sz="1400" b="0" i="0" u="none" strike="noStrike" dirty="0" err="1">
                <a:effectLst/>
                <a:latin typeface="Söhne"/>
              </a:rPr>
              <a:t>dobře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vysvětlit</a:t>
            </a:r>
            <a:r>
              <a:rPr lang="sk-SK" sz="1400" b="0" i="0" u="none" strike="noStrike" dirty="0">
                <a:effectLst/>
                <a:latin typeface="Söhne"/>
              </a:rPr>
              <a:t> variabilitu </a:t>
            </a:r>
            <a:r>
              <a:rPr lang="sk-SK" sz="1400" b="0" i="0" u="none" strike="noStrike" dirty="0" err="1">
                <a:effectLst/>
                <a:latin typeface="Söhne"/>
              </a:rPr>
              <a:t>dat</a:t>
            </a:r>
            <a:r>
              <a:rPr lang="sk-SK" sz="1400" b="0" i="0" u="none" strike="noStrike" dirty="0">
                <a:effectLst/>
                <a:latin typeface="Söhne"/>
              </a:rPr>
              <a:t>. </a:t>
            </a:r>
            <a:r>
              <a:rPr lang="sk-SK" sz="1400" b="0" i="0" u="none" strike="noStrike" dirty="0" err="1">
                <a:effectLst/>
                <a:latin typeface="Söhne"/>
              </a:rPr>
              <a:t>Průměrná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čtvercová</a:t>
            </a:r>
            <a:r>
              <a:rPr lang="sk-SK" sz="1400" b="0" i="0" u="none" strike="noStrike" dirty="0">
                <a:effectLst/>
                <a:latin typeface="Söhne"/>
              </a:rPr>
              <a:t> suma (MS) pro </a:t>
            </a:r>
            <a:r>
              <a:rPr lang="sk-SK" sz="1400" b="0" i="0" u="none" strike="noStrike" dirty="0" err="1">
                <a:effectLst/>
                <a:latin typeface="Söhne"/>
              </a:rPr>
              <a:t>rezidua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také </a:t>
            </a:r>
            <a:r>
              <a:rPr lang="sk-SK" sz="1400" b="0" i="0" u="none" strike="noStrike" dirty="0" err="1">
                <a:effectLst/>
                <a:latin typeface="Söhne"/>
              </a:rPr>
              <a:t>používá</a:t>
            </a:r>
            <a:r>
              <a:rPr lang="sk-SK" sz="1400" b="0" i="0" u="none" strike="noStrike" dirty="0">
                <a:effectLst/>
                <a:latin typeface="Söhne"/>
              </a:rPr>
              <a:t> pro výpočet F-</a:t>
            </a:r>
            <a:r>
              <a:rPr lang="sk-SK" sz="1400" b="0" i="0" u="none" strike="noStrike" dirty="0" err="1">
                <a:effectLst/>
                <a:latin typeface="Söhne"/>
              </a:rPr>
              <a:t>statistiky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která</a:t>
            </a:r>
            <a:r>
              <a:rPr lang="sk-SK" sz="1400" b="0" i="0" u="none" strike="noStrike" dirty="0">
                <a:effectLst/>
                <a:latin typeface="Söhne"/>
              </a:rPr>
              <a:t> testuje celkovou </a:t>
            </a:r>
            <a:r>
              <a:rPr lang="sk-SK" sz="1400" b="0" i="0" u="none" strike="noStrike" dirty="0" err="1">
                <a:effectLst/>
                <a:latin typeface="Söhne"/>
              </a:rPr>
              <a:t>významnost</a:t>
            </a:r>
            <a:r>
              <a:rPr lang="sk-SK" sz="1400" b="0" i="0" u="none" strike="noStrike" dirty="0">
                <a:effectLst/>
                <a:latin typeface="Söhne"/>
              </a:rPr>
              <a:t> modelu</a:t>
            </a:r>
          </a:p>
          <a:p>
            <a:endParaRPr lang="cs-CZ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BlokTextu 1">
                <a:extLst>
                  <a:ext uri="{FF2B5EF4-FFF2-40B4-BE49-F238E27FC236}">
                    <a16:creationId xmlns:a16="http://schemas.microsoft.com/office/drawing/2014/main" id="{1F6B1CE4-72C5-06B9-74FC-06EEE139E995}"/>
                  </a:ext>
                </a:extLst>
              </p:cNvPr>
              <p:cNvSpPr txBox="1"/>
              <p:nvPr/>
            </p:nvSpPr>
            <p:spPr>
              <a:xfrm>
                <a:off x="9681031" y="5585736"/>
                <a:ext cx="2286000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/>
                  <a:t>r</a:t>
                </a:r>
                <a:r>
                  <a:rPr lang="cs-CZ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0,59</m:t>
                        </m:r>
                      </m:e>
                    </m:rad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2" name="BlokTextu 1">
                <a:extLst>
                  <a:ext uri="{FF2B5EF4-FFF2-40B4-BE49-F238E27FC236}">
                    <a16:creationId xmlns:a16="http://schemas.microsoft.com/office/drawing/2014/main" id="{1F6B1CE4-72C5-06B9-74FC-06EEE139E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031" y="5585736"/>
                <a:ext cx="2286000" cy="427746"/>
              </a:xfrm>
              <a:prstGeom prst="rect">
                <a:avLst/>
              </a:prstGeom>
              <a:blipFill>
                <a:blip r:embed="rId5"/>
                <a:stretch>
                  <a:fillRect l="-2210" b="-2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lokTextu 3">
            <a:extLst>
              <a:ext uri="{FF2B5EF4-FFF2-40B4-BE49-F238E27FC236}">
                <a16:creationId xmlns:a16="http://schemas.microsoft.com/office/drawing/2014/main" id="{934F388D-B697-BD19-24F4-147E2D612B52}"/>
              </a:ext>
            </a:extLst>
          </p:cNvPr>
          <p:cNvSpPr txBox="1"/>
          <p:nvPr/>
        </p:nvSpPr>
        <p:spPr>
          <a:xfrm>
            <a:off x="9771742" y="5170504"/>
            <a:ext cx="8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5" name="Písanie rukou 14">
                <a:extLst>
                  <a:ext uri="{FF2B5EF4-FFF2-40B4-BE49-F238E27FC236}">
                    <a16:creationId xmlns:a16="http://schemas.microsoft.com/office/drawing/2014/main" id="{CC2BFD18-D779-00AF-68D4-74B7E185737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31840" y="653400"/>
              <a:ext cx="6618960" cy="1401120"/>
            </p14:xfrm>
          </p:contentPart>
        </mc:Choice>
        <mc:Fallback>
          <p:pic>
            <p:nvPicPr>
              <p:cNvPr id="15" name="Písanie rukou 14">
                <a:extLst>
                  <a:ext uri="{FF2B5EF4-FFF2-40B4-BE49-F238E27FC236}">
                    <a16:creationId xmlns:a16="http://schemas.microsoft.com/office/drawing/2014/main" id="{CC2BFD18-D779-00AF-68D4-74B7E18573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22480" y="644040"/>
                <a:ext cx="6637680" cy="14198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4481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91"/>
    </mc:Choice>
    <mc:Fallback>
      <p:transition spd="slow" advTm="20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B216E2B-50CA-4DE8-0431-68FF293B8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4" t="45714" r="49580" b="24407"/>
          <a:stretch/>
        </p:blipFill>
        <p:spPr>
          <a:xfrm>
            <a:off x="2260597" y="0"/>
            <a:ext cx="7670803" cy="365276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CDBED76-CFFF-23DB-4BD8-7A106FDB1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1" t="63642" r="45565" b="26499"/>
          <a:stretch/>
        </p:blipFill>
        <p:spPr>
          <a:xfrm>
            <a:off x="2260598" y="4755952"/>
            <a:ext cx="7670803" cy="1091213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635B608B-0021-7DA8-039C-BE34B8F539E0}"/>
              </a:ext>
            </a:extLst>
          </p:cNvPr>
          <p:cNvSpPr txBox="1"/>
          <p:nvPr/>
        </p:nvSpPr>
        <p:spPr>
          <a:xfrm>
            <a:off x="171450" y="1770520"/>
            <a:ext cx="22605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i="0" u="none" strike="noStrike" dirty="0">
                <a:effectLst/>
                <a:latin typeface="Söhne"/>
              </a:rPr>
              <a:t>pokus1 (0.3520087)</a:t>
            </a:r>
            <a:r>
              <a:rPr lang="sk-SK" sz="1400" b="0" i="0" u="none" strike="noStrike" dirty="0">
                <a:effectLst/>
                <a:latin typeface="Söhne"/>
              </a:rPr>
              <a:t>: Regresní koeficient pro pokus1, </a:t>
            </a:r>
            <a:r>
              <a:rPr lang="sk-SK" sz="1400" b="0" i="0" u="none" strike="noStrike" dirty="0" err="1">
                <a:effectLst/>
                <a:latin typeface="Söhne"/>
              </a:rPr>
              <a:t>který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vyjadřuje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změnu</a:t>
            </a:r>
            <a:r>
              <a:rPr lang="sk-SK" sz="1400" b="0" i="0" u="none" strike="noStrike" dirty="0">
                <a:effectLst/>
                <a:latin typeface="Söhne"/>
              </a:rPr>
              <a:t> v pokus2 pro jednotkovou </a:t>
            </a:r>
            <a:r>
              <a:rPr lang="sk-SK" sz="1400" b="0" i="0" u="none" strike="noStrike" dirty="0" err="1">
                <a:effectLst/>
                <a:latin typeface="Söhne"/>
              </a:rPr>
              <a:t>změnu</a:t>
            </a:r>
            <a:r>
              <a:rPr lang="sk-SK" sz="1400" b="0" i="0" u="none" strike="noStrike" dirty="0">
                <a:effectLst/>
                <a:latin typeface="Söhne"/>
              </a:rPr>
              <a:t> v pokus1.</a:t>
            </a:r>
          </a:p>
          <a:p>
            <a:endParaRPr lang="cs-CZ" sz="14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89D2CE4-30F4-5AAD-705E-76F87351143D}"/>
              </a:ext>
            </a:extLst>
          </p:cNvPr>
          <p:cNvSpPr txBox="1"/>
          <p:nvPr/>
        </p:nvSpPr>
        <p:spPr>
          <a:xfrm>
            <a:off x="171450" y="3611883"/>
            <a:ext cx="20891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1" i="0" u="none" strike="noStrike" dirty="0" err="1">
                <a:effectLst/>
                <a:latin typeface="Söhne"/>
              </a:rPr>
              <a:t>cons</a:t>
            </a:r>
            <a:r>
              <a:rPr lang="sk-SK" sz="1400" b="1" i="0" u="none" strike="noStrike" dirty="0">
                <a:effectLst/>
                <a:latin typeface="Söhne"/>
              </a:rPr>
              <a:t> (63.94803)</a:t>
            </a:r>
            <a:r>
              <a:rPr lang="sk-SK" sz="1400" b="0" i="0" u="none" strike="noStrike" dirty="0">
                <a:effectLst/>
                <a:latin typeface="Söhne"/>
              </a:rPr>
              <a:t>: </a:t>
            </a:r>
            <a:r>
              <a:rPr lang="sk-SK" sz="1400" b="0" i="0" u="none" strike="noStrike" dirty="0" err="1">
                <a:effectLst/>
                <a:latin typeface="Söhne"/>
              </a:rPr>
              <a:t>Konstanta</a:t>
            </a:r>
            <a:r>
              <a:rPr lang="sk-SK" sz="1400" b="0" i="0" u="none" strike="noStrike" dirty="0">
                <a:effectLst/>
                <a:latin typeface="Söhne"/>
              </a:rPr>
              <a:t> nebo y-</a:t>
            </a:r>
            <a:r>
              <a:rPr lang="sk-SK" sz="1400" b="0" i="0" u="none" strike="noStrike" dirty="0" err="1">
                <a:effectLst/>
                <a:latin typeface="Söhne"/>
              </a:rPr>
              <a:t>průsečík</a:t>
            </a:r>
            <a:r>
              <a:rPr lang="sk-SK" sz="1400" b="0" i="0" u="none" strike="noStrike" dirty="0">
                <a:effectLst/>
                <a:latin typeface="Söhne"/>
              </a:rPr>
              <a:t> regresní rovnice, </a:t>
            </a:r>
            <a:r>
              <a:rPr lang="sk-SK" sz="1400" b="0" i="0" u="none" strike="noStrike" dirty="0" err="1">
                <a:effectLst/>
                <a:latin typeface="Söhne"/>
              </a:rPr>
              <a:t>což</a:t>
            </a:r>
            <a:r>
              <a:rPr lang="sk-SK" sz="1400" b="0" i="0" u="none" strike="noStrike" dirty="0">
                <a:effectLst/>
                <a:latin typeface="Söhne"/>
              </a:rPr>
              <a:t> je odhadovaná hodnota </a:t>
            </a:r>
            <a:r>
              <a:rPr lang="sk-SK" sz="1400" dirty="0"/>
              <a:t>pokus2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když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dirty="0"/>
              <a:t>pokus1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rovna</a:t>
            </a:r>
            <a:r>
              <a:rPr lang="sk-SK" sz="1400" b="0" i="0" u="none" strike="noStrike" dirty="0">
                <a:effectLst/>
                <a:latin typeface="Söhne"/>
              </a:rPr>
              <a:t> nule.</a:t>
            </a:r>
            <a:endParaRPr lang="cs-CZ" sz="1400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0EBFD7A1-1F2E-1024-5DCF-691757A55E9A}"/>
              </a:ext>
            </a:extLst>
          </p:cNvPr>
          <p:cNvSpPr txBox="1"/>
          <p:nvPr/>
        </p:nvSpPr>
        <p:spPr>
          <a:xfrm>
            <a:off x="5156200" y="3586401"/>
            <a:ext cx="325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0" i="0" u="none" strike="noStrike" dirty="0">
                <a:effectLst/>
                <a:latin typeface="Söhne"/>
              </a:rPr>
              <a:t>Hodnota t-</a:t>
            </a:r>
            <a:r>
              <a:rPr lang="sk-SK" sz="1400" b="0" i="0" u="none" strike="noStrike" dirty="0" err="1">
                <a:effectLst/>
                <a:latin typeface="Söhne"/>
              </a:rPr>
              <a:t>statistiky</a:t>
            </a:r>
            <a:r>
              <a:rPr lang="sk-SK" sz="1400" b="0" i="0" u="none" strike="noStrike" dirty="0">
                <a:effectLst/>
                <a:latin typeface="Söhne"/>
              </a:rPr>
              <a:t> v regresní analýze je </a:t>
            </a:r>
            <a:r>
              <a:rPr lang="sk-SK" sz="1400" b="0" i="0" u="none" strike="noStrike" dirty="0" err="1">
                <a:effectLst/>
                <a:latin typeface="Söhne"/>
              </a:rPr>
              <a:t>použita</a:t>
            </a:r>
            <a:r>
              <a:rPr lang="sk-SK" sz="1400" b="0" i="0" u="none" strike="noStrike" dirty="0">
                <a:effectLst/>
                <a:latin typeface="Söhne"/>
              </a:rPr>
              <a:t> k </a:t>
            </a:r>
            <a:r>
              <a:rPr lang="sk-SK" sz="1400" b="0" i="0" u="none" strike="noStrike" dirty="0" err="1">
                <a:effectLst/>
                <a:latin typeface="Söhne"/>
              </a:rPr>
              <a:t>testování</a:t>
            </a:r>
            <a:r>
              <a:rPr lang="sk-SK" sz="1400" b="0" i="0" u="none" strike="noStrike" dirty="0">
                <a:effectLst/>
                <a:latin typeface="Söhne"/>
              </a:rPr>
              <a:t> hypotézy, že daný regresní koeficient (v tomto </a:t>
            </a:r>
            <a:r>
              <a:rPr lang="sk-SK" sz="1400" b="0" i="0" u="none" strike="noStrike" dirty="0" err="1">
                <a:effectLst/>
                <a:latin typeface="Söhne"/>
              </a:rPr>
              <a:t>případě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konstanta</a:t>
            </a:r>
            <a:r>
              <a:rPr lang="sk-SK" sz="1400" b="0" i="0" u="none" strike="noStrike" dirty="0">
                <a:effectLst/>
                <a:latin typeface="Söhne"/>
              </a:rPr>
              <a:t> nebo y-</a:t>
            </a:r>
            <a:r>
              <a:rPr lang="sk-SK" sz="1400" b="0" i="0" u="none" strike="noStrike" dirty="0" err="1">
                <a:effectLst/>
                <a:latin typeface="Söhne"/>
              </a:rPr>
              <a:t>intercept</a:t>
            </a:r>
            <a:r>
              <a:rPr lang="sk-SK" sz="1400" b="0" i="0" u="none" strike="noStrike" dirty="0">
                <a:effectLst/>
                <a:latin typeface="Söhne"/>
              </a:rPr>
              <a:t> modelu) je </a:t>
            </a:r>
            <a:r>
              <a:rPr lang="sk-SK" sz="1400" b="0" i="0" u="none" strike="noStrike" dirty="0" err="1">
                <a:effectLst/>
                <a:latin typeface="Söhne"/>
              </a:rPr>
              <a:t>statisticky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významně</a:t>
            </a:r>
            <a:r>
              <a:rPr lang="sk-SK" sz="1400" b="0" i="0" u="none" strike="noStrike" dirty="0">
                <a:effectLst/>
                <a:latin typeface="Söhne"/>
              </a:rPr>
              <a:t> odlišný od nuly.</a:t>
            </a:r>
            <a:endParaRPr lang="cs-CZ" sz="1400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72C4CC77-07F8-FB17-6FD5-D7E0E36E6C45}"/>
              </a:ext>
            </a:extLst>
          </p:cNvPr>
          <p:cNvSpPr txBox="1"/>
          <p:nvPr/>
        </p:nvSpPr>
        <p:spPr>
          <a:xfrm>
            <a:off x="171450" y="5859142"/>
            <a:ext cx="8509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0" i="0" u="none" strike="noStrike" dirty="0">
                <a:effectLst/>
                <a:latin typeface="Söhne"/>
              </a:rPr>
              <a:t>Beta koeficient v kontextu regresní analýzy, </a:t>
            </a:r>
            <a:r>
              <a:rPr lang="sk-SK" sz="1400" b="0" i="0" u="none" strike="noStrike" dirty="0" err="1">
                <a:effectLst/>
                <a:latin typeface="Söhne"/>
              </a:rPr>
              <a:t>který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b="0" i="0" u="none" strike="noStrike" dirty="0" err="1">
                <a:effectLst/>
                <a:latin typeface="Söhne"/>
              </a:rPr>
              <a:t>někdy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nazýván</a:t>
            </a:r>
            <a:r>
              <a:rPr lang="sk-SK" sz="1400" b="0" i="0" u="none" strike="noStrike" dirty="0">
                <a:effectLst/>
                <a:latin typeface="Söhne"/>
              </a:rPr>
              <a:t> také </a:t>
            </a:r>
            <a:r>
              <a:rPr lang="sk-SK" sz="1400" b="1" i="0" u="none" strike="noStrike" dirty="0" err="1">
                <a:effectLst/>
                <a:latin typeface="Söhne"/>
              </a:rPr>
              <a:t>standardizovaným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regresním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koeficientem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měří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kolik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standardních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odchylek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očekávaná</a:t>
            </a:r>
            <a:r>
              <a:rPr lang="sk-SK" sz="1400" b="0" i="0" u="none" strike="noStrike" dirty="0">
                <a:effectLst/>
                <a:latin typeface="Söhne"/>
              </a:rPr>
              <a:t> hodnota závislé </a:t>
            </a:r>
            <a:r>
              <a:rPr lang="sk-SK" sz="1400" b="0" i="0" u="none" strike="noStrike" dirty="0" err="1">
                <a:effectLst/>
                <a:latin typeface="Söhne"/>
              </a:rPr>
              <a:t>proměnné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změní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když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nezávislá </a:t>
            </a:r>
            <a:r>
              <a:rPr lang="sk-SK" sz="1400" b="0" i="0" u="none" strike="noStrike" dirty="0" err="1">
                <a:effectLst/>
                <a:latin typeface="Söhne"/>
              </a:rPr>
              <a:t>proměnná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změní</a:t>
            </a:r>
            <a:r>
              <a:rPr lang="sk-SK" sz="1400" b="0" i="0" u="none" strike="noStrike" dirty="0">
                <a:effectLst/>
                <a:latin typeface="Söhne"/>
              </a:rPr>
              <a:t> o jednu </a:t>
            </a:r>
            <a:r>
              <a:rPr lang="sk-SK" sz="1400" b="0" i="0" u="none" strike="noStrike" dirty="0" err="1">
                <a:effectLst/>
                <a:latin typeface="Söhne"/>
              </a:rPr>
              <a:t>standardní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odchylku</a:t>
            </a:r>
            <a:r>
              <a:rPr lang="sk-SK" sz="1400" b="0" i="0" u="none" strike="noStrike" dirty="0">
                <a:effectLst/>
                <a:latin typeface="Söhne"/>
              </a:rPr>
              <a:t>. Beta koeficienty </a:t>
            </a:r>
            <a:r>
              <a:rPr lang="sk-SK" sz="1400" b="0" i="0" u="none" strike="noStrike" dirty="0" err="1">
                <a:effectLst/>
                <a:latin typeface="Söhne"/>
              </a:rPr>
              <a:t>jsou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užitečné</a:t>
            </a:r>
            <a:r>
              <a:rPr lang="sk-SK" sz="1400" b="0" i="0" u="none" strike="noStrike" dirty="0">
                <a:effectLst/>
                <a:latin typeface="Söhne"/>
              </a:rPr>
              <a:t> pro </a:t>
            </a:r>
            <a:r>
              <a:rPr lang="sk-SK" sz="1400" b="0" i="0" u="none" strike="noStrike" dirty="0" err="1">
                <a:effectLst/>
                <a:latin typeface="Söhne"/>
              </a:rPr>
              <a:t>porovnávání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síly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vlivu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různých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proměnných</a:t>
            </a:r>
            <a:r>
              <a:rPr lang="sk-SK" sz="1400" b="0" i="0" u="none" strike="noStrike" dirty="0">
                <a:effectLst/>
                <a:latin typeface="Söhne"/>
              </a:rPr>
              <a:t> na závislou </a:t>
            </a:r>
            <a:r>
              <a:rPr lang="sk-SK" sz="1400" b="0" i="0" u="none" strike="noStrike" dirty="0" err="1">
                <a:effectLst/>
                <a:latin typeface="Söhne"/>
              </a:rPr>
              <a:t>proměnnou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protože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jsou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bezrozměrné</a:t>
            </a:r>
            <a:r>
              <a:rPr lang="sk-SK" sz="1400" b="0" i="0" u="none" strike="noStrike" dirty="0">
                <a:effectLst/>
                <a:latin typeface="Söhne"/>
              </a:rPr>
              <a:t> a tím </a:t>
            </a:r>
            <a:r>
              <a:rPr lang="sk-SK" sz="1400" b="0" i="0" u="none" strike="noStrike" dirty="0" err="1">
                <a:effectLst/>
                <a:latin typeface="Söhne"/>
              </a:rPr>
              <a:t>pádem</a:t>
            </a:r>
            <a:r>
              <a:rPr lang="sk-SK" sz="1400" b="0" i="0" u="none" strike="noStrike" dirty="0">
                <a:effectLst/>
                <a:latin typeface="Söhne"/>
              </a:rPr>
              <a:t> nezávislé na </a:t>
            </a:r>
            <a:r>
              <a:rPr lang="sk-SK" sz="1400" b="0" i="0" u="none" strike="noStrike" dirty="0" err="1">
                <a:effectLst/>
                <a:latin typeface="Söhne"/>
              </a:rPr>
              <a:t>měřítku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proměnných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  <a:endParaRPr lang="cs-CZ" sz="1400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BAA15D39-2B01-7726-A4A7-11942E78B950}"/>
              </a:ext>
            </a:extLst>
          </p:cNvPr>
          <p:cNvSpPr txBox="1"/>
          <p:nvPr/>
        </p:nvSpPr>
        <p:spPr>
          <a:xfrm>
            <a:off x="9055100" y="4812212"/>
            <a:ext cx="87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β</a:t>
            </a: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E995085B-9DF4-69FA-1E71-19870E4D932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59120" y="2627280"/>
              <a:ext cx="3549240" cy="3541680"/>
            </p14:xfrm>
          </p:contentPart>
        </mc:Choice>
        <mc:Fallback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E995085B-9DF4-69FA-1E71-19870E4D93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49760" y="2617920"/>
                <a:ext cx="3567960" cy="3560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3702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74"/>
    </mc:Choice>
    <mc:Fallback>
      <p:transition spd="slow" advTm="10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9A03F171-24B5-8754-C1AA-B0555A880F79}"/>
              </a:ext>
            </a:extLst>
          </p:cNvPr>
          <p:cNvSpPr txBox="1"/>
          <p:nvPr/>
        </p:nvSpPr>
        <p:spPr>
          <a:xfrm>
            <a:off x="5018314" y="3801844"/>
            <a:ext cx="251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</a:t>
            </a:r>
            <a:r>
              <a:rPr lang="cs-CZ" dirty="0" err="1"/>
              <a:t>a+bx</a:t>
            </a:r>
            <a:endParaRPr lang="cs-CZ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B216E2B-50CA-4DE8-0431-68FF293B8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4" t="45714" r="49580" b="24407"/>
          <a:stretch/>
        </p:blipFill>
        <p:spPr>
          <a:xfrm>
            <a:off x="2100941" y="0"/>
            <a:ext cx="7670803" cy="365276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CDBED76-CFFF-23DB-4BD8-7A106FDB1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1" t="63642" r="45565" b="26499"/>
          <a:stretch/>
        </p:blipFill>
        <p:spPr>
          <a:xfrm>
            <a:off x="2100941" y="4298149"/>
            <a:ext cx="7670803" cy="109121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DD2FAB7-3FAD-2756-4BC5-BDCF2CFEEDD6}"/>
              </a:ext>
            </a:extLst>
          </p:cNvPr>
          <p:cNvSpPr txBox="1"/>
          <p:nvPr/>
        </p:nvSpPr>
        <p:spPr>
          <a:xfrm>
            <a:off x="4825999" y="588849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63,94 + 0,35x</a:t>
            </a:r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94B6315F-811D-AE11-38D1-B10157E958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63280" y="1030680"/>
              <a:ext cx="6814800" cy="5204160"/>
            </p14:xfrm>
          </p:contentPart>
        </mc:Choice>
        <mc:Fallback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94B6315F-811D-AE11-38D1-B10157E958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3920" y="1021320"/>
                <a:ext cx="6833520" cy="5222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7412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56"/>
    </mc:Choice>
    <mc:Fallback>
      <p:transition spd="slow" advTm="11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3DE50-E7B9-542B-0F6A-CB7DBFF5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regressions</a:t>
            </a:r>
            <a:r>
              <a:rPr lang="cs-CZ" dirty="0"/>
              <a:t>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157928-EC1F-4B87-8FCB-151C5C731B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800" kern="1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=b1x1 +b2x2 +b3x3c+a</a:t>
            </a:r>
            <a:endParaRPr lang="sk-SK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vše znamená, že </a:t>
            </a:r>
            <a:r>
              <a:rPr lang="cs-CZ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kritériovou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proměnnou) lze vypočítat pomocí sklonu první proměnné (vynásobené skórem první proměnné) spolu se sklonem druhé proměnné (vynásobené skórem druhé proměnné) , spolu se sklonem třetí proměnné (vynásobené skórem na třetí) (a tak dále) plus konstanta.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">
            <p14:nvContentPartPr>
              <p14:cNvPr id="6" name="Písanie rukou 5">
                <a:extLst>
                  <a:ext uri="{FF2B5EF4-FFF2-40B4-BE49-F238E27FC236}">
                    <a16:creationId xmlns:a16="http://schemas.microsoft.com/office/drawing/2014/main" id="{B58AA0A5-1CEA-11A7-50D0-D1FDFE9FEB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02280" y="2844720"/>
              <a:ext cx="1712880" cy="360"/>
            </p14:xfrm>
          </p:contentPart>
        </mc:Choice>
        <mc:Fallback>
          <p:pic>
            <p:nvPicPr>
              <p:cNvPr id="6" name="Písanie rukou 5">
                <a:extLst>
                  <a:ext uri="{FF2B5EF4-FFF2-40B4-BE49-F238E27FC236}">
                    <a16:creationId xmlns:a16="http://schemas.microsoft.com/office/drawing/2014/main" id="{B58AA0A5-1CEA-11A7-50D0-D1FDFE9FEB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2920" y="2835360"/>
                <a:ext cx="173160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723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6"/>
    </mc:Choice>
    <mc:Fallback>
      <p:transition spd="slow" advTm="41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922CB30-2BB0-D125-E193-EE805CAC7A8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37519" y="51709"/>
            <a:ext cx="4288515" cy="6806291"/>
          </a:xfrm>
        </p:spPr>
      </p:pic>
    </p:spTree>
    <p:extLst>
      <p:ext uri="{BB962C8B-B14F-4D97-AF65-F5344CB8AC3E}">
        <p14:creationId xmlns:p14="http://schemas.microsoft.com/office/powerpoint/2010/main" val="58955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1"/>
    </mc:Choice>
    <mc:Fallback>
      <p:transition spd="slow" advTm="2322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CB7E5-B5AE-6DC5-E22E-B0F0974B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76655"/>
            <a:ext cx="10364451" cy="1596177"/>
          </a:xfrm>
        </p:spPr>
        <p:txBody>
          <a:bodyPr/>
          <a:lstStyle/>
          <a:p>
            <a:r>
              <a:rPr lang="cs-CZ" dirty="0"/>
              <a:t>Regrese = 42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72E83B7-08BA-B49C-BC8A-F9CFB39764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098103" y="1786391"/>
            <a:ext cx="3995794" cy="4794954"/>
          </a:xfrm>
        </p:spPr>
      </p:pic>
    </p:spTree>
    <p:extLst>
      <p:ext uri="{BB962C8B-B14F-4D97-AF65-F5344CB8AC3E}">
        <p14:creationId xmlns:p14="http://schemas.microsoft.com/office/powerpoint/2010/main" val="175090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5"/>
    </mc:Choice>
    <mc:Fallback>
      <p:transition spd="slow" advTm="1811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D181F091-74D8-BD46-82C2-FDA5A2C401C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28701042"/>
              </p:ext>
            </p:extLst>
          </p:nvPr>
        </p:nvGraphicFramePr>
        <p:xfrm>
          <a:off x="2628900" y="1429769"/>
          <a:ext cx="2552700" cy="3998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265599882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555300873"/>
                    </a:ext>
                  </a:extLst>
                </a:gridCol>
              </a:tblGrid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pokus 1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pokus 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7076090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54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82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5013462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76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9970223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300180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52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221463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0115093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6754740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0714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68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592036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95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132746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49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4351502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967078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100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2031818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94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0551566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702188"/>
                  </a:ext>
                </a:extLst>
              </a:tr>
            </a:tbl>
          </a:graphicData>
        </a:graphic>
      </p:graphicFrame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00ABEAA5-DCAD-7C44-C9A0-8546B842A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849867"/>
              </p:ext>
            </p:extLst>
          </p:nvPr>
        </p:nvGraphicFramePr>
        <p:xfrm>
          <a:off x="7199088" y="255022"/>
          <a:ext cx="3599542" cy="6347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9771">
                  <a:extLst>
                    <a:ext uri="{9D8B030D-6E8A-4147-A177-3AD203B41FA5}">
                      <a16:colId xmlns:a16="http://schemas.microsoft.com/office/drawing/2014/main" val="649452864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2697365141"/>
                    </a:ext>
                  </a:extLst>
                </a:gridCol>
              </a:tblGrid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 err="1">
                          <a:effectLst/>
                        </a:rPr>
                        <a:t>výsledek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pokus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72600382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54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506940390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86050327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73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677688881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78823615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66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80116623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73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4312320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73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96513258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106383220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04569941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49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193352818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62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409081849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4660458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70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233852435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16111579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600936549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714638306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580681784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52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603218093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643680045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924221844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358566163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68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467693046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18806986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694524093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98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411880164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100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169066905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94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49339491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6163791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6248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8"/>
    </mc:Choice>
    <mc:Fallback>
      <p:transition spd="slow" advTm="1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11A992-5EF8-4341-7D75-8B49C070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chemeClr val="bg1"/>
                </a:solidFill>
              </a:rPr>
              <a:t>korelace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8BEC5A-2D1C-F384-9D08-9014857EF3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79078" y="960814"/>
            <a:ext cx="6247722" cy="483038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700">
                <a:hlinkClick r:id="rId2"/>
              </a:rPr>
              <a:t>Korealce NENí kauzalita !!!</a:t>
            </a:r>
          </a:p>
          <a:p>
            <a:pPr rtl="0">
              <a:lnSpc>
                <a:spcPct val="110000"/>
              </a:lnSpc>
            </a:pPr>
            <a:r>
              <a:rPr lang="sk-SK" sz="1700">
                <a:effectLst/>
              </a:rPr>
              <a:t>Statistická analýza nám může ukázat, zda spolu dvě proměnné korelují, ale samotná analýza nám nemůže říci </a:t>
            </a:r>
            <a:r>
              <a:rPr lang="sk-SK" sz="1700" b="1" u="sng">
                <a:effectLst/>
              </a:rPr>
              <a:t>důvody, proč </a:t>
            </a:r>
            <a:r>
              <a:rPr lang="sk-SK" sz="1700">
                <a:effectLst/>
              </a:rPr>
              <a:t>jsou korelované</a:t>
            </a:r>
          </a:p>
          <a:p>
            <a:pPr rtl="0">
              <a:lnSpc>
                <a:spcPct val="110000"/>
              </a:lnSpc>
            </a:pPr>
            <a:r>
              <a:rPr lang="sk-SK" sz="1700">
                <a:effectLst/>
              </a:rPr>
              <a:t>Předpokládejme, že dvě proměnné, x a y, jsou korelované</a:t>
            </a:r>
          </a:p>
          <a:p>
            <a:pPr rtl="0">
              <a:lnSpc>
                <a:spcPct val="110000"/>
              </a:lnSpc>
            </a:pPr>
            <a:r>
              <a:rPr lang="sk-SK" sz="1700">
                <a:effectLst/>
              </a:rPr>
              <a:t>Může to být proto, že: </a:t>
            </a:r>
          </a:p>
          <a:p>
            <a:pPr lvl="1">
              <a:lnSpc>
                <a:spcPct val="110000"/>
              </a:lnSpc>
            </a:pPr>
            <a:r>
              <a:rPr lang="sk-SK" sz="1700">
                <a:effectLst/>
              </a:rPr>
              <a:t>• odchylky ve skóre na y byly způsobeny odchylkami ve skóre na x (tj. x  způsobil y) </a:t>
            </a:r>
          </a:p>
          <a:p>
            <a:pPr lvl="1">
              <a:lnSpc>
                <a:spcPct val="110000"/>
              </a:lnSpc>
            </a:pPr>
            <a:r>
              <a:rPr lang="sk-SK" sz="1700">
                <a:effectLst/>
              </a:rPr>
              <a:t>variace ve skóre na x byly způsobeny variacemi ve skóre na y (tj Y způsobilo x) </a:t>
            </a:r>
          </a:p>
          <a:p>
            <a:pPr lvl="1">
              <a:lnSpc>
                <a:spcPct val="110000"/>
              </a:lnSpc>
            </a:pPr>
            <a:r>
              <a:rPr lang="sk-SK" sz="1700">
                <a:effectLst/>
              </a:rPr>
              <a:t>korelaci mezi x a y lze vysvětlit vlivem třetí proměnné z (nebo  i vlivem několika proměnných) </a:t>
            </a:r>
          </a:p>
          <a:p>
            <a:pPr lvl="1">
              <a:lnSpc>
                <a:spcPct val="110000"/>
              </a:lnSpc>
            </a:pPr>
            <a:r>
              <a:rPr lang="sk-SK" sz="1700">
                <a:effectLst/>
              </a:rPr>
              <a:t>korelace mezi nimi je čistě náhodná.</a:t>
            </a:r>
          </a:p>
          <a:p>
            <a:pPr>
              <a:lnSpc>
                <a:spcPct val="110000"/>
              </a:lnSpc>
            </a:pPr>
            <a:endParaRPr lang="cs-CZ" sz="170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09332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11"/>
    </mc:Choice>
    <mc:Fallback>
      <p:transition spd="slow" advTm="5011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190CC02-E6AE-4998-04E3-651BDB9C50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10985" t="41082" r="50000" b="22465"/>
          <a:stretch/>
        </p:blipFill>
        <p:spPr>
          <a:xfrm>
            <a:off x="377370" y="1363133"/>
            <a:ext cx="5718630" cy="3661229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5D597DC-F276-D192-E0B9-F94DDD8CC0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95" t="21214" r="49766" b="24631"/>
          <a:stretch/>
        </p:blipFill>
        <p:spPr>
          <a:xfrm>
            <a:off x="6096000" y="858762"/>
            <a:ext cx="5994397" cy="549742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162D8FCE-24F0-70EE-FDC3-A83CB3F893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86000" y="4361760"/>
              <a:ext cx="1887120" cy="508680"/>
            </p14:xfrm>
          </p:contentPart>
        </mc:Choice>
        <mc:Fallback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162D8FCE-24F0-70EE-FDC3-A83CB3F893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6640" y="4352400"/>
                <a:ext cx="1905840" cy="527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6034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1"/>
    </mc:Choice>
    <mc:Fallback>
      <p:transition spd="slow" advTm="2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EFFA594-EE38-4196-95E4-FE8FB00524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989" t="45507" r="50000" b="25184"/>
          <a:stretch/>
        </p:blipFill>
        <p:spPr>
          <a:xfrm>
            <a:off x="989309" y="656682"/>
            <a:ext cx="10213382" cy="5185317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">
            <p14:nvContentPartPr>
              <p14:cNvPr id="4" name="Písanie rukou 3">
                <a:extLst>
                  <a:ext uri="{FF2B5EF4-FFF2-40B4-BE49-F238E27FC236}">
                    <a16:creationId xmlns:a16="http://schemas.microsoft.com/office/drawing/2014/main" id="{C0732F8C-40F1-4E25-D329-A3BC763140E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69320" y="1284120"/>
              <a:ext cx="9122400" cy="4159080"/>
            </p14:xfrm>
          </p:contentPart>
        </mc:Choice>
        <mc:Fallback>
          <p:pic>
            <p:nvPicPr>
              <p:cNvPr id="4" name="Písanie rukou 3">
                <a:extLst>
                  <a:ext uri="{FF2B5EF4-FFF2-40B4-BE49-F238E27FC236}">
                    <a16:creationId xmlns:a16="http://schemas.microsoft.com/office/drawing/2014/main" id="{C0732F8C-40F1-4E25-D329-A3BC763140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9960" y="1274760"/>
                <a:ext cx="9141120" cy="417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819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46"/>
    </mc:Choice>
    <mc:Fallback>
      <p:transition spd="slow" advTm="5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F94745D-9F66-34B2-E883-02F2CB2188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024" t="24834" r="50000" b="24232"/>
          <a:stretch/>
        </p:blipFill>
        <p:spPr>
          <a:xfrm>
            <a:off x="2209800" y="254896"/>
            <a:ext cx="7772400" cy="6348207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">
            <p14:nvContentPartPr>
              <p14:cNvPr id="4" name="Písanie rukou 3">
                <a:extLst>
                  <a:ext uri="{FF2B5EF4-FFF2-40B4-BE49-F238E27FC236}">
                    <a16:creationId xmlns:a16="http://schemas.microsoft.com/office/drawing/2014/main" id="{66695F69-D07F-1A5F-6368-81AAEB17E6E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80320" y="2648880"/>
              <a:ext cx="2750760" cy="65880"/>
            </p14:xfrm>
          </p:contentPart>
        </mc:Choice>
        <mc:Fallback>
          <p:pic>
            <p:nvPicPr>
              <p:cNvPr id="4" name="Písanie rukou 3">
                <a:extLst>
                  <a:ext uri="{FF2B5EF4-FFF2-40B4-BE49-F238E27FC236}">
                    <a16:creationId xmlns:a16="http://schemas.microsoft.com/office/drawing/2014/main" id="{66695F69-D07F-1A5F-6368-81AAEB17E6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0960" y="2639520"/>
                <a:ext cx="276948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245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20"/>
    </mc:Choice>
    <mc:Fallback>
      <p:transition spd="slow" advTm="14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8C168-97D0-37AF-A391-4BCBE78B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chemeClr val="bg1"/>
                </a:solidFill>
              </a:rPr>
              <a:t>Účel korelační analýzy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8C3301-4A94-AC0A-5159-0EC46C7A1D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79078" y="960814"/>
            <a:ext cx="6247722" cy="483038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800"/>
              <a:t>Účelem je zjistit, zda existuje smysluplný vztah mezi proměnnými, k němuž pravděpodobně nedošlo v důsledku výběrové chyby (za předpokladu, že nulová hypotéza je pravdivá), a není pravděpodobné, že by byl falešný</a:t>
            </a:r>
          </a:p>
          <a:p>
            <a:pPr>
              <a:lnSpc>
                <a:spcPct val="110000"/>
              </a:lnSpc>
            </a:pPr>
            <a:r>
              <a:rPr lang="cs-CZ" sz="1800"/>
              <a:t>To není jediná informace, kterou korelační analýza poskytuje. Umožňuje nám také určit následující: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směr vztahu – zda je kladný, záporný nebo nulový</a:t>
            </a:r>
            <a:endParaRPr lang="cs-CZ"/>
          </a:p>
          <a:p>
            <a:pPr lvl="1">
              <a:lnSpc>
                <a:spcPct val="110000"/>
              </a:lnSpc>
            </a:pPr>
            <a:r>
              <a:rPr lang="cs-CZ" dirty="0"/>
              <a:t>síla nebo velikost vztahu mezi dvěma proměnnými – statistika testu, nazývaná korelační koeficient, se pohybuje od 0 (bez vztahu mezi proměnnými) do 1 (dokonalý vztah mezi proměnnými)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03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13"/>
    </mc:Choice>
    <mc:Fallback>
      <p:transition spd="slow" advTm="5291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81B37-7F1D-7B1D-3670-9B6455DF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Perfektní korelace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6C52B2F-4609-4A4F-9AA2-4A8E5DD4244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0459" t="17430" r="40713" b="58698"/>
          <a:stretch/>
        </p:blipFill>
        <p:spPr>
          <a:xfrm>
            <a:off x="349029" y="2426579"/>
            <a:ext cx="5541344" cy="2867892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CFC64DB-64B2-09F0-CC39-38D619339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4" t="17696" r="34118" b="49445"/>
          <a:stretch/>
        </p:blipFill>
        <p:spPr>
          <a:xfrm>
            <a:off x="6301629" y="2327564"/>
            <a:ext cx="5874707" cy="29669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6C544C33-8FD3-0908-6585-69AA8409FC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12120" y="2743200"/>
              <a:ext cx="9311040" cy="1691280"/>
            </p14:xfrm>
          </p:contentPart>
        </mc:Choice>
        <mc:Fallback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6C544C33-8FD3-0908-6585-69AA8409FC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2760" y="2733840"/>
                <a:ext cx="9329760" cy="17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051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96"/>
    </mc:Choice>
    <mc:Fallback>
      <p:transition spd="slow" advTm="6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68BCE5A7-1303-8040-29DA-5C0D2CAF7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9" t="20792" r="33341" b="33714"/>
          <a:stretch/>
        </p:blipFill>
        <p:spPr>
          <a:xfrm>
            <a:off x="643467" y="1536398"/>
            <a:ext cx="5291666" cy="3785202"/>
          </a:xfrm>
          <a:prstGeom prst="rect">
            <a:avLst/>
          </a:prstGeom>
        </p:spPr>
      </p:pic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FBA6BC0-93E0-F965-0F32-1C633E14E7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3468" t="36579" r="31330" b="25220"/>
          <a:stretch/>
        </p:blipFill>
        <p:spPr>
          <a:xfrm>
            <a:off x="6256866" y="2031475"/>
            <a:ext cx="5291666" cy="27950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Písanie rukou 6">
                <a:extLst>
                  <a:ext uri="{FF2B5EF4-FFF2-40B4-BE49-F238E27FC236}">
                    <a16:creationId xmlns:a16="http://schemas.microsoft.com/office/drawing/2014/main" id="{B9095FBF-6935-31FF-A410-670BE860547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73880" y="1857960"/>
              <a:ext cx="8114040" cy="2460600"/>
            </p14:xfrm>
          </p:contentPart>
        </mc:Choice>
        <mc:Fallback>
          <p:pic>
            <p:nvPicPr>
              <p:cNvPr id="7" name="Písanie rukou 6">
                <a:extLst>
                  <a:ext uri="{FF2B5EF4-FFF2-40B4-BE49-F238E27FC236}">
                    <a16:creationId xmlns:a16="http://schemas.microsoft.com/office/drawing/2014/main" id="{B9095FBF-6935-31FF-A410-670BE86054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4520" y="1848600"/>
                <a:ext cx="8132760" cy="247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597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77"/>
    </mc:Choice>
    <mc:Fallback>
      <p:transition spd="slow" advTm="6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875DC-5451-026E-9702-4D8CA139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15317"/>
            <a:ext cx="10364451" cy="1083283"/>
          </a:xfrm>
        </p:spPr>
        <p:txBody>
          <a:bodyPr/>
          <a:lstStyle/>
          <a:p>
            <a:r>
              <a:rPr lang="cs-CZ" dirty="0"/>
              <a:t>Když není korelace není vztah?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DCE780A-A0EC-2B98-C443-858B89535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59" t="16150" r="34642" b="16257"/>
          <a:stretch/>
        </p:blipFill>
        <p:spPr>
          <a:xfrm>
            <a:off x="3556000" y="1498600"/>
            <a:ext cx="5079999" cy="52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6"/>
    </mc:Choice>
    <mc:Fallback>
      <p:transition spd="slow" advTm="515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53362-75E5-B095-2E3D-63D43715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5484F31-4AAB-5C93-5420-DFDBB08E5E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6892" t="26327" r="34768" b="38093"/>
          <a:stretch/>
        </p:blipFill>
        <p:spPr>
          <a:xfrm>
            <a:off x="2302212" y="1228571"/>
            <a:ext cx="7587576" cy="4400858"/>
          </a:xfrm>
        </p:spPr>
      </p:pic>
    </p:spTree>
    <p:extLst>
      <p:ext uri="{BB962C8B-B14F-4D97-AF65-F5344CB8AC3E}">
        <p14:creationId xmlns:p14="http://schemas.microsoft.com/office/powerpoint/2010/main" val="14962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93"/>
    </mc:Choice>
    <mc:Fallback>
      <p:transition spd="slow" advTm="5209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13.1|14.6|2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47.5|31.2|72.3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8.6|14.1|2.4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Kvapka</Template>
  <TotalTime>10303</TotalTime>
  <Words>2474</Words>
  <Application>Microsoft Macintosh PowerPoint</Application>
  <PresentationFormat>Širokouhlá</PresentationFormat>
  <Paragraphs>349</Paragraphs>
  <Slides>42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52" baseType="lpstr">
      <vt:lpstr>Arial</vt:lpstr>
      <vt:lpstr>Calibri</vt:lpstr>
      <vt:lpstr>Cambria Math</vt:lpstr>
      <vt:lpstr>Courier New</vt:lpstr>
      <vt:lpstr>Söhne</vt:lpstr>
      <vt:lpstr>Symbol</vt:lpstr>
      <vt:lpstr>Times New Roman</vt:lpstr>
      <vt:lpstr>Tw Cen MT</vt:lpstr>
      <vt:lpstr>Wingdings</vt:lpstr>
      <vt:lpstr>Kvapka</vt:lpstr>
      <vt:lpstr>Prezentácia programu PowerPoint</vt:lpstr>
      <vt:lpstr>Definice korelace</vt:lpstr>
      <vt:lpstr>Pozor na : </vt:lpstr>
      <vt:lpstr>korelace</vt:lpstr>
      <vt:lpstr>Účel korelační analýzy</vt:lpstr>
      <vt:lpstr>Perfektní korelace</vt:lpstr>
      <vt:lpstr>Prezentácia programu PowerPoint</vt:lpstr>
      <vt:lpstr>Když není korelace není vztah? </vt:lpstr>
      <vt:lpstr>Prezentácia programu PowerPoint</vt:lpstr>
      <vt:lpstr>Prezentácia programu PowerPoint</vt:lpstr>
      <vt:lpstr>Pearsonův korelační koeficient</vt:lpstr>
      <vt:lpstr>Spearmanův korelační koeficient</vt:lpstr>
      <vt:lpstr>Kendallův tau</vt:lpstr>
      <vt:lpstr>Prezentácia programu PowerPoint</vt:lpstr>
      <vt:lpstr>předpoklady</vt:lpstr>
      <vt:lpstr>Homoskedasticita</vt:lpstr>
      <vt:lpstr>Nezávislost dat</vt:lpstr>
      <vt:lpstr>Absence významných odlehlých hodnot (outlierů)</vt:lpstr>
      <vt:lpstr>Prezentácia programu PowerPoint</vt:lpstr>
      <vt:lpstr>Prezentácia programu PowerPoint</vt:lpstr>
      <vt:lpstr>interpretace</vt:lpstr>
      <vt:lpstr>Prezentácia programu PowerPoint</vt:lpstr>
      <vt:lpstr>Lineární regrese</vt:lpstr>
      <vt:lpstr>proměnné</vt:lpstr>
      <vt:lpstr>Předpoklady lineární regrese</vt:lpstr>
      <vt:lpstr>Line of best fit </vt:lpstr>
      <vt:lpstr>Prezentácia programu PowerPoint</vt:lpstr>
      <vt:lpstr>Předvídání z přímky </vt:lpstr>
      <vt:lpstr>Prezentácia programu PowerPoint</vt:lpstr>
      <vt:lpstr>Prezentácia programu PowerPoint</vt:lpstr>
      <vt:lpstr>Prezentácia programu PowerPoint</vt:lpstr>
      <vt:lpstr>Residuals</vt:lpstr>
      <vt:lpstr>Prezentácia programu PowerPoint</vt:lpstr>
      <vt:lpstr>Prezentácia programu PowerPoint</vt:lpstr>
      <vt:lpstr>Prezentácia programu PowerPoint</vt:lpstr>
      <vt:lpstr>Multiple regressions? </vt:lpstr>
      <vt:lpstr>Prezentácia programu PowerPoint</vt:lpstr>
      <vt:lpstr>Regrese = 42 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Lineární regrese</dc:title>
  <dc:creator>Martina Vnukova</dc:creator>
  <cp:lastModifiedBy>Martina Vnukova</cp:lastModifiedBy>
  <cp:revision>4</cp:revision>
  <dcterms:created xsi:type="dcterms:W3CDTF">2023-12-13T09:24:41Z</dcterms:created>
  <dcterms:modified xsi:type="dcterms:W3CDTF">2024-12-11T12:52:56Z</dcterms:modified>
</cp:coreProperties>
</file>