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E2008-F5CB-4F32-A024-B4659DED1CFB}" v="54" dt="2024-05-16T07:50:58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Popovic" userId="5bb2577d08a773e3" providerId="LiveId" clId="{712E2008-F5CB-4F32-A024-B4659DED1CFB}"/>
    <pc:docChg chg="undo custSel addSld delSld modSld">
      <pc:chgData name="Teodora Popovic" userId="5bb2577d08a773e3" providerId="LiveId" clId="{712E2008-F5CB-4F32-A024-B4659DED1CFB}" dt="2024-05-16T07:51:03.479" v="1379" actId="26606"/>
      <pc:docMkLst>
        <pc:docMk/>
      </pc:docMkLst>
      <pc:sldChg chg="addSp delSp modSp new mod setBg addAnim delAnim setClrOvrMap">
        <pc:chgData name="Teodora Popovic" userId="5bb2577d08a773e3" providerId="LiveId" clId="{712E2008-F5CB-4F32-A024-B4659DED1CFB}" dt="2024-05-15T19:41:11.852" v="174" actId="26606"/>
        <pc:sldMkLst>
          <pc:docMk/>
          <pc:sldMk cId="400851116" sldId="256"/>
        </pc:sldMkLst>
        <pc:spChg chg="mo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2" creationId="{42068351-7938-9F0E-927A-7A4D3CA82248}"/>
          </ac:spMkLst>
        </pc:spChg>
        <pc:spChg chg="mo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3" creationId="{C6867E27-19DF-B0E8-8EEE-0D34C4EE0AEB}"/>
          </ac:spMkLst>
        </pc:spChg>
        <pc:spChg chg="add del">
          <ac:chgData name="Teodora Popovic" userId="5bb2577d08a773e3" providerId="LiveId" clId="{712E2008-F5CB-4F32-A024-B4659DED1CFB}" dt="2024-05-15T17:31:48.319" v="55" actId="26606"/>
          <ac:spMkLst>
            <pc:docMk/>
            <pc:sldMk cId="400851116" sldId="256"/>
            <ac:spMk id="1031" creationId="{71B2258F-86CA-4D4D-8270-BC05FCDEBFB3}"/>
          </ac:spMkLst>
        </pc:spChg>
        <pc:spChg chg="add del">
          <ac:chgData name="Teodora Popovic" userId="5bb2577d08a773e3" providerId="LiveId" clId="{712E2008-F5CB-4F32-A024-B4659DED1CFB}" dt="2024-05-15T17:31:56.208" v="59" actId="26606"/>
          <ac:spMkLst>
            <pc:docMk/>
            <pc:sldMk cId="400851116" sldId="256"/>
            <ac:spMk id="1033" creationId="{AB58EF07-17C2-48CF-ABB0-EEF1F17CB8F0}"/>
          </ac:spMkLst>
        </pc:spChg>
        <pc:spChg chg="add del">
          <ac:chgData name="Teodora Popovic" userId="5bb2577d08a773e3" providerId="LiveId" clId="{712E2008-F5CB-4F32-A024-B4659DED1CFB}" dt="2024-05-15T17:31:56.208" v="59" actId="26606"/>
          <ac:spMkLst>
            <pc:docMk/>
            <pc:sldMk cId="400851116" sldId="256"/>
            <ac:spMk id="1034" creationId="{0671A8AE-40A1-4631-A6B8-581AFF065482}"/>
          </ac:spMkLst>
        </pc:spChg>
        <pc:spChg chg="add del">
          <ac:chgData name="Teodora Popovic" userId="5bb2577d08a773e3" providerId="LiveId" clId="{712E2008-F5CB-4F32-A024-B4659DED1CFB}" dt="2024-05-15T17:31:56.208" v="59" actId="26606"/>
          <ac:spMkLst>
            <pc:docMk/>
            <pc:sldMk cId="400851116" sldId="256"/>
            <ac:spMk id="1035" creationId="{AF2F604E-43BE-4DC3-B983-E071523364F8}"/>
          </ac:spMkLst>
        </pc:spChg>
        <pc:spChg chg="add del">
          <ac:chgData name="Teodora Popovic" userId="5bb2577d08a773e3" providerId="LiveId" clId="{712E2008-F5CB-4F32-A024-B4659DED1CFB}" dt="2024-05-15T17:31:56.208" v="59" actId="26606"/>
          <ac:spMkLst>
            <pc:docMk/>
            <pc:sldMk cId="400851116" sldId="256"/>
            <ac:spMk id="1037" creationId="{08C9B587-E65E-4B52-B37C-ABEBB6E87928}"/>
          </ac:spMkLst>
        </pc:spChg>
        <pc:spChg chg="add del">
          <ac:chgData name="Teodora Popovic" userId="5bb2577d08a773e3" providerId="LiveId" clId="{712E2008-F5CB-4F32-A024-B4659DED1CFB}" dt="2024-05-15T17:31:58.255" v="61" actId="26606"/>
          <ac:spMkLst>
            <pc:docMk/>
            <pc:sldMk cId="400851116" sldId="256"/>
            <ac:spMk id="1039" creationId="{7DA3C418-758E-4180-A5D0-8655D6804587}"/>
          </ac:spMkLst>
        </pc:spChg>
        <pc:spChg chg="add del">
          <ac:chgData name="Teodora Popovic" userId="5bb2577d08a773e3" providerId="LiveId" clId="{712E2008-F5CB-4F32-A024-B4659DED1CFB}" dt="2024-05-15T17:31:58.255" v="61" actId="26606"/>
          <ac:spMkLst>
            <pc:docMk/>
            <pc:sldMk cId="400851116" sldId="256"/>
            <ac:spMk id="1040" creationId="{28C8EF06-5EC3-4883-AFAF-D74FF46550FB}"/>
          </ac:spMkLst>
        </pc:spChg>
        <pc:spChg chg="add del">
          <ac:chgData name="Teodora Popovic" userId="5bb2577d08a773e3" providerId="LiveId" clId="{712E2008-F5CB-4F32-A024-B4659DED1CFB}" dt="2024-05-15T17:32:01.078" v="63" actId="26606"/>
          <ac:spMkLst>
            <pc:docMk/>
            <pc:sldMk cId="400851116" sldId="256"/>
            <ac:spMk id="1042" creationId="{ECC07320-C2CA-4E29-8481-9D9E143C7788}"/>
          </ac:spMkLst>
        </pc:spChg>
        <pc:spChg chg="add del">
          <ac:chgData name="Teodora Popovic" userId="5bb2577d08a773e3" providerId="LiveId" clId="{712E2008-F5CB-4F32-A024-B4659DED1CFB}" dt="2024-05-15T17:32:01.078" v="63" actId="26606"/>
          <ac:spMkLst>
            <pc:docMk/>
            <pc:sldMk cId="400851116" sldId="256"/>
            <ac:spMk id="1043" creationId="{178FB36B-5BFE-42CA-BC60-1115E0D95EEC}"/>
          </ac:spMkLst>
        </pc:spChg>
        <pc:spChg chg="add del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45" creationId="{0671A8AE-40A1-4631-A6B8-581AFF065482}"/>
          </ac:spMkLst>
        </pc:spChg>
        <pc:spChg chg="add del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46" creationId="{AB58EF07-17C2-48CF-ABB0-EEF1F17CB8F0}"/>
          </ac:spMkLst>
        </pc:spChg>
        <pc:spChg chg="add del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47" creationId="{AF2F604E-43BE-4DC3-B983-E071523364F8}"/>
          </ac:spMkLst>
        </pc:spChg>
        <pc:spChg chg="add del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48" creationId="{08C9B587-E65E-4B52-B37C-ABEBB6E87928}"/>
          </ac:spMkLst>
        </pc:spChg>
        <pc:spChg chg="ad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53" creationId="{E91DC736-0EF8-4F87-9146-EBF1D2EE4D3D}"/>
          </ac:spMkLst>
        </pc:spChg>
        <pc:spChg chg="ad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55" creationId="{097CD68E-23E3-4007-8847-CD0944C4F7BE}"/>
          </ac:spMkLst>
        </pc:spChg>
        <pc:spChg chg="ad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57" creationId="{AF2F604E-43BE-4DC3-B983-E071523364F8}"/>
          </ac:spMkLst>
        </pc:spChg>
        <pc:spChg chg="add">
          <ac:chgData name="Teodora Popovic" userId="5bb2577d08a773e3" providerId="LiveId" clId="{712E2008-F5CB-4F32-A024-B4659DED1CFB}" dt="2024-05-15T19:41:11.852" v="174" actId="26606"/>
          <ac:spMkLst>
            <pc:docMk/>
            <pc:sldMk cId="400851116" sldId="256"/>
            <ac:spMk id="1059" creationId="{08C9B587-E65E-4B52-B37C-ABEBB6E87928}"/>
          </ac:spMkLst>
        </pc:spChg>
        <pc:picChg chg="add mod ord">
          <ac:chgData name="Teodora Popovic" userId="5bb2577d08a773e3" providerId="LiveId" clId="{712E2008-F5CB-4F32-A024-B4659DED1CFB}" dt="2024-05-15T19:41:11.852" v="174" actId="26606"/>
          <ac:picMkLst>
            <pc:docMk/>
            <pc:sldMk cId="400851116" sldId="256"/>
            <ac:picMk id="1026" creationId="{149AFA72-41AB-E828-AF57-C7E9152AC16D}"/>
          </ac:picMkLst>
        </pc:picChg>
      </pc:sldChg>
      <pc:sldChg chg="addSp delSp modSp new mod setBg">
        <pc:chgData name="Teodora Popovic" userId="5bb2577d08a773e3" providerId="LiveId" clId="{712E2008-F5CB-4F32-A024-B4659DED1CFB}" dt="2024-05-15T19:42:51.458" v="207" actId="20577"/>
        <pc:sldMkLst>
          <pc:docMk/>
          <pc:sldMk cId="2148770776" sldId="257"/>
        </pc:sldMkLst>
        <pc:spChg chg="del mod">
          <ac:chgData name="Teodora Popovic" userId="5bb2577d08a773e3" providerId="LiveId" clId="{712E2008-F5CB-4F32-A024-B4659DED1CFB}" dt="2024-05-15T17:36:53.590" v="123" actId="21"/>
          <ac:spMkLst>
            <pc:docMk/>
            <pc:sldMk cId="2148770776" sldId="257"/>
            <ac:spMk id="2" creationId="{0A3CC133-D7BC-F26B-C625-41A99859C7BD}"/>
          </ac:spMkLst>
        </pc:spChg>
        <pc:spChg chg="del mod ord">
          <ac:chgData name="Teodora Popovic" userId="5bb2577d08a773e3" providerId="LiveId" clId="{712E2008-F5CB-4F32-A024-B4659DED1CFB}" dt="2024-05-15T17:36:57.841" v="124" actId="21"/>
          <ac:spMkLst>
            <pc:docMk/>
            <pc:sldMk cId="2148770776" sldId="257"/>
            <ac:spMk id="3" creationId="{FD035265-134B-9195-8841-F1A9424EE508}"/>
          </ac:spMkLst>
        </pc:spChg>
        <pc:spChg chg="add mod">
          <ac:chgData name="Teodora Popovic" userId="5bb2577d08a773e3" providerId="LiveId" clId="{712E2008-F5CB-4F32-A024-B4659DED1CFB}" dt="2024-05-15T19:42:51.458" v="207" actId="20577"/>
          <ac:spMkLst>
            <pc:docMk/>
            <pc:sldMk cId="2148770776" sldId="257"/>
            <ac:spMk id="8" creationId="{D275D3BE-42CD-1BCE-9240-FA2225FFF1DD}"/>
          </ac:spMkLst>
        </pc:spChg>
        <pc:spChg chg="add del">
          <ac:chgData name="Teodora Popovic" userId="5bb2577d08a773e3" providerId="LiveId" clId="{712E2008-F5CB-4F32-A024-B4659DED1CFB}" dt="2024-05-15T17:35:38.651" v="119" actId="26606"/>
          <ac:spMkLst>
            <pc:docMk/>
            <pc:sldMk cId="2148770776" sldId="257"/>
            <ac:spMk id="11" creationId="{5A0118C5-4F8D-4CF4-BADD-53FEACC6C42A}"/>
          </ac:spMkLst>
        </pc:spChg>
        <pc:spChg chg="add del">
          <ac:chgData name="Teodora Popovic" userId="5bb2577d08a773e3" providerId="LiveId" clId="{712E2008-F5CB-4F32-A024-B4659DED1CFB}" dt="2024-05-15T17:38:15.775" v="149" actId="26606"/>
          <ac:spMkLst>
            <pc:docMk/>
            <pc:sldMk cId="2148770776" sldId="257"/>
            <ac:spMk id="24" creationId="{325166D1-1B21-4128-AC42-61745528E4D6}"/>
          </ac:spMkLst>
        </pc:spChg>
        <pc:spChg chg="add del">
          <ac:chgData name="Teodora Popovic" userId="5bb2577d08a773e3" providerId="LiveId" clId="{712E2008-F5CB-4F32-A024-B4659DED1CFB}" dt="2024-05-15T17:38:06.877" v="142" actId="26606"/>
          <ac:spMkLst>
            <pc:docMk/>
            <pc:sldMk cId="2148770776" sldId="257"/>
            <ac:spMk id="32" creationId="{8FC9BE17-9A7B-462D-AE50-3D8777387304}"/>
          </ac:spMkLst>
        </pc:spChg>
        <pc:spChg chg="add del">
          <ac:chgData name="Teodora Popovic" userId="5bb2577d08a773e3" providerId="LiveId" clId="{712E2008-F5CB-4F32-A024-B4659DED1CFB}" dt="2024-05-15T17:38:06.877" v="142" actId="26606"/>
          <ac:spMkLst>
            <pc:docMk/>
            <pc:sldMk cId="2148770776" sldId="257"/>
            <ac:spMk id="34" creationId="{3EBE8569-6AEC-4B8C-8D53-2DE337CDBA65}"/>
          </ac:spMkLst>
        </pc:spChg>
        <pc:spChg chg="add del">
          <ac:chgData name="Teodora Popovic" userId="5bb2577d08a773e3" providerId="LiveId" clId="{712E2008-F5CB-4F32-A024-B4659DED1CFB}" dt="2024-05-15T17:38:06.877" v="142" actId="26606"/>
          <ac:spMkLst>
            <pc:docMk/>
            <pc:sldMk cId="2148770776" sldId="257"/>
            <ac:spMk id="36" creationId="{55D4142C-5077-457F-A6AD-3FECFDB39685}"/>
          </ac:spMkLst>
        </pc:spChg>
        <pc:spChg chg="add del">
          <ac:chgData name="Teodora Popovic" userId="5bb2577d08a773e3" providerId="LiveId" clId="{712E2008-F5CB-4F32-A024-B4659DED1CFB}" dt="2024-05-15T17:38:06.877" v="142" actId="26606"/>
          <ac:spMkLst>
            <pc:docMk/>
            <pc:sldMk cId="2148770776" sldId="257"/>
            <ac:spMk id="38" creationId="{7A5F0580-5EE9-419F-96EE-B6529EF6E7D0}"/>
          </ac:spMkLst>
        </pc:spChg>
        <pc:spChg chg="add del">
          <ac:chgData name="Teodora Popovic" userId="5bb2577d08a773e3" providerId="LiveId" clId="{712E2008-F5CB-4F32-A024-B4659DED1CFB}" dt="2024-05-15T17:38:10.174" v="144" actId="26606"/>
          <ac:spMkLst>
            <pc:docMk/>
            <pc:sldMk cId="2148770776" sldId="257"/>
            <ac:spMk id="40" creationId="{04812C46-200A-4DEB-A05E-3ED6C68C2387}"/>
          </ac:spMkLst>
        </pc:spChg>
        <pc:spChg chg="add del">
          <ac:chgData name="Teodora Popovic" userId="5bb2577d08a773e3" providerId="LiveId" clId="{712E2008-F5CB-4F32-A024-B4659DED1CFB}" dt="2024-05-15T17:38:10.174" v="144" actId="26606"/>
          <ac:spMkLst>
            <pc:docMk/>
            <pc:sldMk cId="2148770776" sldId="257"/>
            <ac:spMk id="41" creationId="{D1EA859B-E555-4109-94F3-6700E046E008}"/>
          </ac:spMkLst>
        </pc:spChg>
        <pc:spChg chg="add del">
          <ac:chgData name="Teodora Popovic" userId="5bb2577d08a773e3" providerId="LiveId" clId="{712E2008-F5CB-4F32-A024-B4659DED1CFB}" dt="2024-05-15T17:38:12.638" v="146" actId="26606"/>
          <ac:spMkLst>
            <pc:docMk/>
            <pc:sldMk cId="2148770776" sldId="257"/>
            <ac:spMk id="43" creationId="{362810D9-2C5A-477D-949C-C191895477F3}"/>
          </ac:spMkLst>
        </pc:spChg>
        <pc:spChg chg="add del">
          <ac:chgData name="Teodora Popovic" userId="5bb2577d08a773e3" providerId="LiveId" clId="{712E2008-F5CB-4F32-A024-B4659DED1CFB}" dt="2024-05-15T17:38:12.638" v="146" actId="26606"/>
          <ac:spMkLst>
            <pc:docMk/>
            <pc:sldMk cId="2148770776" sldId="257"/>
            <ac:spMk id="44" creationId="{081E4A58-353D-44AE-B2FC-2A74E2E400F7}"/>
          </ac:spMkLst>
        </pc:spChg>
        <pc:spChg chg="add del">
          <ac:chgData name="Teodora Popovic" userId="5bb2577d08a773e3" providerId="LiveId" clId="{712E2008-F5CB-4F32-A024-B4659DED1CFB}" dt="2024-05-15T17:38:15.764" v="148" actId="26606"/>
          <ac:spMkLst>
            <pc:docMk/>
            <pc:sldMk cId="2148770776" sldId="257"/>
            <ac:spMk id="46" creationId="{B95B9BA8-1D69-4796-85F5-B6D0BD52354B}"/>
          </ac:spMkLst>
        </pc:spChg>
        <pc:spChg chg="add">
          <ac:chgData name="Teodora Popovic" userId="5bb2577d08a773e3" providerId="LiveId" clId="{712E2008-F5CB-4F32-A024-B4659DED1CFB}" dt="2024-05-15T17:38:15.775" v="149" actId="26606"/>
          <ac:spMkLst>
            <pc:docMk/>
            <pc:sldMk cId="2148770776" sldId="257"/>
            <ac:spMk id="48" creationId="{04812C46-200A-4DEB-A05E-3ED6C68C2387}"/>
          </ac:spMkLst>
        </pc:spChg>
        <pc:spChg chg="add">
          <ac:chgData name="Teodora Popovic" userId="5bb2577d08a773e3" providerId="LiveId" clId="{712E2008-F5CB-4F32-A024-B4659DED1CFB}" dt="2024-05-15T17:38:15.775" v="149" actId="26606"/>
          <ac:spMkLst>
            <pc:docMk/>
            <pc:sldMk cId="2148770776" sldId="257"/>
            <ac:spMk id="49" creationId="{D1EA859B-E555-4109-94F3-6700E046E008}"/>
          </ac:spMkLst>
        </pc:spChg>
        <pc:grpChg chg="add del">
          <ac:chgData name="Teodora Popovic" userId="5bb2577d08a773e3" providerId="LiveId" clId="{712E2008-F5CB-4F32-A024-B4659DED1CFB}" dt="2024-05-15T17:35:38.651" v="119" actId="26606"/>
          <ac:grpSpMkLst>
            <pc:docMk/>
            <pc:sldMk cId="2148770776" sldId="257"/>
            <ac:grpSpMk id="13" creationId="{B894EFA8-F425-4D19-A94B-445388B31E20}"/>
          </ac:grpSpMkLst>
        </pc:grpChg>
        <pc:grpChg chg="add del">
          <ac:chgData name="Teodora Popovic" userId="5bb2577d08a773e3" providerId="LiveId" clId="{712E2008-F5CB-4F32-A024-B4659DED1CFB}" dt="2024-05-15T17:35:38.651" v="119" actId="26606"/>
          <ac:grpSpMkLst>
            <pc:docMk/>
            <pc:sldMk cId="2148770776" sldId="257"/>
            <ac:grpSpMk id="17" creationId="{582A903B-6B78-4F0A-B7C9-3D80499020B8}"/>
          </ac:grpSpMkLst>
        </pc:grpChg>
        <pc:grpChg chg="add del">
          <ac:chgData name="Teodora Popovic" userId="5bb2577d08a773e3" providerId="LiveId" clId="{712E2008-F5CB-4F32-A024-B4659DED1CFB}" dt="2024-05-15T17:38:15.775" v="149" actId="26606"/>
          <ac:grpSpMkLst>
            <pc:docMk/>
            <pc:sldMk cId="2148770776" sldId="257"/>
            <ac:grpSpMk id="25" creationId="{E6517BAC-C80F-4065-90D8-703493E0B353}"/>
          </ac:grpSpMkLst>
        </pc:grpChg>
        <pc:picChg chg="add del mod">
          <ac:chgData name="Teodora Popovic" userId="5bb2577d08a773e3" providerId="LiveId" clId="{712E2008-F5CB-4F32-A024-B4659DED1CFB}" dt="2024-05-15T17:35:25.109" v="113" actId="21"/>
          <ac:picMkLst>
            <pc:docMk/>
            <pc:sldMk cId="2148770776" sldId="257"/>
            <ac:picMk id="4" creationId="{B41727B7-831C-8DA3-E78D-37A09DFDB366}"/>
          </ac:picMkLst>
        </pc:picChg>
        <pc:picChg chg="add del mod">
          <ac:chgData name="Teodora Popovic" userId="5bb2577d08a773e3" providerId="LiveId" clId="{712E2008-F5CB-4F32-A024-B4659DED1CFB}" dt="2024-05-15T17:35:32.646" v="116" actId="21"/>
          <ac:picMkLst>
            <pc:docMk/>
            <pc:sldMk cId="2148770776" sldId="257"/>
            <ac:picMk id="5" creationId="{D139FE74-2978-C953-F9F2-0506B787C286}"/>
          </ac:picMkLst>
        </pc:picChg>
        <pc:picChg chg="add mod">
          <ac:chgData name="Teodora Popovic" userId="5bb2577d08a773e3" providerId="LiveId" clId="{712E2008-F5CB-4F32-A024-B4659DED1CFB}" dt="2024-05-15T17:38:15.775" v="149" actId="26606"/>
          <ac:picMkLst>
            <pc:docMk/>
            <pc:sldMk cId="2148770776" sldId="257"/>
            <ac:picMk id="6" creationId="{D139FE74-2978-C953-F9F2-0506B787C286}"/>
          </ac:picMkLst>
        </pc:picChg>
      </pc:sldChg>
      <pc:sldChg chg="addSp delSp modSp new del mod setBg setClrOvrMap">
        <pc:chgData name="Teodora Popovic" userId="5bb2577d08a773e3" providerId="LiveId" clId="{712E2008-F5CB-4F32-A024-B4659DED1CFB}" dt="2024-05-15T17:35:12.067" v="109" actId="47"/>
        <pc:sldMkLst>
          <pc:docMk/>
          <pc:sldMk cId="3822355980" sldId="257"/>
        </pc:sldMkLst>
        <pc:spChg chg="add del">
          <ac:chgData name="Teodora Popovic" userId="5bb2577d08a773e3" providerId="LiveId" clId="{712E2008-F5CB-4F32-A024-B4659DED1CFB}" dt="2024-05-15T17:34:09.643" v="103" actId="26606"/>
          <ac:spMkLst>
            <pc:docMk/>
            <pc:sldMk cId="3822355980" sldId="257"/>
            <ac:spMk id="2" creationId="{1702D22D-017A-1741-432C-41772B3B770D}"/>
          </ac:spMkLst>
        </pc:spChg>
        <pc:spChg chg="add del">
          <ac:chgData name="Teodora Popovic" userId="5bb2577d08a773e3" providerId="LiveId" clId="{712E2008-F5CB-4F32-A024-B4659DED1CFB}" dt="2024-05-15T17:34:09.643" v="103" actId="26606"/>
          <ac:spMkLst>
            <pc:docMk/>
            <pc:sldMk cId="3822355980" sldId="257"/>
            <ac:spMk id="3" creationId="{184EB034-9D44-F979-3F91-11AFD481FD7D}"/>
          </ac:spMkLst>
        </pc:spChg>
        <pc:spChg chg="add del">
          <ac:chgData name="Teodora Popovic" userId="5bb2577d08a773e3" providerId="LiveId" clId="{712E2008-F5CB-4F32-A024-B4659DED1CFB}" dt="2024-05-15T17:34:09.627" v="102" actId="26606"/>
          <ac:spMkLst>
            <pc:docMk/>
            <pc:sldMk cId="3822355980" sldId="257"/>
            <ac:spMk id="2057" creationId="{D1EA859B-E555-4109-94F3-6700E046E008}"/>
          </ac:spMkLst>
        </pc:spChg>
        <pc:spChg chg="add del">
          <ac:chgData name="Teodora Popovic" userId="5bb2577d08a773e3" providerId="LiveId" clId="{712E2008-F5CB-4F32-A024-B4659DED1CFB}" dt="2024-05-15T17:34:07.956" v="100" actId="26606"/>
          <ac:spMkLst>
            <pc:docMk/>
            <pc:sldMk cId="3822355980" sldId="257"/>
            <ac:spMk id="2061" creationId="{9228552E-C8B1-4A80-8448-0787CE0FC704}"/>
          </ac:spMkLst>
        </pc:spChg>
        <pc:spChg chg="add del">
          <ac:chgData name="Teodora Popovic" userId="5bb2577d08a773e3" providerId="LiveId" clId="{712E2008-F5CB-4F32-A024-B4659DED1CFB}" dt="2024-05-15T17:34:07.956" v="100" actId="26606"/>
          <ac:spMkLst>
            <pc:docMk/>
            <pc:sldMk cId="3822355980" sldId="257"/>
            <ac:spMk id="2062" creationId="{1702D22D-017A-1741-432C-41772B3B770D}"/>
          </ac:spMkLst>
        </pc:spChg>
        <pc:spChg chg="add del">
          <ac:chgData name="Teodora Popovic" userId="5bb2577d08a773e3" providerId="LiveId" clId="{712E2008-F5CB-4F32-A024-B4659DED1CFB}" dt="2024-05-15T17:34:07.956" v="100" actId="26606"/>
          <ac:spMkLst>
            <pc:docMk/>
            <pc:sldMk cId="3822355980" sldId="257"/>
            <ac:spMk id="2063" creationId="{184EB034-9D44-F979-3F91-11AFD481FD7D}"/>
          </ac:spMkLst>
        </pc:spChg>
        <pc:spChg chg="add del">
          <ac:chgData name="Teodora Popovic" userId="5bb2577d08a773e3" providerId="LiveId" clId="{712E2008-F5CB-4F32-A024-B4659DED1CFB}" dt="2024-05-15T17:34:09.627" v="102" actId="26606"/>
          <ac:spMkLst>
            <pc:docMk/>
            <pc:sldMk cId="3822355980" sldId="257"/>
            <ac:spMk id="2065" creationId="{04812C46-200A-4DEB-A05E-3ED6C68C2387}"/>
          </ac:spMkLst>
        </pc:spChg>
        <pc:spChg chg="add del">
          <ac:chgData name="Teodora Popovic" userId="5bb2577d08a773e3" providerId="LiveId" clId="{712E2008-F5CB-4F32-A024-B4659DED1CFB}" dt="2024-05-15T17:34:09.627" v="102" actId="26606"/>
          <ac:spMkLst>
            <pc:docMk/>
            <pc:sldMk cId="3822355980" sldId="257"/>
            <ac:spMk id="2066" creationId="{1702D22D-017A-1741-432C-41772B3B770D}"/>
          </ac:spMkLst>
        </pc:spChg>
        <pc:spChg chg="add del">
          <ac:chgData name="Teodora Popovic" userId="5bb2577d08a773e3" providerId="LiveId" clId="{712E2008-F5CB-4F32-A024-B4659DED1CFB}" dt="2024-05-15T17:34:09.627" v="102" actId="26606"/>
          <ac:spMkLst>
            <pc:docMk/>
            <pc:sldMk cId="3822355980" sldId="257"/>
            <ac:spMk id="2067" creationId="{184EB034-9D44-F979-3F91-11AFD481FD7D}"/>
          </ac:spMkLst>
        </pc:spChg>
        <pc:spChg chg="add del">
          <ac:chgData name="Teodora Popovic" userId="5bb2577d08a773e3" providerId="LiveId" clId="{712E2008-F5CB-4F32-A024-B4659DED1CFB}" dt="2024-05-15T17:35:00.085" v="107" actId="26606"/>
          <ac:spMkLst>
            <pc:docMk/>
            <pc:sldMk cId="3822355980" sldId="257"/>
            <ac:spMk id="2069" creationId="{325166D1-1B21-4128-AC42-61745528E4D6}"/>
          </ac:spMkLst>
        </pc:spChg>
        <pc:spChg chg="add mod">
          <ac:chgData name="Teodora Popovic" userId="5bb2577d08a773e3" providerId="LiveId" clId="{712E2008-F5CB-4F32-A024-B4659DED1CFB}" dt="2024-05-15T17:35:00.085" v="107" actId="26606"/>
          <ac:spMkLst>
            <pc:docMk/>
            <pc:sldMk cId="3822355980" sldId="257"/>
            <ac:spMk id="2070" creationId="{1702D22D-017A-1741-432C-41772B3B770D}"/>
          </ac:spMkLst>
        </pc:spChg>
        <pc:spChg chg="add mod ord">
          <ac:chgData name="Teodora Popovic" userId="5bb2577d08a773e3" providerId="LiveId" clId="{712E2008-F5CB-4F32-A024-B4659DED1CFB}" dt="2024-05-15T17:35:00.085" v="107" actId="26606"/>
          <ac:spMkLst>
            <pc:docMk/>
            <pc:sldMk cId="3822355980" sldId="257"/>
            <ac:spMk id="2072" creationId="{184EB034-9D44-F979-3F91-11AFD481FD7D}"/>
          </ac:spMkLst>
        </pc:spChg>
        <pc:spChg chg="add">
          <ac:chgData name="Teodora Popovic" userId="5bb2577d08a773e3" providerId="LiveId" clId="{712E2008-F5CB-4F32-A024-B4659DED1CFB}" dt="2024-05-15T17:35:00.085" v="107" actId="26606"/>
          <ac:spMkLst>
            <pc:docMk/>
            <pc:sldMk cId="3822355980" sldId="257"/>
            <ac:spMk id="2077" creationId="{1EE70AE2-832E-4D1F-A983-946F2217D128}"/>
          </ac:spMkLst>
        </pc:spChg>
        <pc:grpChg chg="add del">
          <ac:chgData name="Teodora Popovic" userId="5bb2577d08a773e3" providerId="LiveId" clId="{712E2008-F5CB-4F32-A024-B4659DED1CFB}" dt="2024-05-15T17:34:05.956" v="98" actId="26606"/>
          <ac:grpSpMkLst>
            <pc:docMk/>
            <pc:sldMk cId="3822355980" sldId="257"/>
            <ac:grpSpMk id="2055" creationId="{723C66ED-DBBF-12CA-7F5E-813E0E7D036A}"/>
          </ac:grpSpMkLst>
        </pc:grpChg>
        <pc:grpChg chg="add del">
          <ac:chgData name="Teodora Popovic" userId="5bb2577d08a773e3" providerId="LiveId" clId="{712E2008-F5CB-4F32-A024-B4659DED1CFB}" dt="2024-05-15T17:35:00.085" v="107" actId="26606"/>
          <ac:grpSpMkLst>
            <pc:docMk/>
            <pc:sldMk cId="3822355980" sldId="257"/>
            <ac:grpSpMk id="2071" creationId="{E6517BAC-C80F-4065-90D8-703493E0B353}"/>
          </ac:grpSpMkLst>
        </pc:grpChg>
        <pc:grpChg chg="add">
          <ac:chgData name="Teodora Popovic" userId="5bb2577d08a773e3" providerId="LiveId" clId="{712E2008-F5CB-4F32-A024-B4659DED1CFB}" dt="2024-05-15T17:35:00.085" v="107" actId="26606"/>
          <ac:grpSpMkLst>
            <pc:docMk/>
            <pc:sldMk cId="3822355980" sldId="257"/>
            <ac:grpSpMk id="2079" creationId="{7594B485-3656-43C7-AB7B-F237101E3282}"/>
          </ac:grpSpMkLst>
        </pc:grpChg>
        <pc:picChg chg="add del mod">
          <ac:chgData name="Teodora Popovic" userId="5bb2577d08a773e3" providerId="LiveId" clId="{712E2008-F5CB-4F32-A024-B4659DED1CFB}" dt="2024-05-15T17:35:07.310" v="108" actId="21"/>
          <ac:picMkLst>
            <pc:docMk/>
            <pc:sldMk cId="3822355980" sldId="257"/>
            <ac:picMk id="4" creationId="{B41727B7-831C-8DA3-E78D-37A09DFDB366}"/>
          </ac:picMkLst>
        </pc:picChg>
        <pc:picChg chg="add del mod">
          <ac:chgData name="Teodora Popovic" userId="5bb2577d08a773e3" providerId="LiveId" clId="{712E2008-F5CB-4F32-A024-B4659DED1CFB}" dt="2024-05-15T17:35:07.310" v="108" actId="21"/>
          <ac:picMkLst>
            <pc:docMk/>
            <pc:sldMk cId="3822355980" sldId="257"/>
            <ac:picMk id="5" creationId="{D139FE74-2978-C953-F9F2-0506B787C286}"/>
          </ac:picMkLst>
        </pc:picChg>
        <pc:picChg chg="add del mod">
          <ac:chgData name="Teodora Popovic" userId="5bb2577d08a773e3" providerId="LiveId" clId="{712E2008-F5CB-4F32-A024-B4659DED1CFB}" dt="2024-05-15T17:34:53.983" v="105" actId="21"/>
          <ac:picMkLst>
            <pc:docMk/>
            <pc:sldMk cId="3822355980" sldId="257"/>
            <ac:picMk id="2050" creationId="{B41727B7-831C-8DA3-E78D-37A09DFDB366}"/>
          </ac:picMkLst>
        </pc:picChg>
        <pc:picChg chg="add del">
          <ac:chgData name="Teodora Popovic" userId="5bb2577d08a773e3" providerId="LiveId" clId="{712E2008-F5CB-4F32-A024-B4659DED1CFB}" dt="2024-05-15T17:34:53.983" v="105" actId="21"/>
          <ac:picMkLst>
            <pc:docMk/>
            <pc:sldMk cId="3822355980" sldId="257"/>
            <ac:picMk id="2052" creationId="{D139FE74-2978-C953-F9F2-0506B787C286}"/>
          </ac:picMkLst>
        </pc:picChg>
      </pc:sldChg>
      <pc:sldChg chg="addSp delSp modSp new mod setBg">
        <pc:chgData name="Teodora Popovic" userId="5bb2577d08a773e3" providerId="LiveId" clId="{712E2008-F5CB-4F32-A024-B4659DED1CFB}" dt="2024-05-15T19:49:31.659" v="542" actId="1076"/>
        <pc:sldMkLst>
          <pc:docMk/>
          <pc:sldMk cId="3759939459" sldId="258"/>
        </pc:sldMkLst>
        <pc:spChg chg="del mod">
          <ac:chgData name="Teodora Popovic" userId="5bb2577d08a773e3" providerId="LiveId" clId="{712E2008-F5CB-4F32-A024-B4659DED1CFB}" dt="2024-05-15T19:44:01.603" v="211" actId="21"/>
          <ac:spMkLst>
            <pc:docMk/>
            <pc:sldMk cId="3759939459" sldId="258"/>
            <ac:spMk id="2" creationId="{2C54976C-2CCB-BDCF-0294-72D58FFC1E75}"/>
          </ac:spMkLst>
        </pc:spChg>
        <pc:spChg chg="del mod">
          <ac:chgData name="Teodora Popovic" userId="5bb2577d08a773e3" providerId="LiveId" clId="{712E2008-F5CB-4F32-A024-B4659DED1CFB}" dt="2024-05-15T19:44:06.344" v="212" actId="21"/>
          <ac:spMkLst>
            <pc:docMk/>
            <pc:sldMk cId="3759939459" sldId="258"/>
            <ac:spMk id="3" creationId="{33371E1B-4568-2A30-2F9D-C2BD77759CFE}"/>
          </ac:spMkLst>
        </pc:spChg>
        <pc:spChg chg="add mod">
          <ac:chgData name="Teodora Popovic" userId="5bb2577d08a773e3" providerId="LiveId" clId="{712E2008-F5CB-4F32-A024-B4659DED1CFB}" dt="2024-05-15T19:49:31.659" v="542" actId="1076"/>
          <ac:spMkLst>
            <pc:docMk/>
            <pc:sldMk cId="3759939459" sldId="258"/>
            <ac:spMk id="5" creationId="{9F338D71-4E7B-418B-6AAB-FE0FEF72B908}"/>
          </ac:spMkLst>
        </pc:spChg>
        <pc:spChg chg="add">
          <ac:chgData name="Teodora Popovic" userId="5bb2577d08a773e3" providerId="LiveId" clId="{712E2008-F5CB-4F32-A024-B4659DED1CFB}" dt="2024-05-15T19:43:57.018" v="210" actId="26606"/>
          <ac:spMkLst>
            <pc:docMk/>
            <pc:sldMk cId="3759939459" sldId="258"/>
            <ac:spMk id="3079" creationId="{04812C46-200A-4DEB-A05E-3ED6C68C2387}"/>
          </ac:spMkLst>
        </pc:spChg>
        <pc:spChg chg="add">
          <ac:chgData name="Teodora Popovic" userId="5bb2577d08a773e3" providerId="LiveId" clId="{712E2008-F5CB-4F32-A024-B4659DED1CFB}" dt="2024-05-15T19:43:57.018" v="210" actId="26606"/>
          <ac:spMkLst>
            <pc:docMk/>
            <pc:sldMk cId="3759939459" sldId="258"/>
            <ac:spMk id="3081" creationId="{D1EA859B-E555-4109-94F3-6700E046E008}"/>
          </ac:spMkLst>
        </pc:spChg>
        <pc:picChg chg="add mod ord">
          <ac:chgData name="Teodora Popovic" userId="5bb2577d08a773e3" providerId="LiveId" clId="{712E2008-F5CB-4F32-A024-B4659DED1CFB}" dt="2024-05-15T19:43:57.018" v="210" actId="26606"/>
          <ac:picMkLst>
            <pc:docMk/>
            <pc:sldMk cId="3759939459" sldId="258"/>
            <ac:picMk id="3074" creationId="{73D6A4D4-237F-83C3-7E60-4231A2E2075B}"/>
          </ac:picMkLst>
        </pc:picChg>
      </pc:sldChg>
      <pc:sldChg chg="modSp new mod">
        <pc:chgData name="Teodora Popovic" userId="5bb2577d08a773e3" providerId="LiveId" clId="{712E2008-F5CB-4F32-A024-B4659DED1CFB}" dt="2024-05-15T19:58:25.134" v="830" actId="20577"/>
        <pc:sldMkLst>
          <pc:docMk/>
          <pc:sldMk cId="3351325768" sldId="259"/>
        </pc:sldMkLst>
        <pc:spChg chg="mod">
          <ac:chgData name="Teodora Popovic" userId="5bb2577d08a773e3" providerId="LiveId" clId="{712E2008-F5CB-4F32-A024-B4659DED1CFB}" dt="2024-05-15T19:47:54.183" v="495" actId="2711"/>
          <ac:spMkLst>
            <pc:docMk/>
            <pc:sldMk cId="3351325768" sldId="259"/>
            <ac:spMk id="2" creationId="{39256C2E-0501-0AF6-DB4F-FA1B4B26961F}"/>
          </ac:spMkLst>
        </pc:spChg>
        <pc:spChg chg="mod">
          <ac:chgData name="Teodora Popovic" userId="5bb2577d08a773e3" providerId="LiveId" clId="{712E2008-F5CB-4F32-A024-B4659DED1CFB}" dt="2024-05-15T19:58:25.134" v="830" actId="20577"/>
          <ac:spMkLst>
            <pc:docMk/>
            <pc:sldMk cId="3351325768" sldId="259"/>
            <ac:spMk id="3" creationId="{0EE8CA50-8E8E-6B74-4ED2-7A317CB3EE54}"/>
          </ac:spMkLst>
        </pc:spChg>
      </pc:sldChg>
      <pc:sldChg chg="addSp modSp new mod setBg">
        <pc:chgData name="Teodora Popovic" userId="5bb2577d08a773e3" providerId="LiveId" clId="{712E2008-F5CB-4F32-A024-B4659DED1CFB}" dt="2024-05-15T21:17:27.741" v="860" actId="2711"/>
        <pc:sldMkLst>
          <pc:docMk/>
          <pc:sldMk cId="1036999962" sldId="260"/>
        </pc:sldMkLst>
        <pc:spChg chg="mod">
          <ac:chgData name="Teodora Popovic" userId="5bb2577d08a773e3" providerId="LiveId" clId="{712E2008-F5CB-4F32-A024-B4659DED1CFB}" dt="2024-05-15T21:17:27.741" v="860" actId="2711"/>
          <ac:spMkLst>
            <pc:docMk/>
            <pc:sldMk cId="1036999962" sldId="260"/>
            <ac:spMk id="2" creationId="{3B452CCD-3D24-3C43-795E-0BF3E89944D2}"/>
          </ac:spMkLst>
        </pc:spChg>
        <pc:spChg chg="mod">
          <ac:chgData name="Teodora Popovic" userId="5bb2577d08a773e3" providerId="LiveId" clId="{712E2008-F5CB-4F32-A024-B4659DED1CFB}" dt="2024-05-15T21:17:24.041" v="859" actId="2711"/>
          <ac:spMkLst>
            <pc:docMk/>
            <pc:sldMk cId="1036999962" sldId="260"/>
            <ac:spMk id="3" creationId="{8816A057-FEB7-7C25-7491-B68FC46FF6AA}"/>
          </ac:spMkLst>
        </pc:spChg>
        <pc:spChg chg="add">
          <ac:chgData name="Teodora Popovic" userId="5bb2577d08a773e3" providerId="LiveId" clId="{712E2008-F5CB-4F32-A024-B4659DED1CFB}" dt="2024-05-15T19:52:16.944" v="576" actId="26606"/>
          <ac:spMkLst>
            <pc:docMk/>
            <pc:sldMk cId="1036999962" sldId="260"/>
            <ac:spMk id="5127" creationId="{F13C74B1-5B17-4795-BED0-7140497B445A}"/>
          </ac:spMkLst>
        </pc:spChg>
        <pc:spChg chg="add">
          <ac:chgData name="Teodora Popovic" userId="5bb2577d08a773e3" providerId="LiveId" clId="{712E2008-F5CB-4F32-A024-B4659DED1CFB}" dt="2024-05-15T19:52:16.944" v="576" actId="26606"/>
          <ac:spMkLst>
            <pc:docMk/>
            <pc:sldMk cId="1036999962" sldId="260"/>
            <ac:spMk id="5129" creationId="{D4974D33-8DC5-464E-8C6D-BE58F0669C17}"/>
          </ac:spMkLst>
        </pc:spChg>
        <pc:picChg chg="add mod">
          <ac:chgData name="Teodora Popovic" userId="5bb2577d08a773e3" providerId="LiveId" clId="{712E2008-F5CB-4F32-A024-B4659DED1CFB}" dt="2024-05-15T19:52:16.944" v="576" actId="26606"/>
          <ac:picMkLst>
            <pc:docMk/>
            <pc:sldMk cId="1036999962" sldId="260"/>
            <ac:picMk id="5122" creationId="{D2CAEA1C-4D3C-D7FC-C8C5-2319173B2908}"/>
          </ac:picMkLst>
        </pc:picChg>
      </pc:sldChg>
      <pc:sldChg chg="addSp delSp modSp new mod setBg">
        <pc:chgData name="Teodora Popovic" userId="5bb2577d08a773e3" providerId="LiveId" clId="{712E2008-F5CB-4F32-A024-B4659DED1CFB}" dt="2024-05-15T21:19:24.416" v="887" actId="2711"/>
        <pc:sldMkLst>
          <pc:docMk/>
          <pc:sldMk cId="3779954190" sldId="261"/>
        </pc:sldMkLst>
        <pc:spChg chg="del">
          <ac:chgData name="Teodora Popovic" userId="5bb2577d08a773e3" providerId="LiveId" clId="{712E2008-F5CB-4F32-A024-B4659DED1CFB}" dt="2024-05-15T21:16:24.279" v="852" actId="21"/>
          <ac:spMkLst>
            <pc:docMk/>
            <pc:sldMk cId="3779954190" sldId="261"/>
            <ac:spMk id="2" creationId="{8A8EE140-B4FB-5E2D-7906-47B11822294E}"/>
          </ac:spMkLst>
        </pc:spChg>
        <pc:spChg chg="del">
          <ac:chgData name="Teodora Popovic" userId="5bb2577d08a773e3" providerId="LiveId" clId="{712E2008-F5CB-4F32-A024-B4659DED1CFB}" dt="2024-05-15T21:16:20.977" v="851" actId="21"/>
          <ac:spMkLst>
            <pc:docMk/>
            <pc:sldMk cId="3779954190" sldId="261"/>
            <ac:spMk id="3" creationId="{8E5E89DF-AF30-0A06-63B3-8FA09FE3D7E5}"/>
          </ac:spMkLst>
        </pc:spChg>
        <pc:spChg chg="add mod ord">
          <ac:chgData name="Teodora Popovic" userId="5bb2577d08a773e3" providerId="LiveId" clId="{712E2008-F5CB-4F32-A024-B4659DED1CFB}" dt="2024-05-15T21:19:24.416" v="887" actId="2711"/>
          <ac:spMkLst>
            <pc:docMk/>
            <pc:sldMk cId="3779954190" sldId="261"/>
            <ac:spMk id="5" creationId="{890B9A5A-B1DB-0959-B2E1-C24FDF3E2437}"/>
          </ac:spMkLst>
        </pc:spChg>
        <pc:spChg chg="add del">
          <ac:chgData name="Teodora Popovic" userId="5bb2577d08a773e3" providerId="LiveId" clId="{712E2008-F5CB-4F32-A024-B4659DED1CFB}" dt="2024-05-15T21:18:02.088" v="863" actId="26606"/>
          <ac:spMkLst>
            <pc:docMk/>
            <pc:sldMk cId="3779954190" sldId="261"/>
            <ac:spMk id="6151" creationId="{04812C46-200A-4DEB-A05E-3ED6C68C2387}"/>
          </ac:spMkLst>
        </pc:spChg>
        <pc:spChg chg="add del">
          <ac:chgData name="Teodora Popovic" userId="5bb2577d08a773e3" providerId="LiveId" clId="{712E2008-F5CB-4F32-A024-B4659DED1CFB}" dt="2024-05-15T21:18:02.088" v="863" actId="26606"/>
          <ac:spMkLst>
            <pc:docMk/>
            <pc:sldMk cId="3779954190" sldId="261"/>
            <ac:spMk id="6153" creationId="{D1EA859B-E555-4109-94F3-6700E046E008}"/>
          </ac:spMkLst>
        </pc:spChg>
        <pc:spChg chg="add del">
          <ac:chgData name="Teodora Popovic" userId="5bb2577d08a773e3" providerId="LiveId" clId="{712E2008-F5CB-4F32-A024-B4659DED1CFB}" dt="2024-05-15T21:18:05.913" v="865" actId="26606"/>
          <ac:spMkLst>
            <pc:docMk/>
            <pc:sldMk cId="3779954190" sldId="261"/>
            <ac:spMk id="6155" creationId="{23E547B5-89CF-4EC0-96DE-25771AED0799}"/>
          </ac:spMkLst>
        </pc:spChg>
        <pc:spChg chg="add del">
          <ac:chgData name="Teodora Popovic" userId="5bb2577d08a773e3" providerId="LiveId" clId="{712E2008-F5CB-4F32-A024-B4659DED1CFB}" dt="2024-05-15T21:18:05.913" v="865" actId="26606"/>
          <ac:spMkLst>
            <pc:docMk/>
            <pc:sldMk cId="3779954190" sldId="261"/>
            <ac:spMk id="6156" creationId="{3F0B8CEB-8279-4E5E-A0CE-1FC9F71736F2}"/>
          </ac:spMkLst>
        </pc:spChg>
        <pc:spChg chg="add del">
          <ac:chgData name="Teodora Popovic" userId="5bb2577d08a773e3" providerId="LiveId" clId="{712E2008-F5CB-4F32-A024-B4659DED1CFB}" dt="2024-05-15T21:18:21.622" v="871" actId="26606"/>
          <ac:spMkLst>
            <pc:docMk/>
            <pc:sldMk cId="3779954190" sldId="261"/>
            <ac:spMk id="6158" creationId="{F13C74B1-5B17-4795-BED0-7140497B445A}"/>
          </ac:spMkLst>
        </pc:spChg>
        <pc:spChg chg="add del">
          <ac:chgData name="Teodora Popovic" userId="5bb2577d08a773e3" providerId="LiveId" clId="{712E2008-F5CB-4F32-A024-B4659DED1CFB}" dt="2024-05-15T21:18:21.622" v="871" actId="26606"/>
          <ac:spMkLst>
            <pc:docMk/>
            <pc:sldMk cId="3779954190" sldId="261"/>
            <ac:spMk id="6159" creationId="{D4974D33-8DC5-464E-8C6D-BE58F0669C17}"/>
          </ac:spMkLst>
        </pc:spChg>
        <pc:spChg chg="add del">
          <ac:chgData name="Teodora Popovic" userId="5bb2577d08a773e3" providerId="LiveId" clId="{712E2008-F5CB-4F32-A024-B4659DED1CFB}" dt="2024-05-15T21:18:20.199" v="868" actId="26606"/>
          <ac:spMkLst>
            <pc:docMk/>
            <pc:sldMk cId="3779954190" sldId="261"/>
            <ac:spMk id="6164" creationId="{F13C74B1-5B17-4795-BED0-7140497B445A}"/>
          </ac:spMkLst>
        </pc:spChg>
        <pc:spChg chg="add del">
          <ac:chgData name="Teodora Popovic" userId="5bb2577d08a773e3" providerId="LiveId" clId="{712E2008-F5CB-4F32-A024-B4659DED1CFB}" dt="2024-05-15T21:18:20.199" v="868" actId="26606"/>
          <ac:spMkLst>
            <pc:docMk/>
            <pc:sldMk cId="3779954190" sldId="261"/>
            <ac:spMk id="6166" creationId="{D4974D33-8DC5-464E-8C6D-BE58F0669C17}"/>
          </ac:spMkLst>
        </pc:spChg>
        <pc:spChg chg="add del">
          <ac:chgData name="Teodora Popovic" userId="5bb2577d08a773e3" providerId="LiveId" clId="{712E2008-F5CB-4F32-A024-B4659DED1CFB}" dt="2024-05-15T21:18:21.617" v="870" actId="26606"/>
          <ac:spMkLst>
            <pc:docMk/>
            <pc:sldMk cId="3779954190" sldId="261"/>
            <ac:spMk id="6168" creationId="{AEDD7960-4866-4399-BEF6-DD1431AB4E34}"/>
          </ac:spMkLst>
        </pc:spChg>
        <pc:spChg chg="add del">
          <ac:chgData name="Teodora Popovic" userId="5bb2577d08a773e3" providerId="LiveId" clId="{712E2008-F5CB-4F32-A024-B4659DED1CFB}" dt="2024-05-15T21:18:21.617" v="870" actId="26606"/>
          <ac:spMkLst>
            <pc:docMk/>
            <pc:sldMk cId="3779954190" sldId="261"/>
            <ac:spMk id="6169" creationId="{6B5E2835-4E47-45B3-9CFE-732FF7B05472}"/>
          </ac:spMkLst>
        </pc:spChg>
        <pc:spChg chg="add del">
          <ac:chgData name="Teodora Popovic" userId="5bb2577d08a773e3" providerId="LiveId" clId="{712E2008-F5CB-4F32-A024-B4659DED1CFB}" dt="2024-05-15T21:18:21.617" v="870" actId="26606"/>
          <ac:spMkLst>
            <pc:docMk/>
            <pc:sldMk cId="3779954190" sldId="261"/>
            <ac:spMk id="6170" creationId="{55D4142C-5077-457F-A6AD-3FECFDB39685}"/>
          </ac:spMkLst>
        </pc:spChg>
        <pc:spChg chg="add del">
          <ac:chgData name="Teodora Popovic" userId="5bb2577d08a773e3" providerId="LiveId" clId="{712E2008-F5CB-4F32-A024-B4659DED1CFB}" dt="2024-05-15T21:18:21.617" v="870" actId="26606"/>
          <ac:spMkLst>
            <pc:docMk/>
            <pc:sldMk cId="3779954190" sldId="261"/>
            <ac:spMk id="6171" creationId="{5B45AD5D-AA52-4F7B-9362-576A39AD9E09}"/>
          </ac:spMkLst>
        </pc:spChg>
        <pc:spChg chg="add del">
          <ac:chgData name="Teodora Popovic" userId="5bb2577d08a773e3" providerId="LiveId" clId="{712E2008-F5CB-4F32-A024-B4659DED1CFB}" dt="2024-05-15T21:18:21.617" v="870" actId="26606"/>
          <ac:spMkLst>
            <pc:docMk/>
            <pc:sldMk cId="3779954190" sldId="261"/>
            <ac:spMk id="6172" creationId="{7A5F0580-5EE9-419F-96EE-B6529EF6E7D0}"/>
          </ac:spMkLst>
        </pc:spChg>
        <pc:spChg chg="add">
          <ac:chgData name="Teodora Popovic" userId="5bb2577d08a773e3" providerId="LiveId" clId="{712E2008-F5CB-4F32-A024-B4659DED1CFB}" dt="2024-05-15T21:18:21.622" v="871" actId="26606"/>
          <ac:spMkLst>
            <pc:docMk/>
            <pc:sldMk cId="3779954190" sldId="261"/>
            <ac:spMk id="6174" creationId="{743AA782-23D1-4521-8CAD-47662984AA08}"/>
          </ac:spMkLst>
        </pc:spChg>
        <pc:spChg chg="add">
          <ac:chgData name="Teodora Popovic" userId="5bb2577d08a773e3" providerId="LiveId" clId="{712E2008-F5CB-4F32-A024-B4659DED1CFB}" dt="2024-05-15T21:18:21.622" v="871" actId="26606"/>
          <ac:spMkLst>
            <pc:docMk/>
            <pc:sldMk cId="3779954190" sldId="261"/>
            <ac:spMk id="6175" creationId="{71877DBC-BB60-40F0-AC93-2ACDBAAE60CE}"/>
          </ac:spMkLst>
        </pc:spChg>
        <pc:picChg chg="add mod">
          <ac:chgData name="Teodora Popovic" userId="5bb2577d08a773e3" providerId="LiveId" clId="{712E2008-F5CB-4F32-A024-B4659DED1CFB}" dt="2024-05-15T21:18:21.622" v="871" actId="26606"/>
          <ac:picMkLst>
            <pc:docMk/>
            <pc:sldMk cId="3779954190" sldId="261"/>
            <ac:picMk id="6146" creationId="{EA278D65-5501-3691-3073-9D8F58181868}"/>
          </ac:picMkLst>
        </pc:picChg>
      </pc:sldChg>
      <pc:sldChg chg="addSp delSp modSp new mod setBg">
        <pc:chgData name="Teodora Popovic" userId="5bb2577d08a773e3" providerId="LiveId" clId="{712E2008-F5CB-4F32-A024-B4659DED1CFB}" dt="2024-05-16T07:46:01.416" v="1244" actId="2711"/>
        <pc:sldMkLst>
          <pc:docMk/>
          <pc:sldMk cId="3513921421" sldId="262"/>
        </pc:sldMkLst>
        <pc:spChg chg="del">
          <ac:chgData name="Teodora Popovic" userId="5bb2577d08a773e3" providerId="LiveId" clId="{712E2008-F5CB-4F32-A024-B4659DED1CFB}" dt="2024-05-15T21:20:08.262" v="889" actId="21"/>
          <ac:spMkLst>
            <pc:docMk/>
            <pc:sldMk cId="3513921421" sldId="262"/>
            <ac:spMk id="2" creationId="{EBFCEFA9-D3B5-3CE5-1FAA-9C86369EA226}"/>
          </ac:spMkLst>
        </pc:spChg>
        <pc:spChg chg="del">
          <ac:chgData name="Teodora Popovic" userId="5bb2577d08a773e3" providerId="LiveId" clId="{712E2008-F5CB-4F32-A024-B4659DED1CFB}" dt="2024-05-15T21:20:11.273" v="890" actId="21"/>
          <ac:spMkLst>
            <pc:docMk/>
            <pc:sldMk cId="3513921421" sldId="262"/>
            <ac:spMk id="3" creationId="{45FE1360-A73F-29EB-33EA-0FC7F873ED7D}"/>
          </ac:spMkLst>
        </pc:spChg>
        <pc:spChg chg="add del mod">
          <ac:chgData name="Teodora Popovic" userId="5bb2577d08a773e3" providerId="LiveId" clId="{712E2008-F5CB-4F32-A024-B4659DED1CFB}" dt="2024-05-15T21:20:24.669" v="892" actId="21"/>
          <ac:spMkLst>
            <pc:docMk/>
            <pc:sldMk cId="3513921421" sldId="262"/>
            <ac:spMk id="4" creationId="{45FE1360-A73F-29EB-33EA-0FC7F873ED7D}"/>
          </ac:spMkLst>
        </pc:spChg>
        <pc:spChg chg="add del mod ord">
          <ac:chgData name="Teodora Popovic" userId="5bb2577d08a773e3" providerId="LiveId" clId="{712E2008-F5CB-4F32-A024-B4659DED1CFB}" dt="2024-05-15T21:25:27.559" v="1071" actId="26606"/>
          <ac:spMkLst>
            <pc:docMk/>
            <pc:sldMk cId="3513921421" sldId="262"/>
            <ac:spMk id="6" creationId="{11120F93-DAA2-3779-3DBF-19ED0633E4D2}"/>
          </ac:spMkLst>
        </pc:spChg>
        <pc:spChg chg="add del">
          <ac:chgData name="Teodora Popovic" userId="5bb2577d08a773e3" providerId="LiveId" clId="{712E2008-F5CB-4F32-A024-B4659DED1CFB}" dt="2024-05-15T21:25:16.525" v="1070" actId="26606"/>
          <ac:spMkLst>
            <pc:docMk/>
            <pc:sldMk cId="3513921421" sldId="262"/>
            <ac:spMk id="7175" creationId="{743AA782-23D1-4521-8CAD-47662984AA08}"/>
          </ac:spMkLst>
        </pc:spChg>
        <pc:spChg chg="add del">
          <ac:chgData name="Teodora Popovic" userId="5bb2577d08a773e3" providerId="LiveId" clId="{712E2008-F5CB-4F32-A024-B4659DED1CFB}" dt="2024-05-15T21:25:16.525" v="1070" actId="26606"/>
          <ac:spMkLst>
            <pc:docMk/>
            <pc:sldMk cId="3513921421" sldId="262"/>
            <ac:spMk id="7177" creationId="{71877DBC-BB60-40F0-AC93-2ACDBAAE60CE}"/>
          </ac:spMkLst>
        </pc:spChg>
        <pc:spChg chg="add">
          <ac:chgData name="Teodora Popovic" userId="5bb2577d08a773e3" providerId="LiveId" clId="{712E2008-F5CB-4F32-A024-B4659DED1CFB}" dt="2024-05-15T21:25:16.525" v="1070" actId="26606"/>
          <ac:spMkLst>
            <pc:docMk/>
            <pc:sldMk cId="3513921421" sldId="262"/>
            <ac:spMk id="7182" creationId="{A6D37EE4-EA1B-46EE-A54B-5233C63C9695}"/>
          </ac:spMkLst>
        </pc:spChg>
        <pc:spChg chg="add">
          <ac:chgData name="Teodora Popovic" userId="5bb2577d08a773e3" providerId="LiveId" clId="{712E2008-F5CB-4F32-A024-B4659DED1CFB}" dt="2024-05-15T21:25:16.525" v="1070" actId="26606"/>
          <ac:spMkLst>
            <pc:docMk/>
            <pc:sldMk cId="3513921421" sldId="262"/>
            <ac:spMk id="7184" creationId="{927D5270-6648-4CC1-8F78-48BE299CAC25}"/>
          </ac:spMkLst>
        </pc:spChg>
        <pc:graphicFrameChg chg="add mod">
          <ac:chgData name="Teodora Popovic" userId="5bb2577d08a773e3" providerId="LiveId" clId="{712E2008-F5CB-4F32-A024-B4659DED1CFB}" dt="2024-05-16T07:46:01.416" v="1244" actId="2711"/>
          <ac:graphicFrameMkLst>
            <pc:docMk/>
            <pc:sldMk cId="3513921421" sldId="262"/>
            <ac:graphicFrameMk id="7186" creationId="{8BB6D697-A15C-5AF1-068B-38BB05C17523}"/>
          </ac:graphicFrameMkLst>
        </pc:graphicFrameChg>
        <pc:picChg chg="add mod">
          <ac:chgData name="Teodora Popovic" userId="5bb2577d08a773e3" providerId="LiveId" clId="{712E2008-F5CB-4F32-A024-B4659DED1CFB}" dt="2024-05-15T21:25:16.525" v="1070" actId="26606"/>
          <ac:picMkLst>
            <pc:docMk/>
            <pc:sldMk cId="3513921421" sldId="262"/>
            <ac:picMk id="7170" creationId="{563D04BE-11F8-D1CB-F5F9-A66008006E14}"/>
          </ac:picMkLst>
        </pc:picChg>
      </pc:sldChg>
      <pc:sldChg chg="addSp delSp modSp new mod setBg">
        <pc:chgData name="Teodora Popovic" userId="5bb2577d08a773e3" providerId="LiveId" clId="{712E2008-F5CB-4F32-A024-B4659DED1CFB}" dt="2024-05-16T07:46:42" v="1262" actId="123"/>
        <pc:sldMkLst>
          <pc:docMk/>
          <pc:sldMk cId="2174890813" sldId="263"/>
        </pc:sldMkLst>
        <pc:spChg chg="mod">
          <ac:chgData name="Teodora Popovic" userId="5bb2577d08a773e3" providerId="LiveId" clId="{712E2008-F5CB-4F32-A024-B4659DED1CFB}" dt="2024-05-16T07:46:31.228" v="1258" actId="27636"/>
          <ac:spMkLst>
            <pc:docMk/>
            <pc:sldMk cId="2174890813" sldId="263"/>
            <ac:spMk id="2" creationId="{C2041A9D-8A39-717D-95D9-BFEAA73ABA24}"/>
          </ac:spMkLst>
        </pc:spChg>
        <pc:spChg chg="mod">
          <ac:chgData name="Teodora Popovic" userId="5bb2577d08a773e3" providerId="LiveId" clId="{712E2008-F5CB-4F32-A024-B4659DED1CFB}" dt="2024-05-16T07:46:42" v="1262" actId="123"/>
          <ac:spMkLst>
            <pc:docMk/>
            <pc:sldMk cId="2174890813" sldId="263"/>
            <ac:spMk id="3" creationId="{02007610-DDAB-6075-58DB-334B32B343C5}"/>
          </ac:spMkLst>
        </pc:spChg>
        <pc:spChg chg="add del">
          <ac:chgData name="Teodora Popovic" userId="5bb2577d08a773e3" providerId="LiveId" clId="{712E2008-F5CB-4F32-A024-B4659DED1CFB}" dt="2024-05-16T07:45:22.962" v="1235" actId="26606"/>
          <ac:spMkLst>
            <pc:docMk/>
            <pc:sldMk cId="2174890813" sldId="263"/>
            <ac:spMk id="8199" creationId="{4F7EBAE4-9945-4473-9E34-B2C66EA0F03D}"/>
          </ac:spMkLst>
        </pc:spChg>
        <pc:spChg chg="add del">
          <ac:chgData name="Teodora Popovic" userId="5bb2577d08a773e3" providerId="LiveId" clId="{712E2008-F5CB-4F32-A024-B4659DED1CFB}" dt="2024-05-16T07:45:22.962" v="1235" actId="26606"/>
          <ac:spMkLst>
            <pc:docMk/>
            <pc:sldMk cId="2174890813" sldId="263"/>
            <ac:spMk id="8201" creationId="{70BEB1E7-2F88-40BC-B73D-42E5B6F80BFC}"/>
          </ac:spMkLst>
        </pc:spChg>
        <pc:spChg chg="add del">
          <ac:chgData name="Teodora Popovic" userId="5bb2577d08a773e3" providerId="LiveId" clId="{712E2008-F5CB-4F32-A024-B4659DED1CFB}" dt="2024-05-16T07:45:22.962" v="1235" actId="26606"/>
          <ac:spMkLst>
            <pc:docMk/>
            <pc:sldMk cId="2174890813" sldId="263"/>
            <ac:spMk id="8203" creationId="{A7B99495-F43F-4D80-A44F-2CB4764EB90B}"/>
          </ac:spMkLst>
        </pc:spChg>
        <pc:spChg chg="add del">
          <ac:chgData name="Teodora Popovic" userId="5bb2577d08a773e3" providerId="LiveId" clId="{712E2008-F5CB-4F32-A024-B4659DED1CFB}" dt="2024-05-16T07:45:24.915" v="1237" actId="26606"/>
          <ac:spMkLst>
            <pc:docMk/>
            <pc:sldMk cId="2174890813" sldId="263"/>
            <ac:spMk id="8205" creationId="{F94AA2BD-2E3F-4B1D-8127-5744B8115311}"/>
          </ac:spMkLst>
        </pc:spChg>
        <pc:spChg chg="add del">
          <ac:chgData name="Teodora Popovic" userId="5bb2577d08a773e3" providerId="LiveId" clId="{712E2008-F5CB-4F32-A024-B4659DED1CFB}" dt="2024-05-16T07:45:24.915" v="1237" actId="26606"/>
          <ac:spMkLst>
            <pc:docMk/>
            <pc:sldMk cId="2174890813" sldId="263"/>
            <ac:spMk id="8206" creationId="{4BD02261-2DC8-4AA8-9E16-7751AE892445}"/>
          </ac:spMkLst>
        </pc:spChg>
        <pc:spChg chg="add del">
          <ac:chgData name="Teodora Popovic" userId="5bb2577d08a773e3" providerId="LiveId" clId="{712E2008-F5CB-4F32-A024-B4659DED1CFB}" dt="2024-05-16T07:45:24.915" v="1237" actId="26606"/>
          <ac:spMkLst>
            <pc:docMk/>
            <pc:sldMk cId="2174890813" sldId="263"/>
            <ac:spMk id="8207" creationId="{3D752CF2-2291-40B5-B462-C17B174C10BC}"/>
          </ac:spMkLst>
        </pc:spChg>
        <pc:spChg chg="add">
          <ac:chgData name="Teodora Popovic" userId="5bb2577d08a773e3" providerId="LiveId" clId="{712E2008-F5CB-4F32-A024-B4659DED1CFB}" dt="2024-05-16T07:45:24.920" v="1238" actId="26606"/>
          <ac:spMkLst>
            <pc:docMk/>
            <pc:sldMk cId="2174890813" sldId="263"/>
            <ac:spMk id="8209" creationId="{4F7EBAE4-9945-4473-9E34-B2C66EA0F03D}"/>
          </ac:spMkLst>
        </pc:spChg>
        <pc:spChg chg="add">
          <ac:chgData name="Teodora Popovic" userId="5bb2577d08a773e3" providerId="LiveId" clId="{712E2008-F5CB-4F32-A024-B4659DED1CFB}" dt="2024-05-16T07:45:24.920" v="1238" actId="26606"/>
          <ac:spMkLst>
            <pc:docMk/>
            <pc:sldMk cId="2174890813" sldId="263"/>
            <ac:spMk id="8210" creationId="{70BEB1E7-2F88-40BC-B73D-42E5B6F80BFC}"/>
          </ac:spMkLst>
        </pc:spChg>
        <pc:spChg chg="add">
          <ac:chgData name="Teodora Popovic" userId="5bb2577d08a773e3" providerId="LiveId" clId="{712E2008-F5CB-4F32-A024-B4659DED1CFB}" dt="2024-05-16T07:45:24.920" v="1238" actId="26606"/>
          <ac:spMkLst>
            <pc:docMk/>
            <pc:sldMk cId="2174890813" sldId="263"/>
            <ac:spMk id="8211" creationId="{A7B99495-F43F-4D80-A44F-2CB4764EB90B}"/>
          </ac:spMkLst>
        </pc:spChg>
        <pc:picChg chg="add mod">
          <ac:chgData name="Teodora Popovic" userId="5bb2577d08a773e3" providerId="LiveId" clId="{712E2008-F5CB-4F32-A024-B4659DED1CFB}" dt="2024-05-16T07:45:24.920" v="1238" actId="26606"/>
          <ac:picMkLst>
            <pc:docMk/>
            <pc:sldMk cId="2174890813" sldId="263"/>
            <ac:picMk id="8194" creationId="{55BC5F4D-0DB3-8211-D551-4C45785078A3}"/>
          </ac:picMkLst>
        </pc:picChg>
      </pc:sldChg>
      <pc:sldChg chg="addSp delSp modSp new mod setBg">
        <pc:chgData name="Teodora Popovic" userId="5bb2577d08a773e3" providerId="LiveId" clId="{712E2008-F5CB-4F32-A024-B4659DED1CFB}" dt="2024-05-16T07:48:28.746" v="1298" actId="2711"/>
        <pc:sldMkLst>
          <pc:docMk/>
          <pc:sldMk cId="2010312357" sldId="264"/>
        </pc:sldMkLst>
        <pc:spChg chg="mod ord">
          <ac:chgData name="Teodora Popovic" userId="5bb2577d08a773e3" providerId="LiveId" clId="{712E2008-F5CB-4F32-A024-B4659DED1CFB}" dt="2024-05-16T07:48:28.746" v="1298" actId="2711"/>
          <ac:spMkLst>
            <pc:docMk/>
            <pc:sldMk cId="2010312357" sldId="264"/>
            <ac:spMk id="2" creationId="{E7C2D23E-14B1-5107-33FC-8886DF189D82}"/>
          </ac:spMkLst>
        </pc:spChg>
        <pc:spChg chg="del">
          <ac:chgData name="Teodora Popovic" userId="5bb2577d08a773e3" providerId="LiveId" clId="{712E2008-F5CB-4F32-A024-B4659DED1CFB}" dt="2024-05-16T07:47:31.169" v="1295" actId="21"/>
          <ac:spMkLst>
            <pc:docMk/>
            <pc:sldMk cId="2010312357" sldId="264"/>
            <ac:spMk id="3" creationId="{F3C9E9AB-D826-35DC-A6F8-F363E9746A8C}"/>
          </ac:spMkLst>
        </pc:spChg>
        <pc:spChg chg="add">
          <ac:chgData name="Teodora Popovic" userId="5bb2577d08a773e3" providerId="LiveId" clId="{712E2008-F5CB-4F32-A024-B4659DED1CFB}" dt="2024-05-16T07:48:18.392" v="1297" actId="26606"/>
          <ac:spMkLst>
            <pc:docMk/>
            <pc:sldMk cId="2010312357" sldId="264"/>
            <ac:spMk id="9223" creationId="{E91DC736-0EF8-4F87-9146-EBF1D2EE4D3D}"/>
          </ac:spMkLst>
        </pc:spChg>
        <pc:spChg chg="add">
          <ac:chgData name="Teodora Popovic" userId="5bb2577d08a773e3" providerId="LiveId" clId="{712E2008-F5CB-4F32-A024-B4659DED1CFB}" dt="2024-05-16T07:48:18.392" v="1297" actId="26606"/>
          <ac:spMkLst>
            <pc:docMk/>
            <pc:sldMk cId="2010312357" sldId="264"/>
            <ac:spMk id="9225" creationId="{097CD68E-23E3-4007-8847-CD0944C4F7BE}"/>
          </ac:spMkLst>
        </pc:spChg>
        <pc:spChg chg="add">
          <ac:chgData name="Teodora Popovic" userId="5bb2577d08a773e3" providerId="LiveId" clId="{712E2008-F5CB-4F32-A024-B4659DED1CFB}" dt="2024-05-16T07:48:18.392" v="1297" actId="26606"/>
          <ac:spMkLst>
            <pc:docMk/>
            <pc:sldMk cId="2010312357" sldId="264"/>
            <ac:spMk id="9227" creationId="{AF2F604E-43BE-4DC3-B983-E071523364F8}"/>
          </ac:spMkLst>
        </pc:spChg>
        <pc:spChg chg="add">
          <ac:chgData name="Teodora Popovic" userId="5bb2577d08a773e3" providerId="LiveId" clId="{712E2008-F5CB-4F32-A024-B4659DED1CFB}" dt="2024-05-16T07:48:18.392" v="1297" actId="26606"/>
          <ac:spMkLst>
            <pc:docMk/>
            <pc:sldMk cId="2010312357" sldId="264"/>
            <ac:spMk id="9229" creationId="{08C9B587-E65E-4B52-B37C-ABEBB6E87928}"/>
          </ac:spMkLst>
        </pc:spChg>
        <pc:picChg chg="add mod">
          <ac:chgData name="Teodora Popovic" userId="5bb2577d08a773e3" providerId="LiveId" clId="{712E2008-F5CB-4F32-A024-B4659DED1CFB}" dt="2024-05-16T07:48:18.392" v="1297" actId="26606"/>
          <ac:picMkLst>
            <pc:docMk/>
            <pc:sldMk cId="2010312357" sldId="264"/>
            <ac:picMk id="9218" creationId="{2AA36403-3ED3-2D84-2888-C57EC3AF6FAE}"/>
          </ac:picMkLst>
        </pc:picChg>
      </pc:sldChg>
      <pc:sldChg chg="addSp modSp new mod setBg">
        <pc:chgData name="Teodora Popovic" userId="5bb2577d08a773e3" providerId="LiveId" clId="{712E2008-F5CB-4F32-A024-B4659DED1CFB}" dt="2024-05-16T07:51:03.479" v="1379" actId="26606"/>
        <pc:sldMkLst>
          <pc:docMk/>
          <pc:sldMk cId="2787522440" sldId="265"/>
        </pc:sldMkLst>
        <pc:spChg chg="mod">
          <ac:chgData name="Teodora Popovic" userId="5bb2577d08a773e3" providerId="LiveId" clId="{712E2008-F5CB-4F32-A024-B4659DED1CFB}" dt="2024-05-16T07:51:03.479" v="1379" actId="26606"/>
          <ac:spMkLst>
            <pc:docMk/>
            <pc:sldMk cId="2787522440" sldId="265"/>
            <ac:spMk id="2" creationId="{1B088217-934A-0C54-F38B-C74A4BABA16A}"/>
          </ac:spMkLst>
        </pc:spChg>
        <pc:spChg chg="mod">
          <ac:chgData name="Teodora Popovic" userId="5bb2577d08a773e3" providerId="LiveId" clId="{712E2008-F5CB-4F32-A024-B4659DED1CFB}" dt="2024-05-16T07:51:03.479" v="1379" actId="26606"/>
          <ac:spMkLst>
            <pc:docMk/>
            <pc:sldMk cId="2787522440" sldId="265"/>
            <ac:spMk id="3" creationId="{8EDF51E8-6CA1-8513-74A0-9970A390DD80}"/>
          </ac:spMkLst>
        </pc:spChg>
        <pc:spChg chg="add">
          <ac:chgData name="Teodora Popovic" userId="5bb2577d08a773e3" providerId="LiveId" clId="{712E2008-F5CB-4F32-A024-B4659DED1CFB}" dt="2024-05-16T07:51:03.479" v="1379" actId="26606"/>
          <ac:spMkLst>
            <pc:docMk/>
            <pc:sldMk cId="2787522440" sldId="265"/>
            <ac:spMk id="10247" creationId="{F13C74B1-5B17-4795-BED0-7140497B445A}"/>
          </ac:spMkLst>
        </pc:spChg>
        <pc:spChg chg="add">
          <ac:chgData name="Teodora Popovic" userId="5bb2577d08a773e3" providerId="LiveId" clId="{712E2008-F5CB-4F32-A024-B4659DED1CFB}" dt="2024-05-16T07:51:03.479" v="1379" actId="26606"/>
          <ac:spMkLst>
            <pc:docMk/>
            <pc:sldMk cId="2787522440" sldId="265"/>
            <ac:spMk id="10249" creationId="{D4974D33-8DC5-464E-8C6D-BE58F0669C17}"/>
          </ac:spMkLst>
        </pc:spChg>
        <pc:picChg chg="add mod">
          <ac:chgData name="Teodora Popovic" userId="5bb2577d08a773e3" providerId="LiveId" clId="{712E2008-F5CB-4F32-A024-B4659DED1CFB}" dt="2024-05-16T07:51:03.479" v="1379" actId="26606"/>
          <ac:picMkLst>
            <pc:docMk/>
            <pc:sldMk cId="2787522440" sldId="265"/>
            <ac:picMk id="10242" creationId="{C7F1DF77-5528-BDD3-77E8-27BC566D90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A8551-81BF-4FC2-A1DC-E863BF4C02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9E77D9-5A55-4D1E-A309-BA2E570A15BD}">
      <dgm:prSet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Cultural and Symbolic Integration</a:t>
          </a:r>
        </a:p>
      </dgm:t>
    </dgm:pt>
    <dgm:pt modelId="{D1B10F9E-DA69-4B7D-B199-02B256C1F743}" type="parTrans" cxnId="{A83DEE56-3693-48D1-A452-9B6AC5DDDDEA}">
      <dgm:prSet/>
      <dgm:spPr/>
      <dgm:t>
        <a:bodyPr/>
        <a:lstStyle/>
        <a:p>
          <a:endParaRPr lang="en-US"/>
        </a:p>
      </dgm:t>
    </dgm:pt>
    <dgm:pt modelId="{C501F5EB-C74D-4434-B7E5-5AAF7C460779}" type="sibTrans" cxnId="{A83DEE56-3693-48D1-A452-9B6AC5DDDDEA}">
      <dgm:prSet/>
      <dgm:spPr/>
      <dgm:t>
        <a:bodyPr/>
        <a:lstStyle/>
        <a:p>
          <a:endParaRPr lang="en-US"/>
        </a:p>
      </dgm:t>
    </dgm:pt>
    <dgm:pt modelId="{8F1A1273-2295-41AD-98FA-46682BC7F4E2}">
      <dgm:prSet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Declaration of European Identity in 1973</a:t>
          </a:r>
        </a:p>
      </dgm:t>
    </dgm:pt>
    <dgm:pt modelId="{899AD9CF-1C35-498B-8774-2814D77244F0}" type="parTrans" cxnId="{4576EBB3-D615-4A5E-8352-3B9387DAC89C}">
      <dgm:prSet/>
      <dgm:spPr/>
      <dgm:t>
        <a:bodyPr/>
        <a:lstStyle/>
        <a:p>
          <a:endParaRPr lang="en-US"/>
        </a:p>
      </dgm:t>
    </dgm:pt>
    <dgm:pt modelId="{48AC962C-DD5C-4D0C-9335-C28534C9D421}" type="sibTrans" cxnId="{4576EBB3-D615-4A5E-8352-3B9387DAC89C}">
      <dgm:prSet/>
      <dgm:spPr/>
      <dgm:t>
        <a:bodyPr/>
        <a:lstStyle/>
        <a:p>
          <a:endParaRPr lang="en-US"/>
        </a:p>
      </dgm:t>
    </dgm:pt>
    <dgm:pt modelId="{45611993-9104-4A80-BC31-32F845D74F8B}">
      <dgm:prSet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The introduction of symbols like the European flag, anthem (Ode to Joy), and Europe Day in the 1980s Expansion and Enlargement</a:t>
          </a:r>
        </a:p>
      </dgm:t>
    </dgm:pt>
    <dgm:pt modelId="{CD16B255-558C-4114-A371-083064B6EC25}" type="parTrans" cxnId="{24CE63F0-CF28-4CEC-8B3E-377C4562115F}">
      <dgm:prSet/>
      <dgm:spPr/>
      <dgm:t>
        <a:bodyPr/>
        <a:lstStyle/>
        <a:p>
          <a:endParaRPr lang="en-US"/>
        </a:p>
      </dgm:t>
    </dgm:pt>
    <dgm:pt modelId="{423E71B3-6FC8-4A2C-8B0B-715C5F089CC2}" type="sibTrans" cxnId="{24CE63F0-CF28-4CEC-8B3E-377C4562115F}">
      <dgm:prSet/>
      <dgm:spPr/>
      <dgm:t>
        <a:bodyPr/>
        <a:lstStyle/>
        <a:p>
          <a:endParaRPr lang="en-US"/>
        </a:p>
      </dgm:t>
    </dgm:pt>
    <dgm:pt modelId="{4AD4A9C8-FBFB-4B80-8C3E-E37F6B9DEC95}">
      <dgm:prSet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Institutional and Civic Development</a:t>
          </a:r>
        </a:p>
      </dgm:t>
    </dgm:pt>
    <dgm:pt modelId="{04E63EBD-2846-4D26-BCC9-1842D88D9130}" type="parTrans" cxnId="{B4296AF9-A398-486B-9E7C-30DE34F177A6}">
      <dgm:prSet/>
      <dgm:spPr/>
      <dgm:t>
        <a:bodyPr/>
        <a:lstStyle/>
        <a:p>
          <a:endParaRPr lang="en-US"/>
        </a:p>
      </dgm:t>
    </dgm:pt>
    <dgm:pt modelId="{35D88680-85FA-4A0F-8BAB-81D9F1DDA479}" type="sibTrans" cxnId="{B4296AF9-A398-486B-9E7C-30DE34F177A6}">
      <dgm:prSet/>
      <dgm:spPr/>
      <dgm:t>
        <a:bodyPr/>
        <a:lstStyle/>
        <a:p>
          <a:endParaRPr lang="en-US"/>
        </a:p>
      </dgm:t>
    </dgm:pt>
    <dgm:pt modelId="{D414F6DE-7AB0-422D-AE4F-B66BBD75C3A1}">
      <dgm:prSet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- The Maastricht Treaty (1993)</a:t>
          </a:r>
        </a:p>
      </dgm:t>
    </dgm:pt>
    <dgm:pt modelId="{3AE3FD1C-D406-4D9B-BCD6-1CA45F93691E}" type="parTrans" cxnId="{2B70BA81-B29D-4EB0-A694-743B434CBCA0}">
      <dgm:prSet/>
      <dgm:spPr/>
      <dgm:t>
        <a:bodyPr/>
        <a:lstStyle/>
        <a:p>
          <a:endParaRPr lang="en-US"/>
        </a:p>
      </dgm:t>
    </dgm:pt>
    <dgm:pt modelId="{05098749-5760-44B9-B6F4-A304906715CC}" type="sibTrans" cxnId="{2B70BA81-B29D-4EB0-A694-743B434CBCA0}">
      <dgm:prSet/>
      <dgm:spPr/>
      <dgm:t>
        <a:bodyPr/>
        <a:lstStyle/>
        <a:p>
          <a:endParaRPr lang="en-US"/>
        </a:p>
      </dgm:t>
    </dgm:pt>
    <dgm:pt modelId="{959ECB0C-A959-45ED-A1F6-9C05647DEC67}" type="pres">
      <dgm:prSet presAssocID="{4E1A8551-81BF-4FC2-A1DC-E863BF4C027A}" presName="linear" presStyleCnt="0">
        <dgm:presLayoutVars>
          <dgm:animLvl val="lvl"/>
          <dgm:resizeHandles val="exact"/>
        </dgm:presLayoutVars>
      </dgm:prSet>
      <dgm:spPr/>
    </dgm:pt>
    <dgm:pt modelId="{32908575-EBF3-48B9-B86B-9366E90609D1}" type="pres">
      <dgm:prSet presAssocID="{4D9E77D9-5A55-4D1E-A309-BA2E570A15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36C719-FF42-4530-8E47-26DEB906E6EF}" type="pres">
      <dgm:prSet presAssocID="{4D9E77D9-5A55-4D1E-A309-BA2E570A15BD}" presName="childText" presStyleLbl="revTx" presStyleIdx="0" presStyleCnt="1">
        <dgm:presLayoutVars>
          <dgm:bulletEnabled val="1"/>
        </dgm:presLayoutVars>
      </dgm:prSet>
      <dgm:spPr/>
    </dgm:pt>
    <dgm:pt modelId="{1360147D-4C72-4886-8D82-F2CDE59DDA88}" type="pres">
      <dgm:prSet presAssocID="{4AD4A9C8-FBFB-4B80-8C3E-E37F6B9DEC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3D65D4-6D29-4056-8D26-0A6370C3E539}" type="pres">
      <dgm:prSet presAssocID="{35D88680-85FA-4A0F-8BAB-81D9F1DDA479}" presName="spacer" presStyleCnt="0"/>
      <dgm:spPr/>
    </dgm:pt>
    <dgm:pt modelId="{6CFAE7D9-9A75-4383-B1EF-8DE6DCDEACB3}" type="pres">
      <dgm:prSet presAssocID="{D414F6DE-7AB0-422D-AE4F-B66BBD75C3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E1DE21-13B5-4856-B9BB-0B4F82A58D52}" type="presOf" srcId="{D414F6DE-7AB0-422D-AE4F-B66BBD75C3A1}" destId="{6CFAE7D9-9A75-4383-B1EF-8DE6DCDEACB3}" srcOrd="0" destOrd="0" presId="urn:microsoft.com/office/officeart/2005/8/layout/vList2"/>
    <dgm:cxn modelId="{98C87F55-C793-4B83-955C-2C245755BFF4}" type="presOf" srcId="{4D9E77D9-5A55-4D1E-A309-BA2E570A15BD}" destId="{32908575-EBF3-48B9-B86B-9366E90609D1}" srcOrd="0" destOrd="0" presId="urn:microsoft.com/office/officeart/2005/8/layout/vList2"/>
    <dgm:cxn modelId="{A83DEE56-3693-48D1-A452-9B6AC5DDDDEA}" srcId="{4E1A8551-81BF-4FC2-A1DC-E863BF4C027A}" destId="{4D9E77D9-5A55-4D1E-A309-BA2E570A15BD}" srcOrd="0" destOrd="0" parTransId="{D1B10F9E-DA69-4B7D-B199-02B256C1F743}" sibTransId="{C501F5EB-C74D-4434-B7E5-5AAF7C460779}"/>
    <dgm:cxn modelId="{2B70BA81-B29D-4EB0-A694-743B434CBCA0}" srcId="{4E1A8551-81BF-4FC2-A1DC-E863BF4C027A}" destId="{D414F6DE-7AB0-422D-AE4F-B66BBD75C3A1}" srcOrd="2" destOrd="0" parTransId="{3AE3FD1C-D406-4D9B-BCD6-1CA45F93691E}" sibTransId="{05098749-5760-44B9-B6F4-A304906715CC}"/>
    <dgm:cxn modelId="{89DC97AD-B31B-4499-BF60-8EA03BB378FF}" type="presOf" srcId="{8F1A1273-2295-41AD-98FA-46682BC7F4E2}" destId="{9036C719-FF42-4530-8E47-26DEB906E6EF}" srcOrd="0" destOrd="0" presId="urn:microsoft.com/office/officeart/2005/8/layout/vList2"/>
    <dgm:cxn modelId="{4576EBB3-D615-4A5E-8352-3B9387DAC89C}" srcId="{4D9E77D9-5A55-4D1E-A309-BA2E570A15BD}" destId="{8F1A1273-2295-41AD-98FA-46682BC7F4E2}" srcOrd="0" destOrd="0" parTransId="{899AD9CF-1C35-498B-8774-2814D77244F0}" sibTransId="{48AC962C-DD5C-4D0C-9335-C28534C9D421}"/>
    <dgm:cxn modelId="{2F5512B8-D756-4768-BE10-48748FC59298}" type="presOf" srcId="{4E1A8551-81BF-4FC2-A1DC-E863BF4C027A}" destId="{959ECB0C-A959-45ED-A1F6-9C05647DEC67}" srcOrd="0" destOrd="0" presId="urn:microsoft.com/office/officeart/2005/8/layout/vList2"/>
    <dgm:cxn modelId="{28DA8AC9-7BB3-42C5-85AE-534BF393C8F8}" type="presOf" srcId="{45611993-9104-4A80-BC31-32F845D74F8B}" destId="{9036C719-FF42-4530-8E47-26DEB906E6EF}" srcOrd="0" destOrd="1" presId="urn:microsoft.com/office/officeart/2005/8/layout/vList2"/>
    <dgm:cxn modelId="{AD390CEF-D030-4902-88D3-849A7E8C0CA5}" type="presOf" srcId="{4AD4A9C8-FBFB-4B80-8C3E-E37F6B9DEC95}" destId="{1360147D-4C72-4886-8D82-F2CDE59DDA88}" srcOrd="0" destOrd="0" presId="urn:microsoft.com/office/officeart/2005/8/layout/vList2"/>
    <dgm:cxn modelId="{24CE63F0-CF28-4CEC-8B3E-377C4562115F}" srcId="{4D9E77D9-5A55-4D1E-A309-BA2E570A15BD}" destId="{45611993-9104-4A80-BC31-32F845D74F8B}" srcOrd="1" destOrd="0" parTransId="{CD16B255-558C-4114-A371-083064B6EC25}" sibTransId="{423E71B3-6FC8-4A2C-8B0B-715C5F089CC2}"/>
    <dgm:cxn modelId="{B4296AF9-A398-486B-9E7C-30DE34F177A6}" srcId="{4E1A8551-81BF-4FC2-A1DC-E863BF4C027A}" destId="{4AD4A9C8-FBFB-4B80-8C3E-E37F6B9DEC95}" srcOrd="1" destOrd="0" parTransId="{04E63EBD-2846-4D26-BCC9-1842D88D9130}" sibTransId="{35D88680-85FA-4A0F-8BAB-81D9F1DDA479}"/>
    <dgm:cxn modelId="{7C96009B-484E-4868-9EA4-80CE00EC386F}" type="presParOf" srcId="{959ECB0C-A959-45ED-A1F6-9C05647DEC67}" destId="{32908575-EBF3-48B9-B86B-9366E90609D1}" srcOrd="0" destOrd="0" presId="urn:microsoft.com/office/officeart/2005/8/layout/vList2"/>
    <dgm:cxn modelId="{3B268789-8E99-4EC2-A541-8057F128D4F4}" type="presParOf" srcId="{959ECB0C-A959-45ED-A1F6-9C05647DEC67}" destId="{9036C719-FF42-4530-8E47-26DEB906E6EF}" srcOrd="1" destOrd="0" presId="urn:microsoft.com/office/officeart/2005/8/layout/vList2"/>
    <dgm:cxn modelId="{282FFAA9-3B2D-44DE-8772-FB3F9F7F3E88}" type="presParOf" srcId="{959ECB0C-A959-45ED-A1F6-9C05647DEC67}" destId="{1360147D-4C72-4886-8D82-F2CDE59DDA88}" srcOrd="2" destOrd="0" presId="urn:microsoft.com/office/officeart/2005/8/layout/vList2"/>
    <dgm:cxn modelId="{861EBC7C-5D5B-4A45-B267-A7445C9CF20C}" type="presParOf" srcId="{959ECB0C-A959-45ED-A1F6-9C05647DEC67}" destId="{E63D65D4-6D29-4056-8D26-0A6370C3E539}" srcOrd="3" destOrd="0" presId="urn:microsoft.com/office/officeart/2005/8/layout/vList2"/>
    <dgm:cxn modelId="{C2EC6628-9E7C-4E01-868B-8A89F624151C}" type="presParOf" srcId="{959ECB0C-A959-45ED-A1F6-9C05647DEC67}" destId="{6CFAE7D9-9A75-4383-B1EF-8DE6DCDEAC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08575-EBF3-48B9-B86B-9366E90609D1}">
      <dsp:nvSpPr>
        <dsp:cNvPr id="0" name=""/>
        <dsp:cNvSpPr/>
      </dsp:nvSpPr>
      <dsp:spPr>
        <a:xfrm>
          <a:off x="0" y="159480"/>
          <a:ext cx="671355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fornian FB" panose="0207040306080B030204" pitchFamily="18" charset="0"/>
            </a:rPr>
            <a:t>Cultural and Symbolic Integration</a:t>
          </a:r>
        </a:p>
      </dsp:txBody>
      <dsp:txXfrm>
        <a:off x="36553" y="196033"/>
        <a:ext cx="6640446" cy="675694"/>
      </dsp:txXfrm>
    </dsp:sp>
    <dsp:sp modelId="{9036C719-FF42-4530-8E47-26DEB906E6EF}">
      <dsp:nvSpPr>
        <dsp:cNvPr id="0" name=""/>
        <dsp:cNvSpPr/>
      </dsp:nvSpPr>
      <dsp:spPr>
        <a:xfrm>
          <a:off x="0" y="908280"/>
          <a:ext cx="6713552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fornian FB" panose="0207040306080B030204" pitchFamily="18" charset="0"/>
            </a:rPr>
            <a:t>Declaration of European Identity in 1973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Californian FB" panose="0207040306080B030204" pitchFamily="18" charset="0"/>
            </a:rPr>
            <a:t>The introduction of symbols like the European flag, anthem (Ode to Joy), and Europe Day in the 1980s Expansion and Enlargement</a:t>
          </a:r>
        </a:p>
      </dsp:txBody>
      <dsp:txXfrm>
        <a:off x="0" y="908280"/>
        <a:ext cx="6713552" cy="1457280"/>
      </dsp:txXfrm>
    </dsp:sp>
    <dsp:sp modelId="{1360147D-4C72-4886-8D82-F2CDE59DDA88}">
      <dsp:nvSpPr>
        <dsp:cNvPr id="0" name=""/>
        <dsp:cNvSpPr/>
      </dsp:nvSpPr>
      <dsp:spPr>
        <a:xfrm>
          <a:off x="0" y="2365560"/>
          <a:ext cx="671355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fornian FB" panose="0207040306080B030204" pitchFamily="18" charset="0"/>
            </a:rPr>
            <a:t>Institutional and Civic Development</a:t>
          </a:r>
        </a:p>
      </dsp:txBody>
      <dsp:txXfrm>
        <a:off x="36553" y="2402113"/>
        <a:ext cx="6640446" cy="675694"/>
      </dsp:txXfrm>
    </dsp:sp>
    <dsp:sp modelId="{6CFAE7D9-9A75-4383-B1EF-8DE6DCDEACB3}">
      <dsp:nvSpPr>
        <dsp:cNvPr id="0" name=""/>
        <dsp:cNvSpPr/>
      </dsp:nvSpPr>
      <dsp:spPr>
        <a:xfrm>
          <a:off x="0" y="3206519"/>
          <a:ext cx="671355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fornian FB" panose="0207040306080B030204" pitchFamily="18" charset="0"/>
            </a:rPr>
            <a:t>- The Maastricht Treaty (1993)</a:t>
          </a:r>
        </a:p>
      </dsp:txBody>
      <dsp:txXfrm>
        <a:off x="36553" y="3243072"/>
        <a:ext cx="6640446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70B8-2D6C-47A0-2C21-619604A4A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21068-F902-7F7D-26D5-27662170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5FF3-07DE-ECA5-40C2-081CE373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A8FF-3B5E-38EB-8C7F-5AAA4852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8AEF-15B5-7218-939E-D502F368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803D-7ED6-C83E-6143-380FFA9C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76745-9248-BCB3-858F-41A5A799D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E178E-7346-FE58-723D-17118110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05E7-A089-D403-ED5C-9BD68F21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5D70-17E3-79FD-8FD9-7FD45DEF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C454C-AE27-E2A8-FC6C-2E0C72628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FDEC5-BE45-B50D-4BC4-ED013C237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65E9-E1B8-3D8A-618F-E604F07E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196-A2CF-7D48-40D5-EC7F03CB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F24D-57E5-7205-04B7-A7AE970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1347-F598-5234-D0DF-BBB25DE8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7234-0A36-5BD4-A4B6-8E3F642E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DFE63-446B-C74D-6BE6-8267961E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E21F-7903-2AAC-A513-641ABB03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59B38-9458-1D4C-D442-BCE0030A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C93B-2A8C-F73F-DDCC-5519EC17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2F00-C64D-2F38-7B48-10675D2B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D1A5-3A32-0205-2AA7-9E7341DD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47A2A-76BA-2186-E5C2-4B5E1158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6373-A30B-678C-D2BF-A0D867C9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EEC5-4659-6F41-19B7-984B0803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54486-4A7E-24C4-1603-6E62DD243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90AEF-DA93-9CFE-3868-09F4201D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6A30-720D-CE6D-C951-ABF51E45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6DACD-F4C5-0054-3006-38245CB4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0DAC1-C268-B3C8-1AD6-360AD5E6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5BCE-F257-8CC4-11DB-26FE88C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1112-9773-320C-E664-97D0F454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08E2F-B923-4FE2-A0CC-76F779016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DB602-3656-2B1A-2AA0-50AE795FB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1E2DB-9BF4-E01B-DE92-634BB973D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1E6BE-A536-CEC5-91FF-AD5E9F03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A3BAD-8749-9E0D-52B0-B1D51B0F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AC879-0737-D6BC-D611-1DAFE8EB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AA81-24F8-6B00-F9AA-784CDC2B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5775A-CFBF-D406-2871-90D351CE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976F3-62F3-7478-3E3E-A3342257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CEB3-98A8-2350-128D-5506C6D9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A209C-6CBE-F731-9B96-09D08051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CFF07-98C8-C518-6BEE-11CE88F7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4455-0C42-C891-1F61-578CB6B2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F233-DE4C-FBD6-C49C-2D89150A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0CF4-A4AB-1F7B-28CC-C76571A4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7ECEF-0F4A-48C4-9AC1-F775B8665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57FC8-957F-DF0C-79B7-3CEDFFC0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C48FE-CE23-9CFD-14CF-6292B977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499E4-42DF-8485-1803-276C765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CB63-25D5-7133-8863-A444CDF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C3A60-10BC-030E-5D9F-40DF1153B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5B3E4-39D3-2B1D-B949-ABEF061F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EAE01-263F-FF79-7C83-0774E14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09AA2-7131-6220-053A-989B9244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85104-E4BF-5D41-A444-847EE6FF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4923F-B576-CD5D-CDC0-D361E8FA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35FB-BA5C-9551-B227-3F95F6A2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4631-29A1-2696-8E38-00A051440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9976A-6517-432F-97BF-E8F072A57B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4BF2-BD82-30A5-0060-3C75AF87D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2980-548D-EBCC-AE2D-96337B5C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A2CDB-51EE-4F19-8F19-896825AC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r.info/pdf/82856" TargetMode="External"/><Relationship Id="rId2" Type="http://schemas.openxmlformats.org/officeDocument/2006/relationships/hyperlink" Target="https://server.www.robert-schuman.eu/storage/en/doc/questions-d-europe/qe-466-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urope - Wikipedia">
            <a:extLst>
              <a:ext uri="{FF2B5EF4-FFF2-40B4-BE49-F238E27FC236}">
                <a16:creationId xmlns:a16="http://schemas.microsoft.com/office/drawing/2014/main" id="{149AFA72-41AB-E828-AF57-C7E9152AC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0660" b="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68351-7938-9F0E-927A-7A4D3CA82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hr-H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67E27-19DF-B0E8-8EEE-0D34C4EE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Anja Popović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6C2E-0501-0AF6-DB4F-FA1B4B26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CA50-8E8E-6B74-4ED2-7A317CB3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https://server.www.robert-schuman.eu/storage/en/doc/questions-d-europe/qe-466-en.pdf</a:t>
            </a:r>
            <a:endParaRPr lang="en-US" dirty="0"/>
          </a:p>
          <a:p>
            <a:r>
              <a:rPr lang="en-US" dirty="0">
                <a:hlinkClick r:id="rId3"/>
              </a:rPr>
              <a:t>https://www.e-ir.info/pdf/82856</a:t>
            </a:r>
            <a:endParaRPr lang="en-US" dirty="0"/>
          </a:p>
          <a:p>
            <a:r>
              <a:rPr lang="en-US" i="1" dirty="0"/>
              <a:t>The Emergence of a European Identity in the Middle Ages </a:t>
            </a:r>
            <a:r>
              <a:rPr lang="en-US" dirty="0"/>
              <a:t>by Patrick J. Geary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2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om the Identity of Each Nation to a Union - My Country? Europe.">
            <a:extLst>
              <a:ext uri="{FF2B5EF4-FFF2-40B4-BE49-F238E27FC236}">
                <a16:creationId xmlns:a16="http://schemas.microsoft.com/office/drawing/2014/main" id="{D139FE74-2978-C953-F9F2-0506B787C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4987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5D3BE-42CD-1BCE-9240-FA2225FFF1DD}"/>
              </a:ext>
            </a:extLst>
          </p:cNvPr>
          <p:cNvSpPr txBox="1"/>
          <p:nvPr/>
        </p:nvSpPr>
        <p:spPr>
          <a:xfrm>
            <a:off x="-24203" y="-10"/>
            <a:ext cx="3858571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The term “European” involves geographic, historic and cultural factors that contribute, to varying degrees, in forging a European identity based on shared historical links, ideas and values – but without this cancelling out of course our national identities.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Fondation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 Robert Schuman</a:t>
            </a:r>
          </a:p>
        </p:txBody>
      </p:sp>
    </p:spTree>
    <p:extLst>
      <p:ext uri="{BB962C8B-B14F-4D97-AF65-F5344CB8AC3E}">
        <p14:creationId xmlns:p14="http://schemas.microsoft.com/office/powerpoint/2010/main" val="214877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Early, High and Late Middle Ages">
            <a:extLst>
              <a:ext uri="{FF2B5EF4-FFF2-40B4-BE49-F238E27FC236}">
                <a16:creationId xmlns:a16="http://schemas.microsoft.com/office/drawing/2014/main" id="{73D6A4D4-237F-83C3-7E60-4231A2E20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1147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38D71-4E7B-418B-6AAB-FE0FEF72B908}"/>
              </a:ext>
            </a:extLst>
          </p:cNvPr>
          <p:cNvSpPr txBox="1"/>
          <p:nvPr/>
        </p:nvSpPr>
        <p:spPr>
          <a:xfrm>
            <a:off x="-4" y="497300"/>
            <a:ext cx="3893578" cy="586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Development of the European Identity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Middle Ages and the Renaissance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Post World War II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Cultural and Symbolic Integration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Institutional and Civic developments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Economic and Social Dimensions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Popular Culture and Sports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Times New Roman" panose="02020603050405020304" pitchFamily="18" charset="0"/>
              </a:rPr>
              <a:t>Recent Developments and Challenges</a:t>
            </a: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3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52CCD-3D24-3C43-795E-0BF3E899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>
                <a:latin typeface="Californian FB" panose="0207040306080B030204" pitchFamily="18" charset="0"/>
              </a:rPr>
              <a:t>Middle Ages and the </a:t>
            </a:r>
            <a:r>
              <a:rPr lang="en-US" sz="4600" dirty="0" err="1">
                <a:latin typeface="Californian FB" panose="0207040306080B030204" pitchFamily="18" charset="0"/>
              </a:rPr>
              <a:t>Rennaisance</a:t>
            </a:r>
            <a:endParaRPr lang="en-US" sz="4600" dirty="0">
              <a:latin typeface="Californian FB" panose="0207040306080B030204" pitchFamily="18" charset="0"/>
            </a:endParaRP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A057-FEB7-7C25-7491-B68FC46F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alifornian FB" panose="0207040306080B030204" pitchFamily="18" charset="0"/>
              </a:rPr>
              <a:t>Cultural and Religious Unity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Feudal Systems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Universities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Scholasticism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Humanism 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Arts and Science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Nation-States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Exploration</a:t>
            </a:r>
          </a:p>
          <a:p>
            <a:r>
              <a:rPr lang="en-US" sz="2200" dirty="0">
                <a:latin typeface="Californian FB" panose="0207040306080B030204" pitchFamily="18" charset="0"/>
              </a:rPr>
              <a:t>Trade</a:t>
            </a:r>
          </a:p>
          <a:p>
            <a:endParaRPr lang="en-US" sz="2200" dirty="0"/>
          </a:p>
        </p:txBody>
      </p:sp>
      <p:pic>
        <p:nvPicPr>
          <p:cNvPr id="5122" name="Picture 2" descr="HOF Episode 19: Europe Wakes Up (The Renaissance) – ANTHROCHEF">
            <a:extLst>
              <a:ext uri="{FF2B5EF4-FFF2-40B4-BE49-F238E27FC236}">
                <a16:creationId xmlns:a16="http://schemas.microsoft.com/office/drawing/2014/main" id="{D2CAEA1C-4D3C-D7FC-C8C5-2319173B2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r="2159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9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4" name="Rectangle 617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B9A5A-B1DB-0959-B2E1-C24FDF3E2437}"/>
              </a:ext>
            </a:extLst>
          </p:cNvPr>
          <p:cNvSpPr txBox="1"/>
          <p:nvPr/>
        </p:nvSpPr>
        <p:spPr>
          <a:xfrm>
            <a:off x="630936" y="0"/>
            <a:ext cx="4818888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43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4600" dirty="0">
                <a:latin typeface="Californian FB" panose="0207040306080B030204" pitchFamily="18" charset="0"/>
              </a:rPr>
              <a:t>Post World War II</a:t>
            </a: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Californian FB" panose="0207040306080B030204" pitchFamily="18" charset="0"/>
              </a:rPr>
              <a:t>Reconstruction and Integration Efforts</a:t>
            </a: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Californian FB" panose="0207040306080B030204" pitchFamily="18" charset="0"/>
              </a:rPr>
              <a:t>Founding of the European Union</a:t>
            </a:r>
            <a:endParaRPr lang="en-US" sz="2000" dirty="0">
              <a:highlight>
                <a:srgbClr val="FFFFFF"/>
              </a:highlight>
              <a:latin typeface="Californian FB" panose="0207040306080B030204" pitchFamily="18" charset="0"/>
            </a:endParaRP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Californian FB" panose="0207040306080B030204" pitchFamily="18" charset="0"/>
              </a:rPr>
              <a:t>Expansion and Enlargement</a:t>
            </a:r>
            <a:endParaRPr lang="en-US" sz="2000" dirty="0">
              <a:highlight>
                <a:srgbClr val="FFFFFF"/>
              </a:highlight>
              <a:latin typeface="Californian FB" panose="0207040306080B030204" pitchFamily="18" charset="0"/>
            </a:endParaRP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Californian FB" panose="0207040306080B030204" pitchFamily="18" charset="0"/>
              </a:rPr>
              <a:t>Cultural Exchange and Mobility</a:t>
            </a:r>
            <a:endParaRPr lang="en-US" sz="2000" dirty="0">
              <a:highlight>
                <a:srgbClr val="FFFFFF"/>
              </a:highlight>
              <a:latin typeface="Californian FB" panose="0207040306080B030204" pitchFamily="18" charset="0"/>
            </a:endParaRP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highlight>
                  <a:srgbClr val="FFFFFF"/>
                </a:highlight>
                <a:latin typeface="Californian FB" panose="0207040306080B030204" pitchFamily="18" charset="0"/>
              </a:rPr>
              <a:t>Policies and Values</a:t>
            </a:r>
            <a:endParaRPr lang="en-US" sz="2000" dirty="0">
              <a:highlight>
                <a:srgbClr val="FFFFFF"/>
              </a:highlight>
              <a:latin typeface="Californian FB" panose="0207040306080B030204" pitchFamily="18" charset="0"/>
            </a:endParaRPr>
          </a:p>
          <a:p>
            <a:pPr marL="342900" lvl="0" indent="-228600">
              <a:lnSpc>
                <a:spcPct val="200000"/>
              </a:lnSpc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fornian FB" panose="0207040306080B030204" pitchFamily="18" charset="0"/>
              </a:rPr>
              <a:t>Challenges and Crises</a:t>
            </a:r>
            <a:endParaRPr lang="en-US" sz="1200" dirty="0">
              <a:latin typeface="Californian FB" panose="0207040306080B030204" pitchFamily="18" charset="0"/>
            </a:endParaRPr>
          </a:p>
        </p:txBody>
      </p:sp>
      <p:pic>
        <p:nvPicPr>
          <p:cNvPr id="6146" name="Picture 2" descr="After WWII, Europe Was A 'Savage Continent' Of Devastation : NPR">
            <a:extLst>
              <a:ext uri="{FF2B5EF4-FFF2-40B4-BE49-F238E27FC236}">
                <a16:creationId xmlns:a16="http://schemas.microsoft.com/office/drawing/2014/main" id="{EA278D65-5501-3691-3073-9D8F58181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r="20405"/>
          <a:stretch/>
        </p:blipFill>
        <p:spPr bwMode="auto">
          <a:xfrm>
            <a:off x="6099048" y="707789"/>
            <a:ext cx="5458968" cy="54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uropean Union - Wikipedia">
            <a:extLst>
              <a:ext uri="{FF2B5EF4-FFF2-40B4-BE49-F238E27FC236}">
                <a16:creationId xmlns:a16="http://schemas.microsoft.com/office/drawing/2014/main" id="{563D04BE-11F8-D1CB-F5F9-A66008006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r="19455" b="2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86" name="TextBox 5">
            <a:extLst>
              <a:ext uri="{FF2B5EF4-FFF2-40B4-BE49-F238E27FC236}">
                <a16:creationId xmlns:a16="http://schemas.microsoft.com/office/drawing/2014/main" id="{8BB6D697-A15C-5AF1-068B-38BB05C17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86009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92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9" name="Rectangle 820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41A9D-8A39-717D-95D9-BFEAA73A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212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 err="1">
                <a:latin typeface="Californian FB" panose="0207040306080B030204" pitchFamily="18" charset="0"/>
              </a:rPr>
              <a:t>Economic</a:t>
            </a:r>
            <a:r>
              <a:rPr lang="hr-HR" dirty="0">
                <a:latin typeface="Californian FB" panose="0207040306080B030204" pitchFamily="18" charset="0"/>
              </a:rPr>
              <a:t> </a:t>
            </a:r>
            <a:r>
              <a:rPr lang="hr-HR" dirty="0" err="1">
                <a:latin typeface="Californian FB" panose="0207040306080B030204" pitchFamily="18" charset="0"/>
              </a:rPr>
              <a:t>and</a:t>
            </a:r>
            <a:r>
              <a:rPr lang="hr-HR" dirty="0">
                <a:latin typeface="Californian FB" panose="0207040306080B030204" pitchFamily="18" charset="0"/>
              </a:rPr>
              <a:t> </a:t>
            </a:r>
            <a:r>
              <a:rPr lang="hr-HR" dirty="0" err="1">
                <a:latin typeface="Californian FB" panose="0207040306080B030204" pitchFamily="18" charset="0"/>
              </a:rPr>
              <a:t>Social</a:t>
            </a:r>
            <a:r>
              <a:rPr lang="hr-HR" dirty="0">
                <a:latin typeface="Californian FB" panose="0207040306080B030204" pitchFamily="18" charset="0"/>
              </a:rPr>
              <a:t> </a:t>
            </a:r>
            <a:r>
              <a:rPr lang="hr-HR" dirty="0" err="1">
                <a:latin typeface="Californian FB" panose="0207040306080B030204" pitchFamily="18" charset="0"/>
              </a:rPr>
              <a:t>Dimensions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7610-DDAB-6075-58DB-334B32B3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6231561" cy="5048462"/>
          </a:xfrm>
        </p:spPr>
        <p:txBody>
          <a:bodyPr>
            <a:normAutofit/>
          </a:bodyPr>
          <a:lstStyle/>
          <a:p>
            <a:pPr algn="just"/>
            <a:r>
              <a:rPr lang="hr-HR" sz="3600" dirty="0" err="1">
                <a:latin typeface="Californian FB" panose="0207040306080B030204" pitchFamily="18" charset="0"/>
              </a:rPr>
              <a:t>Introduction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of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the</a:t>
            </a:r>
            <a:r>
              <a:rPr lang="hr-HR" sz="3600" dirty="0">
                <a:latin typeface="Californian FB" panose="0207040306080B030204" pitchFamily="18" charset="0"/>
              </a:rPr>
              <a:t> EURO</a:t>
            </a:r>
          </a:p>
          <a:p>
            <a:pPr algn="just"/>
            <a:r>
              <a:rPr lang="hr-HR" sz="3600" dirty="0">
                <a:latin typeface="Californian FB" panose="0207040306080B030204" pitchFamily="18" charset="0"/>
              </a:rPr>
              <a:t>Exchange </a:t>
            </a:r>
            <a:r>
              <a:rPr lang="hr-HR" sz="3600" dirty="0" err="1">
                <a:latin typeface="Californian FB" panose="0207040306080B030204" pitchFamily="18" charset="0"/>
              </a:rPr>
              <a:t>of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goods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and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people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in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the</a:t>
            </a:r>
            <a:r>
              <a:rPr lang="hr-HR" sz="3600" dirty="0">
                <a:latin typeface="Californian FB" panose="0207040306080B030204" pitchFamily="18" charset="0"/>
              </a:rPr>
              <a:t> EU</a:t>
            </a:r>
          </a:p>
          <a:p>
            <a:pPr algn="just"/>
            <a:r>
              <a:rPr lang="hr-HR" sz="3600" dirty="0">
                <a:latin typeface="Californian FB" panose="0207040306080B030204" pitchFamily="18" charset="0"/>
              </a:rPr>
              <a:t>Exchange </a:t>
            </a:r>
            <a:r>
              <a:rPr lang="hr-HR" sz="3600" dirty="0" err="1">
                <a:latin typeface="Californian FB" panose="0207040306080B030204" pitchFamily="18" charset="0"/>
              </a:rPr>
              <a:t>programmes</a:t>
            </a:r>
            <a:r>
              <a:rPr lang="hr-HR" sz="3600" dirty="0">
                <a:latin typeface="Californian FB" panose="0207040306080B030204" pitchFamily="18" charset="0"/>
              </a:rPr>
              <a:t> </a:t>
            </a:r>
            <a:r>
              <a:rPr lang="hr-HR" sz="3600" dirty="0" err="1">
                <a:latin typeface="Californian FB" panose="0207040306080B030204" pitchFamily="18" charset="0"/>
              </a:rPr>
              <a:t>such</a:t>
            </a:r>
            <a:r>
              <a:rPr lang="hr-HR" sz="3600" dirty="0">
                <a:latin typeface="Californian FB" panose="0207040306080B030204" pitchFamily="18" charset="0"/>
              </a:rPr>
              <a:t> as Erasmus+ (1987)</a:t>
            </a:r>
            <a:endParaRPr lang="en-US" sz="3600" dirty="0">
              <a:latin typeface="Californian FB" panose="0207040306080B030204" pitchFamily="18" charset="0"/>
            </a:endParaRPr>
          </a:p>
        </p:txBody>
      </p:sp>
      <p:pic>
        <p:nvPicPr>
          <p:cNvPr id="8194" name="Picture 2" descr="Eurobankovky – Wikipedie">
            <a:extLst>
              <a:ext uri="{FF2B5EF4-FFF2-40B4-BE49-F238E27FC236}">
                <a16:creationId xmlns:a16="http://schemas.microsoft.com/office/drawing/2014/main" id="{55BC5F4D-0DB3-8211-D551-4C457850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b="1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9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UEFA Euro winners: Know the champions - full list">
            <a:extLst>
              <a:ext uri="{FF2B5EF4-FFF2-40B4-BE49-F238E27FC236}">
                <a16:creationId xmlns:a16="http://schemas.microsoft.com/office/drawing/2014/main" id="{2AA36403-3ED3-2D84-2888-C57EC3AF6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28354" b="27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2D23E-14B1-5107-33FC-8886DF18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Californian FB" panose="0207040306080B030204" pitchFamily="18" charset="0"/>
              </a:rPr>
              <a:t>Popular Sports and Culture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31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88217-934A-0C54-F38B-C74A4BAB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4600"/>
              <a:t>Is the European Identity in crisis?</a:t>
            </a:r>
            <a:endParaRPr lang="en-US" sz="4600"/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51E8-6CA1-8513-74A0-9970A390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200"/>
              <a:t>Migration Crisis</a:t>
            </a:r>
          </a:p>
          <a:p>
            <a:r>
              <a:rPr lang="en-US" sz="2200" b="0" i="0">
                <a:effectLst/>
                <a:highlight>
                  <a:srgbClr val="FFFFFF"/>
                </a:highlight>
                <a:latin typeface="Google Sans"/>
              </a:rPr>
              <a:t>Odliv mozků</a:t>
            </a:r>
            <a:endParaRPr lang="hr-HR" sz="2200"/>
          </a:p>
        </p:txBody>
      </p:sp>
      <p:pic>
        <p:nvPicPr>
          <p:cNvPr id="10242" name="Picture 2" descr="How Europe's fear of migrants came to dominate its foreign policy">
            <a:extLst>
              <a:ext uri="{FF2B5EF4-FFF2-40B4-BE49-F238E27FC236}">
                <a16:creationId xmlns:a16="http://schemas.microsoft.com/office/drawing/2014/main" id="{C7F1DF77-5528-BDD3-77E8-27BC566D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r="285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2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272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Google Sans</vt:lpstr>
      <vt:lpstr>Aptos</vt:lpstr>
      <vt:lpstr>Aptos Display</vt:lpstr>
      <vt:lpstr>Arial</vt:lpstr>
      <vt:lpstr>Calibri</vt:lpstr>
      <vt:lpstr>Californian FB</vt:lpstr>
      <vt:lpstr>Times New Roman</vt:lpstr>
      <vt:lpstr>Office Theme</vt:lpstr>
      <vt:lpstr>Idea(s) of Europe</vt:lpstr>
      <vt:lpstr>PowerPoint Presentation</vt:lpstr>
      <vt:lpstr>PowerPoint Presentation</vt:lpstr>
      <vt:lpstr>Middle Ages and the Rennaisance</vt:lpstr>
      <vt:lpstr>PowerPoint Presentation</vt:lpstr>
      <vt:lpstr>PowerPoint Presentation</vt:lpstr>
      <vt:lpstr>Economic and Social Dimensions</vt:lpstr>
      <vt:lpstr>Popular Sports and Culture</vt:lpstr>
      <vt:lpstr>Is the European Identity in crisis?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Idea(s) of Europe</dc:title>
  <dc:creator>Teodora Popovic</dc:creator>
  <cp:lastModifiedBy>Teodora Popovic</cp:lastModifiedBy>
  <cp:revision>1</cp:revision>
  <dcterms:created xsi:type="dcterms:W3CDTF">2024-05-15T17:30:37Z</dcterms:created>
  <dcterms:modified xsi:type="dcterms:W3CDTF">2024-05-16T07:51:07Z</dcterms:modified>
</cp:coreProperties>
</file>