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95" r:id="rId5"/>
    <p:sldId id="261" r:id="rId6"/>
    <p:sldId id="285" r:id="rId7"/>
    <p:sldId id="296" r:id="rId8"/>
    <p:sldId id="297" r:id="rId9"/>
    <p:sldId id="298" r:id="rId10"/>
    <p:sldId id="299" r:id="rId11"/>
    <p:sldId id="300" r:id="rId12"/>
    <p:sldId id="30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4660"/>
  </p:normalViewPr>
  <p:slideViewPr>
    <p:cSldViewPr snapToGrid="0">
      <p:cViewPr>
        <p:scale>
          <a:sx n="65" d="100"/>
          <a:sy n="65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215D-F1E8-483E-8AB2-68632B5D71B3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99A2-3152-4654-B15E-D32DBCAE6B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7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0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5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8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6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1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75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10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12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5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5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3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D09B-65FB-46DB-9DFC-E5BE9D91CDD1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9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43202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483041" y="5388233"/>
            <a:ext cx="7946406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Sitka Heading" panose="02000505000000020004" pitchFamily="2" charset="0"/>
              </a:rPr>
              <a:t>LITTÉRATURE QUÉBÉCOISE</a:t>
            </a:r>
          </a:p>
          <a:p>
            <a:pPr algn="ctr"/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Poésie</a:t>
            </a:r>
            <a:r>
              <a:rPr lang="cs-C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(naissance, développement, polémiques)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339" y="2419208"/>
            <a:ext cx="3195974" cy="26885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16" y="332001"/>
            <a:ext cx="3313518" cy="39808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877" y="332001"/>
            <a:ext cx="1835244" cy="23686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745" y="97033"/>
            <a:ext cx="2630709" cy="21819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6149" y="2863292"/>
            <a:ext cx="2140060" cy="2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820696" y="0"/>
            <a:ext cx="6371303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cs-CZ" dirty="0" smtClean="0"/>
              <a:t> </a:t>
            </a:r>
            <a:endParaRPr lang="fr-FR" sz="2800" b="1" dirty="0" smtClean="0"/>
          </a:p>
          <a:p>
            <a:pPr lvl="3"/>
            <a:r>
              <a:rPr lang="cs-CZ" sz="1600" dirty="0" err="1" smtClean="0"/>
              <a:t>C'est</a:t>
            </a:r>
            <a:r>
              <a:rPr lang="cs-CZ" sz="1600" dirty="0" smtClean="0"/>
              <a:t> </a:t>
            </a:r>
            <a:r>
              <a:rPr lang="cs-CZ" sz="1600" dirty="0" err="1" smtClean="0"/>
              <a:t>le</a:t>
            </a:r>
            <a:r>
              <a:rPr lang="cs-CZ" sz="1600" dirty="0" smtClean="0"/>
              <a:t> </a:t>
            </a:r>
            <a:r>
              <a:rPr lang="cs-CZ" sz="1600" dirty="0" err="1" smtClean="0"/>
              <a:t>règne</a:t>
            </a:r>
            <a:r>
              <a:rPr lang="cs-CZ" sz="1600" dirty="0" smtClean="0"/>
              <a:t> </a:t>
            </a:r>
            <a:r>
              <a:rPr lang="cs-CZ" sz="1600" dirty="0" err="1" smtClean="0"/>
              <a:t>du</a:t>
            </a:r>
            <a:r>
              <a:rPr lang="cs-CZ" sz="1600" dirty="0" smtClean="0"/>
              <a:t> </a:t>
            </a:r>
            <a:r>
              <a:rPr lang="cs-CZ" sz="1600" dirty="0" err="1" smtClean="0"/>
              <a:t>rire</a:t>
            </a:r>
            <a:r>
              <a:rPr lang="cs-CZ" sz="1600" dirty="0" smtClean="0"/>
              <a:t> </a:t>
            </a:r>
            <a:r>
              <a:rPr lang="cs-CZ" sz="1600" dirty="0" err="1" smtClean="0"/>
              <a:t>amer</a:t>
            </a:r>
            <a:r>
              <a:rPr lang="cs-CZ" sz="1600" dirty="0" smtClean="0"/>
              <a:t> et de la </a:t>
            </a:r>
            <a:r>
              <a:rPr lang="cs-CZ" sz="1600" dirty="0" err="1" smtClean="0"/>
              <a:t>rage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De se </a:t>
            </a:r>
            <a:r>
              <a:rPr lang="cs-CZ" sz="1600" dirty="0" err="1" smtClean="0"/>
              <a:t>savoir</a:t>
            </a:r>
            <a:r>
              <a:rPr lang="cs-CZ" sz="1600" dirty="0" smtClean="0"/>
              <a:t> </a:t>
            </a:r>
            <a:r>
              <a:rPr lang="cs-CZ" sz="1600" dirty="0" err="1" smtClean="0"/>
              <a:t>poète</a:t>
            </a:r>
            <a:r>
              <a:rPr lang="cs-CZ" sz="1600" dirty="0" smtClean="0"/>
              <a:t> et </a:t>
            </a:r>
            <a:r>
              <a:rPr lang="cs-CZ" sz="1600" dirty="0" err="1" smtClean="0">
                <a:solidFill>
                  <a:schemeClr val="bg1"/>
                </a:solidFill>
              </a:rPr>
              <a:t>l'objet</a:t>
            </a:r>
            <a:r>
              <a:rPr lang="cs-CZ" sz="1600" dirty="0" smtClean="0"/>
              <a:t> </a:t>
            </a:r>
            <a:r>
              <a:rPr lang="cs-CZ" sz="1600" dirty="0" err="1" smtClean="0"/>
              <a:t>du</a:t>
            </a:r>
            <a:r>
              <a:rPr lang="cs-CZ" sz="1600" dirty="0" smtClean="0"/>
              <a:t> </a:t>
            </a:r>
            <a:r>
              <a:rPr lang="cs-CZ" sz="1600" dirty="0" err="1" smtClean="0"/>
              <a:t>mépris</a:t>
            </a:r>
            <a:r>
              <a:rPr lang="cs-CZ" sz="1600" dirty="0" smtClean="0"/>
              <a:t>, </a:t>
            </a:r>
            <a:br>
              <a:rPr lang="cs-CZ" sz="1600" dirty="0" smtClean="0"/>
            </a:br>
            <a:r>
              <a:rPr lang="cs-CZ" sz="1600" dirty="0" smtClean="0"/>
              <a:t>De se </a:t>
            </a:r>
            <a:r>
              <a:rPr lang="cs-CZ" sz="1600" dirty="0" err="1" smtClean="0"/>
              <a:t>savoir</a:t>
            </a:r>
            <a:r>
              <a:rPr lang="cs-CZ" sz="1600" dirty="0" smtClean="0"/>
              <a:t> </a:t>
            </a:r>
            <a:r>
              <a:rPr lang="cs-CZ" sz="1600" dirty="0" err="1" smtClean="0"/>
              <a:t>un</a:t>
            </a:r>
            <a:r>
              <a:rPr lang="cs-CZ" sz="1600" dirty="0" smtClean="0"/>
              <a:t> </a:t>
            </a:r>
            <a:r>
              <a:rPr lang="cs-CZ" sz="1600" dirty="0" err="1" smtClean="0"/>
              <a:t>cœur</a:t>
            </a:r>
            <a:r>
              <a:rPr lang="cs-CZ" sz="1600" dirty="0" smtClean="0"/>
              <a:t> et de </a:t>
            </a:r>
            <a:r>
              <a:rPr lang="cs-CZ" sz="1600" dirty="0" err="1" smtClean="0"/>
              <a:t>n'être</a:t>
            </a:r>
            <a:r>
              <a:rPr lang="cs-CZ" sz="1600" dirty="0" smtClean="0"/>
              <a:t> </a:t>
            </a:r>
            <a:r>
              <a:rPr lang="cs-CZ" sz="1600" dirty="0" err="1" smtClean="0"/>
              <a:t>compris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err="1" smtClean="0"/>
              <a:t>Que</a:t>
            </a:r>
            <a:r>
              <a:rPr lang="cs-CZ" sz="1600" dirty="0" smtClean="0"/>
              <a:t> par </a:t>
            </a:r>
            <a:r>
              <a:rPr lang="cs-CZ" sz="1600" dirty="0" err="1" smtClean="0"/>
              <a:t>le</a:t>
            </a:r>
            <a:r>
              <a:rPr lang="cs-CZ" sz="1600" dirty="0" smtClean="0"/>
              <a:t> </a:t>
            </a:r>
            <a:r>
              <a:rPr lang="cs-CZ" sz="1600" dirty="0" err="1" smtClean="0"/>
              <a:t>clair</a:t>
            </a:r>
            <a:r>
              <a:rPr lang="cs-CZ" sz="1600" dirty="0" smtClean="0"/>
              <a:t> de </a:t>
            </a:r>
            <a:r>
              <a:rPr lang="cs-CZ" sz="1600" dirty="0" err="1" smtClean="0"/>
              <a:t>lune</a:t>
            </a:r>
            <a:r>
              <a:rPr lang="cs-CZ" sz="1600" dirty="0" smtClean="0"/>
              <a:t> et les </a:t>
            </a:r>
            <a:r>
              <a:rPr lang="cs-CZ" sz="1600" dirty="0" err="1" smtClean="0"/>
              <a:t>grands</a:t>
            </a:r>
            <a:r>
              <a:rPr lang="cs-CZ" sz="1600" dirty="0" smtClean="0"/>
              <a:t> </a:t>
            </a:r>
            <a:r>
              <a:rPr lang="cs-CZ" sz="1600" dirty="0" err="1" smtClean="0"/>
              <a:t>soirs</a:t>
            </a:r>
            <a:r>
              <a:rPr lang="cs-CZ" sz="1600" dirty="0" smtClean="0"/>
              <a:t> </a:t>
            </a:r>
            <a:r>
              <a:rPr lang="cs-CZ" sz="1600" dirty="0" err="1" smtClean="0"/>
              <a:t>d'orage</a:t>
            </a:r>
            <a:r>
              <a:rPr lang="cs-CZ" sz="1600" dirty="0" smtClean="0"/>
              <a:t> !</a:t>
            </a:r>
            <a:endParaRPr lang="fr-FR" sz="1600" dirty="0" smtClean="0"/>
          </a:p>
          <a:p>
            <a:pPr lvl="3"/>
            <a:r>
              <a:rPr lang="cs-CZ" sz="1600" dirty="0" smtClean="0"/>
              <a:t> </a:t>
            </a:r>
            <a:endParaRPr lang="fr-FR" sz="1600" b="1" dirty="0" smtClean="0"/>
          </a:p>
          <a:p>
            <a:pPr lvl="3"/>
            <a:r>
              <a:rPr lang="cs-CZ" sz="1600" dirty="0" err="1" smtClean="0"/>
              <a:t>Femmes</a:t>
            </a:r>
            <a:r>
              <a:rPr lang="cs-CZ" sz="1600" dirty="0" smtClean="0"/>
              <a:t> </a:t>
            </a:r>
            <a:r>
              <a:rPr lang="cs-CZ" sz="1600" dirty="0"/>
              <a:t>! je </a:t>
            </a:r>
            <a:r>
              <a:rPr lang="cs-CZ" sz="1600" dirty="0" err="1"/>
              <a:t>bois</a:t>
            </a:r>
            <a:r>
              <a:rPr lang="cs-CZ" sz="1600" dirty="0"/>
              <a:t> à vous qui </a:t>
            </a:r>
            <a:r>
              <a:rPr lang="cs-CZ" sz="1600" dirty="0" err="1"/>
              <a:t>riez</a:t>
            </a:r>
            <a:r>
              <a:rPr lang="cs-CZ" sz="1600" dirty="0"/>
              <a:t> </a:t>
            </a:r>
            <a:r>
              <a:rPr lang="cs-CZ" sz="1600" dirty="0" err="1"/>
              <a:t>du</a:t>
            </a:r>
            <a:r>
              <a:rPr lang="cs-CZ" sz="1600" dirty="0"/>
              <a:t> </a:t>
            </a:r>
            <a:r>
              <a:rPr lang="cs-CZ" sz="1600" dirty="0" err="1"/>
              <a:t>chemin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err="1"/>
              <a:t>Où</a:t>
            </a:r>
            <a:r>
              <a:rPr lang="cs-CZ" sz="1600" dirty="0"/>
              <a:t> </a:t>
            </a:r>
            <a:r>
              <a:rPr lang="cs-CZ" sz="1600" dirty="0" err="1"/>
              <a:t>l'Idéal</a:t>
            </a:r>
            <a:r>
              <a:rPr lang="cs-CZ" sz="1600" dirty="0"/>
              <a:t> </a:t>
            </a:r>
            <a:r>
              <a:rPr lang="cs-CZ" sz="1600" dirty="0" err="1"/>
              <a:t>m'appelle</a:t>
            </a:r>
            <a:r>
              <a:rPr lang="cs-CZ" sz="1600" dirty="0"/>
              <a:t> en </a:t>
            </a:r>
            <a:r>
              <a:rPr lang="cs-CZ" sz="1600" dirty="0" err="1"/>
              <a:t>ouvrant</a:t>
            </a:r>
            <a:r>
              <a:rPr lang="cs-CZ" sz="1600" dirty="0"/>
              <a:t> ses </a:t>
            </a:r>
            <a:r>
              <a:rPr lang="cs-CZ" sz="1600" dirty="0" err="1"/>
              <a:t>bras</a:t>
            </a:r>
            <a:r>
              <a:rPr lang="cs-CZ" sz="1600" dirty="0"/>
              <a:t> </a:t>
            </a:r>
            <a:r>
              <a:rPr lang="cs-CZ" sz="1600" dirty="0" err="1"/>
              <a:t>roses</a:t>
            </a:r>
            <a:r>
              <a:rPr lang="cs-CZ" sz="1600" dirty="0"/>
              <a:t> ;</a:t>
            </a:r>
            <a:br>
              <a:rPr lang="cs-CZ" sz="1600" dirty="0"/>
            </a:br>
            <a:r>
              <a:rPr lang="cs-CZ" sz="1600" dirty="0"/>
              <a:t>Je </a:t>
            </a:r>
            <a:r>
              <a:rPr lang="cs-CZ" sz="1600" dirty="0" err="1"/>
              <a:t>bois</a:t>
            </a:r>
            <a:r>
              <a:rPr lang="cs-CZ" sz="1600" dirty="0"/>
              <a:t> à vous </a:t>
            </a:r>
            <a:r>
              <a:rPr lang="cs-CZ" sz="1600" dirty="0" err="1"/>
              <a:t>surtout</a:t>
            </a:r>
            <a:r>
              <a:rPr lang="cs-CZ" sz="1600" dirty="0"/>
              <a:t>, </a:t>
            </a:r>
            <a:r>
              <a:rPr lang="cs-CZ" sz="1600" dirty="0" err="1"/>
              <a:t>hommes</a:t>
            </a:r>
            <a:r>
              <a:rPr lang="cs-CZ" sz="1600" dirty="0"/>
              <a:t> </a:t>
            </a:r>
            <a:r>
              <a:rPr lang="cs-CZ" sz="1600" dirty="0" err="1"/>
              <a:t>aux</a:t>
            </a:r>
            <a:r>
              <a:rPr lang="cs-CZ" sz="1600" dirty="0"/>
              <a:t> </a:t>
            </a:r>
            <a:r>
              <a:rPr lang="cs-CZ" sz="1600" dirty="0" err="1"/>
              <a:t>fronts</a:t>
            </a:r>
            <a:r>
              <a:rPr lang="cs-CZ" sz="1600" dirty="0"/>
              <a:t> </a:t>
            </a:r>
            <a:r>
              <a:rPr lang="cs-CZ" sz="1600" dirty="0" err="1"/>
              <a:t>moroses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Qui </a:t>
            </a:r>
            <a:r>
              <a:rPr lang="cs-CZ" sz="1600" dirty="0" err="1"/>
              <a:t>dédaignez</a:t>
            </a:r>
            <a:r>
              <a:rPr lang="cs-CZ" sz="1600" dirty="0"/>
              <a:t> </a:t>
            </a:r>
            <a:r>
              <a:rPr lang="cs-CZ" sz="1600" dirty="0" err="1"/>
              <a:t>ma</a:t>
            </a:r>
            <a:r>
              <a:rPr lang="cs-CZ" sz="1600" dirty="0"/>
              <a:t> </a:t>
            </a:r>
            <a:r>
              <a:rPr lang="cs-CZ" sz="1600" dirty="0" err="1"/>
              <a:t>vie</a:t>
            </a:r>
            <a:r>
              <a:rPr lang="cs-CZ" sz="1600" dirty="0"/>
              <a:t> et </a:t>
            </a:r>
            <a:r>
              <a:rPr lang="cs-CZ" sz="1600" dirty="0" err="1"/>
              <a:t>repoussez</a:t>
            </a:r>
            <a:r>
              <a:rPr lang="cs-CZ" sz="1600" dirty="0"/>
              <a:t> </a:t>
            </a:r>
            <a:r>
              <a:rPr lang="cs-CZ" sz="1600" dirty="0" err="1"/>
              <a:t>ma</a:t>
            </a:r>
            <a:r>
              <a:rPr lang="cs-CZ" sz="1600" dirty="0"/>
              <a:t> </a:t>
            </a:r>
            <a:r>
              <a:rPr lang="cs-CZ" sz="1600" dirty="0" err="1"/>
              <a:t>main</a:t>
            </a:r>
            <a:r>
              <a:rPr lang="cs-CZ" sz="1600" dirty="0"/>
              <a:t> ! </a:t>
            </a:r>
            <a:endParaRPr lang="fr-FR" sz="1600" dirty="0" smtClean="0"/>
          </a:p>
          <a:p>
            <a:pPr lvl="3"/>
            <a:endParaRPr lang="fr-FR" sz="1600" b="1" dirty="0"/>
          </a:p>
          <a:p>
            <a:pPr lvl="3"/>
            <a:r>
              <a:rPr lang="cs-CZ" sz="1600" dirty="0"/>
              <a:t>Pendant </a:t>
            </a:r>
            <a:r>
              <a:rPr lang="cs-CZ" sz="1600" dirty="0" err="1"/>
              <a:t>que</a:t>
            </a:r>
            <a:r>
              <a:rPr lang="cs-CZ" sz="1600" dirty="0"/>
              <a:t> </a:t>
            </a:r>
            <a:r>
              <a:rPr lang="cs-CZ" sz="1600" dirty="0" err="1"/>
              <a:t>tout</a:t>
            </a:r>
            <a:r>
              <a:rPr lang="cs-CZ" sz="1600" dirty="0"/>
              <a:t> </a:t>
            </a:r>
            <a:r>
              <a:rPr lang="cs-CZ" sz="1600" dirty="0" err="1"/>
              <a:t>l'azur</a:t>
            </a:r>
            <a:r>
              <a:rPr lang="cs-CZ" sz="1600" dirty="0"/>
              <a:t> </a:t>
            </a:r>
            <a:r>
              <a:rPr lang="cs-CZ" sz="1600" dirty="0" err="1"/>
              <a:t>s'étoile</a:t>
            </a:r>
            <a:r>
              <a:rPr lang="cs-CZ" sz="1600" dirty="0"/>
              <a:t> </a:t>
            </a:r>
            <a:r>
              <a:rPr lang="cs-CZ" sz="1600" dirty="0" err="1"/>
              <a:t>dans</a:t>
            </a:r>
            <a:r>
              <a:rPr lang="cs-CZ" sz="1600" dirty="0"/>
              <a:t> la </a:t>
            </a:r>
            <a:r>
              <a:rPr lang="cs-CZ" sz="1600" dirty="0" err="1"/>
              <a:t>gloire</a:t>
            </a:r>
            <a:r>
              <a:rPr lang="cs-CZ" sz="1600" dirty="0"/>
              <a:t>,</a:t>
            </a:r>
            <a:br>
              <a:rPr lang="cs-CZ" sz="1600" dirty="0"/>
            </a:br>
            <a:r>
              <a:rPr lang="cs-CZ" sz="1600" dirty="0"/>
              <a:t>Et </a:t>
            </a:r>
            <a:r>
              <a:rPr lang="cs-CZ" sz="1600" dirty="0" err="1"/>
              <a:t>qu'un</a:t>
            </a:r>
            <a:r>
              <a:rPr lang="cs-CZ" sz="1600" dirty="0"/>
              <a:t> hymne </a:t>
            </a:r>
            <a:r>
              <a:rPr lang="cs-CZ" sz="1600" dirty="0" err="1"/>
              <a:t>s'entonne</a:t>
            </a:r>
            <a:r>
              <a:rPr lang="cs-CZ" sz="1600" dirty="0"/>
              <a:t> au </a:t>
            </a:r>
            <a:r>
              <a:rPr lang="cs-CZ" sz="1600" dirty="0" err="1"/>
              <a:t>renouveau</a:t>
            </a:r>
            <a:r>
              <a:rPr lang="cs-CZ" sz="1600" dirty="0"/>
              <a:t> </a:t>
            </a:r>
            <a:r>
              <a:rPr lang="cs-CZ" sz="1600" dirty="0" err="1"/>
              <a:t>doré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 err="1"/>
              <a:t>Sur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jour</a:t>
            </a:r>
            <a:r>
              <a:rPr lang="cs-CZ" sz="1600" dirty="0"/>
              <a:t> </a:t>
            </a:r>
            <a:r>
              <a:rPr lang="cs-CZ" sz="1600" dirty="0" err="1"/>
              <a:t>expirant</a:t>
            </a:r>
            <a:r>
              <a:rPr lang="cs-CZ" sz="1600" dirty="0"/>
              <a:t> je </a:t>
            </a:r>
            <a:r>
              <a:rPr lang="cs-CZ" sz="1600" dirty="0" err="1"/>
              <a:t>n'ai</a:t>
            </a:r>
            <a:r>
              <a:rPr lang="cs-CZ" sz="1600" dirty="0"/>
              <a:t> </a:t>
            </a:r>
            <a:r>
              <a:rPr lang="cs-CZ" sz="1600" dirty="0" err="1"/>
              <a:t>donc</a:t>
            </a:r>
            <a:r>
              <a:rPr lang="cs-CZ" sz="1600" dirty="0"/>
              <a:t> pas </a:t>
            </a:r>
            <a:r>
              <a:rPr lang="cs-CZ" sz="1600" dirty="0" err="1"/>
              <a:t>pleuré</a:t>
            </a:r>
            <a:r>
              <a:rPr lang="cs-CZ" sz="1600" dirty="0"/>
              <a:t>,</a:t>
            </a:r>
            <a:br>
              <a:rPr lang="cs-CZ" sz="1600" dirty="0"/>
            </a:br>
            <a:r>
              <a:rPr lang="cs-CZ" sz="1600" dirty="0"/>
              <a:t>Moi qui </a:t>
            </a:r>
            <a:r>
              <a:rPr lang="cs-CZ" sz="1600" dirty="0" err="1"/>
              <a:t>marche</a:t>
            </a:r>
            <a:r>
              <a:rPr lang="cs-CZ" sz="1600" dirty="0"/>
              <a:t> à </a:t>
            </a:r>
            <a:r>
              <a:rPr lang="cs-CZ" sz="1600" dirty="0" err="1"/>
              <a:t>tâtons</a:t>
            </a:r>
            <a:r>
              <a:rPr lang="cs-CZ" sz="1600" dirty="0"/>
              <a:t> </a:t>
            </a:r>
            <a:r>
              <a:rPr lang="cs-CZ" sz="1600" dirty="0" err="1"/>
              <a:t>dans</a:t>
            </a:r>
            <a:r>
              <a:rPr lang="cs-CZ" sz="1600" dirty="0"/>
              <a:t> </a:t>
            </a:r>
            <a:r>
              <a:rPr lang="cs-CZ" sz="1600" dirty="0" err="1"/>
              <a:t>ma</a:t>
            </a:r>
            <a:r>
              <a:rPr lang="cs-CZ" sz="1600" dirty="0"/>
              <a:t> </a:t>
            </a:r>
            <a:r>
              <a:rPr lang="cs-CZ" sz="1600" dirty="0" err="1"/>
              <a:t>jeunesse</a:t>
            </a:r>
            <a:r>
              <a:rPr lang="cs-CZ" sz="1600" dirty="0"/>
              <a:t> </a:t>
            </a:r>
            <a:r>
              <a:rPr lang="cs-CZ" sz="1600" dirty="0" err="1"/>
              <a:t>noire</a:t>
            </a:r>
            <a:r>
              <a:rPr lang="cs-CZ" sz="1600" dirty="0"/>
              <a:t> !</a:t>
            </a:r>
            <a:br>
              <a:rPr lang="cs-CZ" sz="16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gai</a:t>
            </a:r>
            <a:r>
              <a:rPr lang="cs-CZ" sz="1600" dirty="0"/>
              <a:t> ! 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gai</a:t>
            </a:r>
            <a:r>
              <a:rPr lang="cs-CZ" sz="1600" dirty="0"/>
              <a:t> ! </a:t>
            </a:r>
            <a:r>
              <a:rPr lang="cs-CZ" sz="1600" dirty="0" err="1"/>
              <a:t>Vive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soir</a:t>
            </a:r>
            <a:r>
              <a:rPr lang="cs-CZ" sz="1600" dirty="0"/>
              <a:t> de </a:t>
            </a:r>
            <a:r>
              <a:rPr lang="cs-CZ" sz="1600" dirty="0" err="1"/>
              <a:t>mai</a:t>
            </a:r>
            <a:r>
              <a:rPr lang="cs-CZ" sz="1600" dirty="0"/>
              <a:t> !</a:t>
            </a:r>
            <a:br>
              <a:rPr lang="cs-CZ" sz="1600" dirty="0"/>
            </a:br>
            <a:r>
              <a:rPr lang="cs-CZ" sz="1600" dirty="0"/>
              <a:t>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follement</a:t>
            </a:r>
            <a:r>
              <a:rPr lang="cs-CZ" sz="1600" dirty="0"/>
              <a:t> </a:t>
            </a:r>
            <a:r>
              <a:rPr lang="cs-CZ" sz="1600" dirty="0" err="1"/>
              <a:t>gai</a:t>
            </a:r>
            <a:r>
              <a:rPr lang="cs-CZ" sz="1600" dirty="0"/>
              <a:t>, </a:t>
            </a:r>
            <a:r>
              <a:rPr lang="cs-CZ" sz="1600" dirty="0" err="1"/>
              <a:t>sans</a:t>
            </a:r>
            <a:r>
              <a:rPr lang="cs-CZ" sz="1600" dirty="0"/>
              <a:t> </a:t>
            </a:r>
            <a:r>
              <a:rPr lang="cs-CZ" sz="1600" dirty="0" err="1"/>
              <a:t>être</a:t>
            </a:r>
            <a:r>
              <a:rPr lang="cs-CZ" sz="1600" dirty="0"/>
              <a:t> </a:t>
            </a:r>
            <a:r>
              <a:rPr lang="cs-CZ" sz="1600" dirty="0" err="1"/>
              <a:t>pourtant</a:t>
            </a:r>
            <a:r>
              <a:rPr lang="cs-CZ" sz="1600" dirty="0"/>
              <a:t> </a:t>
            </a:r>
            <a:r>
              <a:rPr lang="cs-CZ" sz="1600" dirty="0" err="1"/>
              <a:t>ivre</a:t>
            </a:r>
            <a:r>
              <a:rPr lang="cs-CZ" sz="1600" dirty="0"/>
              <a:t> !...</a:t>
            </a:r>
            <a:br>
              <a:rPr lang="cs-CZ" sz="1600" dirty="0"/>
            </a:br>
            <a:r>
              <a:rPr lang="cs-CZ" sz="1600" dirty="0" err="1"/>
              <a:t>Serait-ce</a:t>
            </a:r>
            <a:r>
              <a:rPr lang="cs-CZ" sz="1600" dirty="0"/>
              <a:t> </a:t>
            </a:r>
            <a:r>
              <a:rPr lang="cs-CZ" sz="1600" dirty="0" err="1"/>
              <a:t>que</a:t>
            </a:r>
            <a:r>
              <a:rPr lang="cs-CZ" sz="1600" dirty="0"/>
              <a:t> 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enfin</a:t>
            </a:r>
            <a:r>
              <a:rPr lang="cs-CZ" sz="1600" dirty="0"/>
              <a:t> </a:t>
            </a:r>
            <a:r>
              <a:rPr lang="cs-CZ" sz="1600" dirty="0" err="1"/>
              <a:t>heureux</a:t>
            </a:r>
            <a:r>
              <a:rPr lang="cs-CZ" sz="1600" dirty="0"/>
              <a:t> de </a:t>
            </a:r>
            <a:r>
              <a:rPr lang="cs-CZ" sz="1600" dirty="0" err="1"/>
              <a:t>vivre</a:t>
            </a:r>
            <a:r>
              <a:rPr lang="cs-CZ" sz="1600" dirty="0"/>
              <a:t> ; </a:t>
            </a:r>
            <a:br>
              <a:rPr lang="cs-CZ" sz="1600" dirty="0"/>
            </a:br>
            <a:r>
              <a:rPr lang="cs-CZ" sz="1600" dirty="0" err="1"/>
              <a:t>Enfin</a:t>
            </a:r>
            <a:r>
              <a:rPr lang="cs-CZ" sz="1600" dirty="0"/>
              <a:t> </a:t>
            </a:r>
            <a:r>
              <a:rPr lang="cs-CZ" sz="1600" dirty="0" err="1"/>
              <a:t>mon</a:t>
            </a:r>
            <a:r>
              <a:rPr lang="cs-CZ" sz="1600" dirty="0"/>
              <a:t> </a:t>
            </a:r>
            <a:r>
              <a:rPr lang="cs-CZ" sz="1600" dirty="0" err="1"/>
              <a:t>cœur</a:t>
            </a:r>
            <a:r>
              <a:rPr lang="cs-CZ" sz="1600" dirty="0"/>
              <a:t> </a:t>
            </a:r>
            <a:r>
              <a:rPr lang="cs-CZ" sz="1600" dirty="0" err="1"/>
              <a:t>est-il</a:t>
            </a:r>
            <a:r>
              <a:rPr lang="cs-CZ" sz="1600" dirty="0"/>
              <a:t> </a:t>
            </a:r>
            <a:r>
              <a:rPr lang="cs-CZ" sz="1600" dirty="0" err="1"/>
              <a:t>guéri</a:t>
            </a:r>
            <a:r>
              <a:rPr lang="cs-CZ" sz="1600" dirty="0"/>
              <a:t> </a:t>
            </a:r>
            <a:r>
              <a:rPr lang="cs-CZ" sz="1600" dirty="0" err="1"/>
              <a:t>d'avoir</a:t>
            </a:r>
            <a:r>
              <a:rPr lang="cs-CZ" sz="1600" dirty="0"/>
              <a:t> </a:t>
            </a:r>
            <a:r>
              <a:rPr lang="cs-CZ" sz="1600" dirty="0" err="1"/>
              <a:t>aimé</a:t>
            </a:r>
            <a:r>
              <a:rPr lang="cs-CZ" sz="1600" dirty="0"/>
              <a:t> </a:t>
            </a:r>
            <a:r>
              <a:rPr lang="cs-CZ" sz="1600" dirty="0" smtClean="0"/>
              <a:t>?</a:t>
            </a:r>
            <a:endParaRPr lang="fr-FR" sz="1600" dirty="0" smtClean="0"/>
          </a:p>
          <a:p>
            <a:pPr lvl="3"/>
            <a:endParaRPr lang="fr-FR" sz="1600" b="1" dirty="0"/>
          </a:p>
          <a:p>
            <a:pPr lvl="3"/>
            <a:r>
              <a:rPr lang="cs-CZ" sz="1600" dirty="0"/>
              <a:t>Les </a:t>
            </a:r>
            <a:r>
              <a:rPr lang="cs-CZ" sz="1600" dirty="0" err="1"/>
              <a:t>cloches</a:t>
            </a:r>
            <a:r>
              <a:rPr lang="cs-CZ" sz="1600" dirty="0"/>
              <a:t> </a:t>
            </a:r>
            <a:r>
              <a:rPr lang="cs-CZ" sz="1600" dirty="0" err="1"/>
              <a:t>ont</a:t>
            </a:r>
            <a:r>
              <a:rPr lang="cs-CZ" sz="1600" dirty="0"/>
              <a:t> </a:t>
            </a:r>
            <a:r>
              <a:rPr lang="cs-CZ" sz="1600" dirty="0" err="1"/>
              <a:t>chanté</a:t>
            </a:r>
            <a:r>
              <a:rPr lang="cs-CZ" sz="1600" dirty="0"/>
              <a:t> ;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vent</a:t>
            </a:r>
            <a:r>
              <a:rPr lang="cs-CZ" sz="1600" dirty="0"/>
              <a:t> </a:t>
            </a:r>
            <a:r>
              <a:rPr lang="cs-CZ" sz="1600" dirty="0" err="1"/>
              <a:t>du</a:t>
            </a:r>
            <a:r>
              <a:rPr lang="cs-CZ" sz="1600" dirty="0"/>
              <a:t> </a:t>
            </a:r>
            <a:r>
              <a:rPr lang="cs-CZ" sz="1600" dirty="0" err="1"/>
              <a:t>soir</a:t>
            </a:r>
            <a:r>
              <a:rPr lang="cs-CZ" sz="1600" dirty="0"/>
              <a:t> </a:t>
            </a:r>
            <a:r>
              <a:rPr lang="cs-CZ" sz="1600" dirty="0" err="1"/>
              <a:t>odore</a:t>
            </a:r>
            <a:r>
              <a:rPr lang="cs-CZ" sz="1600" dirty="0"/>
              <a:t>... </a:t>
            </a:r>
            <a:br>
              <a:rPr lang="cs-CZ" sz="1600" dirty="0"/>
            </a:br>
            <a:r>
              <a:rPr lang="cs-CZ" sz="1600" dirty="0"/>
              <a:t>Et pendant </a:t>
            </a:r>
            <a:r>
              <a:rPr lang="cs-CZ" sz="1600" dirty="0" err="1"/>
              <a:t>que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vin </a:t>
            </a:r>
            <a:r>
              <a:rPr lang="cs-CZ" sz="1600" dirty="0" err="1"/>
              <a:t>ruisselle</a:t>
            </a:r>
            <a:r>
              <a:rPr lang="cs-CZ" sz="1600" dirty="0"/>
              <a:t> à </a:t>
            </a:r>
            <a:r>
              <a:rPr lang="cs-CZ" sz="1600" dirty="0" err="1"/>
              <a:t>joyeux</a:t>
            </a:r>
            <a:r>
              <a:rPr lang="cs-CZ" sz="1600" dirty="0"/>
              <a:t> </a:t>
            </a:r>
            <a:r>
              <a:rPr lang="cs-CZ" sz="1600" dirty="0" err="1"/>
              <a:t>flots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Je </a:t>
            </a:r>
            <a:r>
              <a:rPr lang="cs-CZ" sz="1600" dirty="0" err="1"/>
              <a:t>suis</a:t>
            </a:r>
            <a:r>
              <a:rPr lang="cs-CZ" sz="1600" dirty="0"/>
              <a:t> si </a:t>
            </a:r>
            <a:r>
              <a:rPr lang="cs-CZ" sz="1600" dirty="0" err="1"/>
              <a:t>gai</a:t>
            </a:r>
            <a:r>
              <a:rPr lang="cs-CZ" sz="1600" dirty="0"/>
              <a:t>, si </a:t>
            </a:r>
            <a:r>
              <a:rPr lang="cs-CZ" sz="1600" dirty="0" err="1"/>
              <a:t>gai</a:t>
            </a:r>
            <a:r>
              <a:rPr lang="cs-CZ" sz="1600" dirty="0"/>
              <a:t>, </a:t>
            </a:r>
            <a:r>
              <a:rPr lang="cs-CZ" sz="1600" dirty="0" err="1"/>
              <a:t>dans</a:t>
            </a:r>
            <a:r>
              <a:rPr lang="cs-CZ" sz="1600" dirty="0"/>
              <a:t> </a:t>
            </a:r>
            <a:r>
              <a:rPr lang="cs-CZ" sz="1600" dirty="0" err="1"/>
              <a:t>mon</a:t>
            </a:r>
            <a:r>
              <a:rPr lang="cs-CZ" sz="1600" dirty="0"/>
              <a:t> </a:t>
            </a:r>
            <a:r>
              <a:rPr lang="cs-CZ" sz="1600" dirty="0" err="1"/>
              <a:t>rire</a:t>
            </a:r>
            <a:r>
              <a:rPr lang="cs-CZ" sz="1600" dirty="0"/>
              <a:t> </a:t>
            </a:r>
            <a:r>
              <a:rPr lang="cs-CZ" sz="1600" dirty="0" err="1"/>
              <a:t>sonore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 err="1"/>
              <a:t>Oh</a:t>
            </a:r>
            <a:r>
              <a:rPr lang="cs-CZ" sz="1600" dirty="0"/>
              <a:t> ! si </a:t>
            </a:r>
            <a:r>
              <a:rPr lang="cs-CZ" sz="1600" dirty="0" err="1"/>
              <a:t>gai</a:t>
            </a:r>
            <a:r>
              <a:rPr lang="cs-CZ" sz="1600" dirty="0"/>
              <a:t>, </a:t>
            </a:r>
            <a:r>
              <a:rPr lang="cs-CZ" sz="1600" dirty="0" err="1"/>
              <a:t>que</a:t>
            </a:r>
            <a:r>
              <a:rPr lang="cs-CZ" sz="1600" dirty="0"/>
              <a:t> </a:t>
            </a:r>
            <a:r>
              <a:rPr lang="cs-CZ" sz="1600" dirty="0" err="1"/>
              <a:t>j'ai</a:t>
            </a:r>
            <a:r>
              <a:rPr lang="cs-CZ" sz="1600" dirty="0"/>
              <a:t> </a:t>
            </a:r>
            <a:r>
              <a:rPr lang="cs-CZ" sz="1600" dirty="0" err="1"/>
              <a:t>peur</a:t>
            </a:r>
            <a:r>
              <a:rPr lang="cs-CZ" sz="1600" dirty="0"/>
              <a:t> </a:t>
            </a:r>
            <a:r>
              <a:rPr lang="cs-CZ" sz="1600" dirty="0" err="1"/>
              <a:t>d'éclater</a:t>
            </a:r>
            <a:r>
              <a:rPr lang="cs-CZ" sz="1600" dirty="0"/>
              <a:t> en </a:t>
            </a:r>
            <a:r>
              <a:rPr lang="cs-CZ" sz="1600" dirty="0" err="1"/>
              <a:t>sanglots</a:t>
            </a:r>
            <a:r>
              <a:rPr lang="cs-CZ" sz="1600" dirty="0"/>
              <a:t> !</a:t>
            </a:r>
            <a:endParaRPr lang="fr-FR" sz="1600" b="1" dirty="0"/>
          </a:p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0533" y="261925"/>
            <a:ext cx="5390164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i="1" dirty="0" smtClean="0"/>
          </a:p>
          <a:p>
            <a:endParaRPr lang="fr-FR" sz="1600" b="1" i="1" dirty="0"/>
          </a:p>
          <a:p>
            <a:r>
              <a:rPr lang="cs-CZ" sz="1600" b="1" i="1" dirty="0" smtClean="0"/>
              <a:t>La </a:t>
            </a:r>
            <a:r>
              <a:rPr lang="cs-CZ" sz="1600" b="1" i="1" dirty="0"/>
              <a:t>Romance </a:t>
            </a:r>
            <a:r>
              <a:rPr lang="cs-CZ" sz="1600" b="1" i="1" dirty="0" err="1"/>
              <a:t>du</a:t>
            </a:r>
            <a:r>
              <a:rPr lang="cs-CZ" sz="1600" b="1" i="1" dirty="0"/>
              <a:t> vin</a:t>
            </a:r>
            <a:r>
              <a:rPr lang="cs-CZ" sz="1600" b="1" dirty="0"/>
              <a:t> </a:t>
            </a:r>
            <a:r>
              <a:rPr lang="cs-CZ" sz="1600" dirty="0"/>
              <a:t>(1899)</a:t>
            </a:r>
            <a:endParaRPr lang="fr-FR" sz="1600" dirty="0"/>
          </a:p>
          <a:p>
            <a:r>
              <a:rPr lang="cs-CZ" sz="1600" dirty="0"/>
              <a:t> </a:t>
            </a:r>
            <a:endParaRPr lang="fr-FR" sz="1600" dirty="0"/>
          </a:p>
          <a:p>
            <a:endParaRPr lang="fr-FR" sz="1600" dirty="0" smtClean="0"/>
          </a:p>
          <a:p>
            <a:r>
              <a:rPr lang="cs-CZ" sz="1600" dirty="0" err="1" smtClean="0"/>
              <a:t>Tout</a:t>
            </a:r>
            <a:r>
              <a:rPr lang="cs-CZ" sz="1600" dirty="0" smtClean="0"/>
              <a:t> </a:t>
            </a:r>
            <a:r>
              <a:rPr lang="cs-CZ" sz="1600" dirty="0"/>
              <a:t>se </a:t>
            </a:r>
            <a:r>
              <a:rPr lang="cs-CZ" sz="1600" dirty="0" err="1"/>
              <a:t>mêle</a:t>
            </a:r>
            <a:r>
              <a:rPr lang="cs-CZ" sz="1600" dirty="0"/>
              <a:t> en </a:t>
            </a:r>
            <a:r>
              <a:rPr lang="cs-CZ" sz="1600" dirty="0" err="1"/>
              <a:t>un</a:t>
            </a:r>
            <a:r>
              <a:rPr lang="cs-CZ" sz="1600" dirty="0"/>
              <a:t> </a:t>
            </a:r>
            <a:r>
              <a:rPr lang="cs-CZ" sz="1600" dirty="0" err="1"/>
              <a:t>vif</a:t>
            </a:r>
            <a:r>
              <a:rPr lang="cs-CZ" sz="1600" dirty="0"/>
              <a:t> </a:t>
            </a:r>
            <a:r>
              <a:rPr lang="cs-CZ" sz="1600" dirty="0" err="1"/>
              <a:t>éclat</a:t>
            </a:r>
            <a:r>
              <a:rPr lang="cs-CZ" sz="1600" dirty="0"/>
              <a:t> de </a:t>
            </a:r>
            <a:r>
              <a:rPr lang="cs-CZ" sz="1600" dirty="0" err="1"/>
              <a:t>gaîté</a:t>
            </a:r>
            <a:r>
              <a:rPr lang="cs-CZ" sz="1600" dirty="0"/>
              <a:t> verte.</a:t>
            </a:r>
            <a:br>
              <a:rPr lang="cs-CZ" sz="1600" dirty="0"/>
            </a:br>
            <a:r>
              <a:rPr lang="cs-CZ" sz="1600" dirty="0"/>
              <a:t>Ô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beau</a:t>
            </a:r>
            <a:r>
              <a:rPr lang="cs-CZ" sz="1600" dirty="0"/>
              <a:t> </a:t>
            </a:r>
            <a:r>
              <a:rPr lang="cs-CZ" sz="1600" dirty="0" err="1"/>
              <a:t>soir</a:t>
            </a:r>
            <a:r>
              <a:rPr lang="cs-CZ" sz="1600" dirty="0"/>
              <a:t> de </a:t>
            </a:r>
            <a:r>
              <a:rPr lang="cs-CZ" sz="1600" dirty="0" err="1"/>
              <a:t>mai</a:t>
            </a:r>
            <a:r>
              <a:rPr lang="cs-CZ" sz="1600" dirty="0"/>
              <a:t> ! </a:t>
            </a:r>
            <a:r>
              <a:rPr lang="cs-CZ" sz="1600" dirty="0" err="1"/>
              <a:t>Tous</a:t>
            </a:r>
            <a:r>
              <a:rPr lang="cs-CZ" sz="1600" dirty="0"/>
              <a:t> les </a:t>
            </a:r>
            <a:r>
              <a:rPr lang="cs-CZ" sz="1600" dirty="0" err="1"/>
              <a:t>oiseaux</a:t>
            </a:r>
            <a:r>
              <a:rPr lang="cs-CZ" sz="1600" dirty="0"/>
              <a:t> en </a:t>
            </a:r>
            <a:r>
              <a:rPr lang="cs-CZ" sz="1600" dirty="0" err="1"/>
              <a:t>chœur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 err="1"/>
              <a:t>Ainsi</a:t>
            </a:r>
            <a:r>
              <a:rPr lang="cs-CZ" sz="1600" dirty="0"/>
              <a:t> </a:t>
            </a:r>
            <a:r>
              <a:rPr lang="cs-CZ" sz="1600" dirty="0" err="1"/>
              <a:t>que</a:t>
            </a:r>
            <a:r>
              <a:rPr lang="cs-CZ" sz="1600" dirty="0"/>
              <a:t> les </a:t>
            </a:r>
            <a:r>
              <a:rPr lang="cs-CZ" sz="1600" dirty="0" err="1"/>
              <a:t>espoirs</a:t>
            </a:r>
            <a:r>
              <a:rPr lang="cs-CZ" sz="1600" dirty="0"/>
              <a:t> </a:t>
            </a:r>
            <a:r>
              <a:rPr lang="cs-CZ" sz="1600" dirty="0" err="1"/>
              <a:t>naguères</a:t>
            </a:r>
            <a:r>
              <a:rPr lang="cs-CZ" sz="1600" dirty="0"/>
              <a:t> à </a:t>
            </a:r>
            <a:r>
              <a:rPr lang="cs-CZ" sz="1600" dirty="0" err="1"/>
              <a:t>mon</a:t>
            </a:r>
            <a:r>
              <a:rPr lang="cs-CZ" sz="1600" dirty="0"/>
              <a:t> </a:t>
            </a:r>
            <a:r>
              <a:rPr lang="cs-CZ" sz="1600" dirty="0" err="1"/>
              <a:t>cœur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 err="1"/>
              <a:t>Modulent</a:t>
            </a:r>
            <a:r>
              <a:rPr lang="cs-CZ" sz="1600" dirty="0"/>
              <a:t> </a:t>
            </a:r>
            <a:r>
              <a:rPr lang="cs-CZ" sz="1600" dirty="0" err="1"/>
              <a:t>leur</a:t>
            </a:r>
            <a:r>
              <a:rPr lang="cs-CZ" sz="1600" dirty="0"/>
              <a:t> </a:t>
            </a:r>
            <a:r>
              <a:rPr lang="cs-CZ" sz="1600" dirty="0" err="1"/>
              <a:t>prélude</a:t>
            </a:r>
            <a:r>
              <a:rPr lang="cs-CZ" sz="1600" dirty="0"/>
              <a:t> à </a:t>
            </a:r>
            <a:r>
              <a:rPr lang="cs-CZ" sz="1600" dirty="0" err="1"/>
              <a:t>ma</a:t>
            </a:r>
            <a:r>
              <a:rPr lang="cs-CZ" sz="1600" dirty="0"/>
              <a:t> </a:t>
            </a:r>
            <a:r>
              <a:rPr lang="cs-CZ" sz="1600" dirty="0" err="1"/>
              <a:t>croisée</a:t>
            </a:r>
            <a:r>
              <a:rPr lang="cs-CZ" sz="1600" dirty="0"/>
              <a:t> </a:t>
            </a:r>
            <a:r>
              <a:rPr lang="cs-CZ" sz="1600" dirty="0" err="1" smtClean="0"/>
              <a:t>ouverte</a:t>
            </a:r>
            <a:r>
              <a:rPr lang="cs-CZ" sz="1600" dirty="0" smtClean="0"/>
              <a:t>.</a:t>
            </a:r>
            <a:endParaRPr lang="fr-FR" sz="1600" dirty="0"/>
          </a:p>
          <a:p>
            <a:endParaRPr lang="fr-FR" sz="1600" dirty="0"/>
          </a:p>
          <a:p>
            <a:r>
              <a:rPr lang="cs-CZ" sz="1600" dirty="0" smtClean="0"/>
              <a:t>Ô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beau</a:t>
            </a:r>
            <a:r>
              <a:rPr lang="cs-CZ" sz="1600" dirty="0"/>
              <a:t> </a:t>
            </a:r>
            <a:r>
              <a:rPr lang="cs-CZ" sz="1600" dirty="0" err="1"/>
              <a:t>soir</a:t>
            </a:r>
            <a:r>
              <a:rPr lang="cs-CZ" sz="1600" dirty="0"/>
              <a:t> de </a:t>
            </a:r>
            <a:r>
              <a:rPr lang="cs-CZ" sz="1600" dirty="0" err="1"/>
              <a:t>mai</a:t>
            </a:r>
            <a:r>
              <a:rPr lang="cs-CZ" sz="1600" dirty="0"/>
              <a:t> !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joyeux</a:t>
            </a:r>
            <a:r>
              <a:rPr lang="cs-CZ" sz="1600" dirty="0"/>
              <a:t> </a:t>
            </a:r>
            <a:r>
              <a:rPr lang="cs-CZ" sz="1600" dirty="0" err="1"/>
              <a:t>soir</a:t>
            </a:r>
            <a:r>
              <a:rPr lang="cs-CZ" sz="1600" dirty="0"/>
              <a:t> de </a:t>
            </a:r>
            <a:r>
              <a:rPr lang="cs-CZ" sz="1600" dirty="0" err="1"/>
              <a:t>mai</a:t>
            </a:r>
            <a:r>
              <a:rPr lang="cs-CZ" sz="1600" dirty="0"/>
              <a:t> ! </a:t>
            </a:r>
            <a:br>
              <a:rPr lang="cs-CZ" sz="1600" dirty="0"/>
            </a:br>
            <a:r>
              <a:rPr lang="cs-CZ" sz="1600" dirty="0" err="1"/>
              <a:t>Un</a:t>
            </a:r>
            <a:r>
              <a:rPr lang="cs-CZ" sz="1600" dirty="0"/>
              <a:t> </a:t>
            </a:r>
            <a:r>
              <a:rPr lang="cs-CZ" sz="1600" dirty="0" err="1"/>
              <a:t>orgue</a:t>
            </a:r>
            <a:r>
              <a:rPr lang="cs-CZ" sz="1600" dirty="0"/>
              <a:t> au </a:t>
            </a:r>
            <a:r>
              <a:rPr lang="cs-CZ" sz="1600" dirty="0" err="1"/>
              <a:t>loin</a:t>
            </a:r>
            <a:r>
              <a:rPr lang="cs-CZ" sz="1600" dirty="0"/>
              <a:t> </a:t>
            </a:r>
            <a:r>
              <a:rPr lang="cs-CZ" sz="1600" dirty="0" err="1"/>
              <a:t>éclate</a:t>
            </a:r>
            <a:r>
              <a:rPr lang="cs-CZ" sz="1600" dirty="0"/>
              <a:t> en </a:t>
            </a:r>
            <a:r>
              <a:rPr lang="cs-CZ" sz="1600" dirty="0" err="1"/>
              <a:t>froides</a:t>
            </a:r>
            <a:r>
              <a:rPr lang="cs-CZ" sz="1600" dirty="0"/>
              <a:t> </a:t>
            </a:r>
            <a:r>
              <a:rPr lang="cs-CZ" sz="1600" dirty="0" err="1"/>
              <a:t>mélopées</a:t>
            </a:r>
            <a:r>
              <a:rPr lang="cs-CZ" sz="1600" dirty="0"/>
              <a:t> ; </a:t>
            </a:r>
            <a:br>
              <a:rPr lang="cs-CZ" sz="1600" dirty="0"/>
            </a:br>
            <a:r>
              <a:rPr lang="cs-CZ" sz="1600" dirty="0"/>
              <a:t>Et les </a:t>
            </a:r>
            <a:r>
              <a:rPr lang="cs-CZ" sz="1600" dirty="0" err="1"/>
              <a:t>rayons</a:t>
            </a:r>
            <a:r>
              <a:rPr lang="cs-CZ" sz="1600" dirty="0"/>
              <a:t>, </a:t>
            </a:r>
            <a:r>
              <a:rPr lang="cs-CZ" sz="1600" dirty="0" err="1"/>
              <a:t>ainsi</a:t>
            </a:r>
            <a:r>
              <a:rPr lang="cs-CZ" sz="1600" dirty="0"/>
              <a:t> </a:t>
            </a:r>
            <a:r>
              <a:rPr lang="cs-CZ" sz="1600" dirty="0" err="1"/>
              <a:t>que</a:t>
            </a:r>
            <a:r>
              <a:rPr lang="cs-CZ" sz="1600" dirty="0"/>
              <a:t> de </a:t>
            </a:r>
            <a:r>
              <a:rPr lang="cs-CZ" sz="1600" dirty="0" err="1"/>
              <a:t>pourpres</a:t>
            </a:r>
            <a:r>
              <a:rPr lang="cs-CZ" sz="1600" dirty="0"/>
              <a:t> </a:t>
            </a:r>
            <a:r>
              <a:rPr lang="cs-CZ" sz="1600" dirty="0" err="1"/>
              <a:t>épées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 err="1"/>
              <a:t>Percent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cœur</a:t>
            </a:r>
            <a:r>
              <a:rPr lang="cs-CZ" sz="1600" dirty="0"/>
              <a:t> </a:t>
            </a:r>
            <a:r>
              <a:rPr lang="cs-CZ" sz="1600" dirty="0" err="1"/>
              <a:t>du</a:t>
            </a:r>
            <a:r>
              <a:rPr lang="cs-CZ" sz="1600" dirty="0"/>
              <a:t> </a:t>
            </a:r>
            <a:r>
              <a:rPr lang="cs-CZ" sz="1600" dirty="0" err="1"/>
              <a:t>jour</a:t>
            </a:r>
            <a:r>
              <a:rPr lang="cs-CZ" sz="1600" dirty="0"/>
              <a:t> qui se </a:t>
            </a:r>
            <a:r>
              <a:rPr lang="cs-CZ" sz="1600" dirty="0" err="1"/>
              <a:t>meurt</a:t>
            </a:r>
            <a:r>
              <a:rPr lang="cs-CZ" sz="1600" dirty="0"/>
              <a:t> </a:t>
            </a:r>
            <a:r>
              <a:rPr lang="cs-CZ" sz="1600" dirty="0" err="1"/>
              <a:t>parfumé</a:t>
            </a:r>
            <a:r>
              <a:rPr lang="cs-CZ" sz="1600" dirty="0"/>
              <a:t>. </a:t>
            </a:r>
            <a:endParaRPr lang="fr-FR" sz="1600" b="1" dirty="0"/>
          </a:p>
          <a:p>
            <a:endParaRPr lang="fr-FR" sz="1600" b="1" dirty="0"/>
          </a:p>
          <a:p>
            <a:r>
              <a:rPr lang="cs-CZ" sz="1600" dirty="0" smtClean="0"/>
              <a:t>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gai</a:t>
            </a:r>
            <a:r>
              <a:rPr lang="cs-CZ" sz="1600" dirty="0"/>
              <a:t> ! 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gai</a:t>
            </a:r>
            <a:r>
              <a:rPr lang="cs-CZ" sz="1600" dirty="0"/>
              <a:t> ! </a:t>
            </a:r>
            <a:r>
              <a:rPr lang="cs-CZ" sz="1600" dirty="0" err="1"/>
              <a:t>Dans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cristal</a:t>
            </a:r>
            <a:r>
              <a:rPr lang="cs-CZ" sz="1600" dirty="0"/>
              <a:t> qui </a:t>
            </a:r>
            <a:r>
              <a:rPr lang="cs-CZ" sz="1600" dirty="0" err="1"/>
              <a:t>chante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Verse, verse </a:t>
            </a:r>
            <a:r>
              <a:rPr lang="cs-CZ" sz="1600" dirty="0" err="1"/>
              <a:t>le</a:t>
            </a:r>
            <a:r>
              <a:rPr lang="cs-CZ" sz="1600" dirty="0"/>
              <a:t> vin ! verse </a:t>
            </a:r>
            <a:r>
              <a:rPr lang="cs-CZ" sz="1600" dirty="0" err="1"/>
              <a:t>encore</a:t>
            </a:r>
            <a:r>
              <a:rPr lang="cs-CZ" sz="1600" dirty="0"/>
              <a:t> et </a:t>
            </a:r>
            <a:r>
              <a:rPr lang="cs-CZ" sz="1600" dirty="0" err="1"/>
              <a:t>toujours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 err="1"/>
              <a:t>Que</a:t>
            </a:r>
            <a:r>
              <a:rPr lang="cs-CZ" sz="1600" dirty="0"/>
              <a:t> je </a:t>
            </a:r>
            <a:r>
              <a:rPr lang="cs-CZ" sz="1600" dirty="0" err="1"/>
              <a:t>puisse</a:t>
            </a:r>
            <a:r>
              <a:rPr lang="cs-CZ" sz="1600" dirty="0"/>
              <a:t> </a:t>
            </a:r>
            <a:r>
              <a:rPr lang="cs-CZ" sz="1600" dirty="0" err="1"/>
              <a:t>oublier</a:t>
            </a:r>
            <a:r>
              <a:rPr lang="cs-CZ" sz="1600" dirty="0"/>
              <a:t> la </a:t>
            </a:r>
            <a:r>
              <a:rPr lang="cs-CZ" sz="1600" dirty="0" err="1"/>
              <a:t>tristesse</a:t>
            </a:r>
            <a:r>
              <a:rPr lang="cs-CZ" sz="1600" dirty="0"/>
              <a:t> des </a:t>
            </a:r>
            <a:r>
              <a:rPr lang="cs-CZ" sz="1600" dirty="0" err="1"/>
              <a:t>jours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 err="1"/>
              <a:t>Dans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dédain</a:t>
            </a:r>
            <a:r>
              <a:rPr lang="cs-CZ" sz="1600" dirty="0"/>
              <a:t> </a:t>
            </a:r>
            <a:r>
              <a:rPr lang="cs-CZ" sz="1600" dirty="0" err="1"/>
              <a:t>que</a:t>
            </a:r>
            <a:r>
              <a:rPr lang="cs-CZ" sz="1600" dirty="0"/>
              <a:t> </a:t>
            </a:r>
            <a:r>
              <a:rPr lang="cs-CZ" sz="1600" dirty="0" err="1"/>
              <a:t>j'ai</a:t>
            </a:r>
            <a:r>
              <a:rPr lang="cs-CZ" sz="1600" dirty="0"/>
              <a:t> de la </a:t>
            </a:r>
            <a:r>
              <a:rPr lang="cs-CZ" sz="1600" dirty="0" err="1"/>
              <a:t>foule</a:t>
            </a:r>
            <a:r>
              <a:rPr lang="cs-CZ" sz="1600" dirty="0"/>
              <a:t> </a:t>
            </a:r>
            <a:r>
              <a:rPr lang="cs-CZ" sz="1600" dirty="0" err="1"/>
              <a:t>méchante</a:t>
            </a:r>
            <a:r>
              <a:rPr lang="cs-CZ" sz="1600" dirty="0"/>
              <a:t> </a:t>
            </a:r>
            <a:r>
              <a:rPr lang="cs-CZ" sz="1600" dirty="0" smtClean="0"/>
              <a:t>!</a:t>
            </a:r>
            <a:endParaRPr lang="fr-FR" sz="1600" b="1" dirty="0"/>
          </a:p>
          <a:p>
            <a:endParaRPr lang="fr-FR" sz="1600" b="1" dirty="0"/>
          </a:p>
          <a:p>
            <a:r>
              <a:rPr lang="cs-CZ" sz="1600" dirty="0" smtClean="0"/>
              <a:t>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gai</a:t>
            </a:r>
            <a:r>
              <a:rPr lang="cs-CZ" sz="1600" dirty="0"/>
              <a:t> ! je </a:t>
            </a:r>
            <a:r>
              <a:rPr lang="cs-CZ" sz="1600" dirty="0" err="1"/>
              <a:t>suis</a:t>
            </a:r>
            <a:r>
              <a:rPr lang="cs-CZ" sz="1600" dirty="0"/>
              <a:t> </a:t>
            </a:r>
            <a:r>
              <a:rPr lang="cs-CZ" sz="1600" dirty="0" err="1"/>
              <a:t>gai</a:t>
            </a:r>
            <a:r>
              <a:rPr lang="cs-CZ" sz="1600" dirty="0"/>
              <a:t> ! </a:t>
            </a:r>
            <a:r>
              <a:rPr lang="cs-CZ" sz="1600" dirty="0" err="1"/>
              <a:t>Vive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vin et </a:t>
            </a:r>
            <a:r>
              <a:rPr lang="cs-CZ" sz="1600" dirty="0" err="1"/>
              <a:t>l'Art</a:t>
            </a:r>
            <a:r>
              <a:rPr lang="cs-CZ" sz="1600" dirty="0"/>
              <a:t> ! </a:t>
            </a:r>
            <a:br>
              <a:rPr lang="cs-CZ" sz="1600" dirty="0"/>
            </a:br>
            <a:r>
              <a:rPr lang="cs-CZ" sz="1600" dirty="0" err="1"/>
              <a:t>J'ai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rêve</a:t>
            </a:r>
            <a:r>
              <a:rPr lang="cs-CZ" sz="1600" dirty="0"/>
              <a:t> de </a:t>
            </a:r>
            <a:r>
              <a:rPr lang="cs-CZ" sz="1600" dirty="0" err="1"/>
              <a:t>faire</a:t>
            </a:r>
            <a:r>
              <a:rPr lang="cs-CZ" sz="1600" dirty="0"/>
              <a:t> </a:t>
            </a:r>
            <a:r>
              <a:rPr lang="cs-CZ" sz="1600" dirty="0" err="1"/>
              <a:t>aussi</a:t>
            </a:r>
            <a:r>
              <a:rPr lang="cs-CZ" sz="1600" dirty="0"/>
              <a:t> des </a:t>
            </a:r>
            <a:r>
              <a:rPr lang="cs-CZ" sz="1600" dirty="0" err="1"/>
              <a:t>vers</a:t>
            </a:r>
            <a:r>
              <a:rPr lang="cs-CZ" sz="1600" dirty="0"/>
              <a:t> </a:t>
            </a:r>
            <a:r>
              <a:rPr lang="cs-CZ" sz="1600" dirty="0" err="1"/>
              <a:t>célèbres</a:t>
            </a:r>
            <a:r>
              <a:rPr lang="cs-CZ" sz="1600" dirty="0"/>
              <a:t>,</a:t>
            </a:r>
            <a:br>
              <a:rPr lang="cs-CZ" sz="1600" dirty="0"/>
            </a:br>
            <a:r>
              <a:rPr lang="cs-CZ" sz="1600" dirty="0"/>
              <a:t>Des </a:t>
            </a:r>
            <a:r>
              <a:rPr lang="cs-CZ" sz="1600" dirty="0" err="1"/>
              <a:t>vers</a:t>
            </a:r>
            <a:r>
              <a:rPr lang="cs-CZ" sz="1600" dirty="0"/>
              <a:t> qui </a:t>
            </a:r>
            <a:r>
              <a:rPr lang="cs-CZ" sz="1600" dirty="0" err="1"/>
              <a:t>gémiront</a:t>
            </a:r>
            <a:r>
              <a:rPr lang="cs-CZ" sz="1600" dirty="0"/>
              <a:t> les </a:t>
            </a:r>
            <a:r>
              <a:rPr lang="cs-CZ" sz="1600" dirty="0" err="1"/>
              <a:t>musiques</a:t>
            </a:r>
            <a:r>
              <a:rPr lang="cs-CZ" sz="1600" dirty="0"/>
              <a:t> </a:t>
            </a:r>
            <a:r>
              <a:rPr lang="cs-CZ" sz="1600" dirty="0" err="1"/>
              <a:t>funèbres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Des </a:t>
            </a:r>
            <a:r>
              <a:rPr lang="cs-CZ" sz="1600" dirty="0" err="1"/>
              <a:t>vents</a:t>
            </a:r>
            <a:r>
              <a:rPr lang="cs-CZ" sz="1600" dirty="0"/>
              <a:t> </a:t>
            </a:r>
            <a:r>
              <a:rPr lang="cs-CZ" sz="1600" dirty="0" err="1"/>
              <a:t>d'automne</a:t>
            </a:r>
            <a:r>
              <a:rPr lang="cs-CZ" sz="1600" dirty="0"/>
              <a:t> au </a:t>
            </a:r>
            <a:r>
              <a:rPr lang="cs-CZ" sz="1600" dirty="0" err="1"/>
              <a:t>loin</a:t>
            </a:r>
            <a:r>
              <a:rPr lang="cs-CZ" sz="1600" dirty="0"/>
              <a:t> </a:t>
            </a:r>
            <a:r>
              <a:rPr lang="cs-CZ" sz="1600" dirty="0" err="1"/>
              <a:t>passant</a:t>
            </a:r>
            <a:r>
              <a:rPr lang="cs-CZ" sz="1600" dirty="0"/>
              <a:t> </a:t>
            </a:r>
            <a:r>
              <a:rPr lang="cs-CZ" sz="1600" dirty="0" err="1"/>
              <a:t>dans</a:t>
            </a:r>
            <a:r>
              <a:rPr lang="cs-CZ" sz="1600" dirty="0"/>
              <a:t> </a:t>
            </a:r>
            <a:r>
              <a:rPr lang="cs-CZ" sz="1600" dirty="0" err="1"/>
              <a:t>le</a:t>
            </a:r>
            <a:r>
              <a:rPr lang="cs-CZ" sz="1600" dirty="0"/>
              <a:t> </a:t>
            </a:r>
            <a:r>
              <a:rPr lang="cs-CZ" sz="1600" dirty="0" err="1"/>
              <a:t>brouillard</a:t>
            </a:r>
            <a:r>
              <a:rPr lang="cs-CZ" sz="1600" dirty="0"/>
              <a:t>.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4676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7513" y="444030"/>
            <a:ext cx="11041625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Querelle entre régionalistes et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exotistes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(1900-1924)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1918 : fondation de la revue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NIGOG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qui n’existera que pendant une année (12 numéros)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Une revue d’art qui rassemble écrivains, peintres, sculpteurs, architectes...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Nigog =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harpon au saumon ou couteau a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darder le poisson (en langues amérindiennes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L’Art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est le seul but de notre effort comme il sera le seul critère de notre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critique.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On ne s’intéresse pas à la guerre, le nationalisme ou la grippe espagnole...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La revue critique le Terroir (ces « limonades littéraires ») et proclame qu’il est précisément dans l’intérêt de la nation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se tourner vers la modernité littéraire.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48059"/>
          <a:stretch/>
        </p:blipFill>
        <p:spPr>
          <a:xfrm>
            <a:off x="9400359" y="3416635"/>
            <a:ext cx="2248779" cy="34250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32" y="3863301"/>
            <a:ext cx="6642503" cy="27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7513" y="538924"/>
            <a:ext cx="11041625" cy="578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Paul Morin (1889-1963)</a:t>
            </a:r>
          </a:p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Poète 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exotiste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à proprement parler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1911 : </a:t>
            </a:r>
            <a:r>
              <a:rPr lang="fr-FR" i="1" dirty="0">
                <a:latin typeface="Verdana" panose="020B0604030504040204" pitchFamily="34" charset="0"/>
                <a:ea typeface="Verdana" panose="020B0604030504040204" pitchFamily="34" charset="0"/>
              </a:rPr>
              <a:t>Le Paon d’émail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(premier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recueil d’un auteur qui a 22 ans)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Une virtuosité dans l’art pour l’art : lieux, mythes et livres exotiques se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succèdent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Expérimentation formelle, caractère statique des vers.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Influence de la littérature française (Anna de Noailles à laquelle il a emprunté l’image du paon), sensibilité païenne.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Le recueil se termine par la promesse de « un jour marier / Les mots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canadiens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aux rythmes de la France / Et l’érable au laurier »...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Par la suite, l’auteur évolue vers de plus en plus de préciosité.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Ce sonnet résume l’esthétique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 Morin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Il chante la beauté exotique en se servant des procédés du Parnasse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parisien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078" y="538924"/>
            <a:ext cx="2140060" cy="23623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13" y="3613534"/>
            <a:ext cx="2438525" cy="27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52438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65471" y="258842"/>
            <a:ext cx="11552903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Pendant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longtemps, la poésie n’est pas considérée comme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</a:t>
            </a: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préoccupation 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sérieuse</a:t>
            </a:r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Nouvelle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France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(1534-1759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Pas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création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à proprement parler</a:t>
            </a: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existe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toujours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cadre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genres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décoration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textes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factographiques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Marc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Lescarbot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(1570-1642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épiques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célèbrent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colonisation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Paul-Augustin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Juchereau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(1658-1714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chansons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consacrées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actualités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politiques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Naissance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progressive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(1760-1840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peuple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analphabète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clergé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consacre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genres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aristocrates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bourgeois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trop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influencés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Lumières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(qui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vilégient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prose,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jugée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rationnelle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Jusqu'aux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années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1830,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traditionnels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odes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stances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épigrammes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madrigals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publiés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journaux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plupart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anonymement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Certains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écrivains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spécialisés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d'autres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genres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écrivent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également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Michel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Bibaud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1782-1857)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journaliste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intéressé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l'histoire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vulgarisation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François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-Xavier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Garneau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1809-1866)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historien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Napoléon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Aubin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(1812-1890):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journaliste, éditeur, musicien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744" y="4545405"/>
            <a:ext cx="2781443" cy="21400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410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96645" y="392778"/>
            <a:ext cx="1166105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1860</a:t>
            </a:r>
            <a:r>
              <a:rPr lang="fr-F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Naissance</a:t>
            </a: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l’École</a:t>
            </a: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patriotique</a:t>
            </a: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membres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font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paraître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revue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littéraire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Soirées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littéraires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bientôt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remplacée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Le Foyer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canadien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Passionnés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mythe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origines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canadienne-française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tenants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mouvement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font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revivre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légendes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chansons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traditionnelles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œuvres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En 1863,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Le Foyer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canadien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publie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roman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Philippe-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Aubert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Gaspé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père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Anciens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Canadiens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lequel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onquête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britannique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tient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rôle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central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095" y="3218748"/>
            <a:ext cx="2095608" cy="342917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93" y="3846526"/>
            <a:ext cx="4593905" cy="26404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183" y="3765166"/>
            <a:ext cx="2217071" cy="28827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90" y="4361184"/>
            <a:ext cx="1502996" cy="18233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2212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65471" y="480557"/>
            <a:ext cx="11661058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Octave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Crémazie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(1827-1879)</a:t>
            </a:r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Personnage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central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barde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national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ès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1862,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âgé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35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seulement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il doit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s'exiler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cause des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créanciers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contribuera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nouveau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mouvement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littéraire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poésies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qu'il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avait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publi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ées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1854 à 1862.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vivra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Paris,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seul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aigri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Sa librairie deviendra le foyer de la littérature nationale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recette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Crémazie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marier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forme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française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martine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ou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Musset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Gautier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ou Nerval)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contenu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national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Réflexions sur la « surconscience linguistique » des Québécois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thème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prédilection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l’exil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drapeau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Carillon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célèbre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1858)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chante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Canadiens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opposés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onquête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britannique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trahis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la France,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retrouvés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exilés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opre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patrie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Correspondance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décrit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sentiments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Québécois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exilé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Paris au moment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guerre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franco-prusssienne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écrivain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sera,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selon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d’exilé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sera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pas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rémunérée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38233"/>
          <a:stretch/>
        </p:blipFill>
        <p:spPr>
          <a:xfrm>
            <a:off x="9370142" y="480557"/>
            <a:ext cx="2556387" cy="34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0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7513" y="473526"/>
            <a:ext cx="11041625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Louis 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Honoré </a:t>
            </a:r>
            <a:r>
              <a:rPr lang="cs-CZ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Fréchette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(1839-1908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représentant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l’École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patriotique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dramaturge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mémorialiste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Inspiré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Victor Hugo (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Légende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siècles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1859),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publie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Légende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peuple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(1887),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long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épique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« traitant des exploits et des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héros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l'histoire [du Québec] 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divisé en trois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parties,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la découverte de</a:t>
            </a: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l’Amérique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aux débuts de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l’époque contemporaine.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Une poésie idéologique, très emphatique, réellement oratoire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L’auteur a été plusieurs fois accusé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de plagiat (Hugo et Lamartine).</a:t>
            </a:r>
          </a:p>
          <a:p>
            <a:endParaRPr lang="fr-FR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546" y="473526"/>
            <a:ext cx="1835244" cy="23686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060" y="3161571"/>
            <a:ext cx="2794144" cy="33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2713" y="261925"/>
            <a:ext cx="11651226" cy="4370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L'École</a:t>
            </a:r>
            <a:r>
              <a:rPr lang="cs-CZ" sz="2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littéraire</a:t>
            </a:r>
            <a:r>
              <a:rPr lang="cs-CZ" sz="2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sz="2000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Montréal</a:t>
            </a:r>
            <a:r>
              <a:rPr lang="cs-CZ" sz="2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(1895-1935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fr-FR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Volonté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créer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cénacle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Montréal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Jeunes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poètes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Albert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Lozeau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Louis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Dantin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Albert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Ferland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rencontre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l'Hôtel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Montréal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et 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suivantes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château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Ramezay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L'École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publie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Soirées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Château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Ramezay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font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idéal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doctrine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l'art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-pour-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l'art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po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è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caractérise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par la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musicalité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beauté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images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l'expression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modèles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Charles Baudelaire, Paul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Verlaine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Arthur Rimbaud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insistent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particulièrement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liberté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choix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thématique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On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appelle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exotistes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parce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qu'ils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puisent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inspiration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ailleurs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refusant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marcher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sentiers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battus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écrivains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régionalistes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47" y="4141369"/>
            <a:ext cx="4138492" cy="25838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123" y="4438009"/>
            <a:ext cx="2664473" cy="22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2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2713" y="269177"/>
            <a:ext cx="1165122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Profil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sociologique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groupe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résumé par Charles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Gill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4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avocats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1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graveur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2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journalistes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1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médecin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1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libraire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5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étudiants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1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notaire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1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peintre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réunis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d’un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taps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jonché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manuscrits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Fondée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7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novembre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1895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É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cole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littéraire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Montréal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connaît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phases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effervescence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u="sng" dirty="0">
                <a:latin typeface="Verdana" panose="020B0604030504040204" pitchFamily="34" charset="0"/>
                <a:ea typeface="Verdana" panose="020B0604030504040204" pitchFamily="34" charset="0"/>
              </a:rPr>
              <a:t>de 1895 à </a:t>
            </a:r>
            <a:r>
              <a:rPr lang="cs-CZ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1900</a:t>
            </a:r>
            <a:r>
              <a:rPr lang="fr-FR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s'affirme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l'influence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symbolistes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parnassiens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u="sng" dirty="0">
                <a:latin typeface="Verdana" panose="020B0604030504040204" pitchFamily="34" charset="0"/>
                <a:ea typeface="Verdana" panose="020B0604030504040204" pitchFamily="34" charset="0"/>
              </a:rPr>
              <a:t>1907 à 1913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assiste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infiltration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l'idéologie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terroir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l'École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réoriente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régionalistes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membres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collaborant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revue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Terroir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Après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long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d'arrêt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l'École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littéraire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Montréal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reprend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activités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retournant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années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vingt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vocation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1935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l'École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33913"/>
          <a:stretch/>
        </p:blipFill>
        <p:spPr>
          <a:xfrm>
            <a:off x="9187620" y="3120317"/>
            <a:ext cx="2778238" cy="36260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r="25453"/>
          <a:stretch/>
        </p:blipFill>
        <p:spPr>
          <a:xfrm>
            <a:off x="6707166" y="3120317"/>
            <a:ext cx="2358004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7513" y="221358"/>
            <a:ext cx="11041625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Émile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Nelligan</a:t>
            </a:r>
            <a:r>
              <a:rPr lang="fr-FR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(1879-1941</a:t>
            </a:r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Son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é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tait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d'origine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irlandaise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nom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irlandais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francisé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Émile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gardé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distances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vis-à-vis de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autoritaire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sensible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langue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culture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canadienne-française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alors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qu'au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ontraire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plaisait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compagnie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Canadienne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française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douée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musique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culture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de son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atrimoine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conflit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oedipien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classique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père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symbolise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monde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pragmatique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anglosaxon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poète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détourne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1896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Nelligan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étudie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collège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x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pas jusqu’au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bac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restera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autodidacte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même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année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publie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Samedi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premier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intitulé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Rêve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fantasque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pseudonyme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d'Émile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Kovar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	</a:t>
            </a:r>
            <a:endParaRPr lang="fr-FR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068" y="394868"/>
            <a:ext cx="2354070" cy="282815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r="40892"/>
          <a:stretch/>
        </p:blipFill>
        <p:spPr>
          <a:xfrm>
            <a:off x="9160547" y="4499452"/>
            <a:ext cx="2488591" cy="20829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018" y="4499452"/>
            <a:ext cx="1468657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9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7513" y="385036"/>
            <a:ext cx="11041625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Poésie absolue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Jeux de la sonorité</a:t>
            </a:r>
          </a:p>
          <a:p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Approche intimiste </a:t>
            </a:r>
            <a:r>
              <a:rPr lang="fr-FR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post-romantique</a:t>
            </a:r>
            <a:endParaRPr lang="fr-FR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l'occasion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dernière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séance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publique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26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1899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récite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Romance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vin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jour-là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connaît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d'apothéose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L'audience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accordé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ovation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retentissante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Nelligan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été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ramené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chez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triomphe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Dépressif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replié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lui-même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connaît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femmes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entourage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l'âge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vingt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Nelligan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admis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retraite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Saint-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Benoît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atteint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schizophrénie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Donc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écrite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16 et 19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mythe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poète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maudit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l'ange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noir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ville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.)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Réjean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Ducharme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era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symbole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l'enfance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absolue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inspirée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douloureuse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Une sorte de Rimbaud québécois.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En 1925,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transféré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l'hôpital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Saint-Jean-de-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Dieu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mourra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687" y="385036"/>
            <a:ext cx="3905451" cy="2209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743" y="3256335"/>
            <a:ext cx="1695537" cy="3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150</Words>
  <Application>Microsoft Office PowerPoint</Application>
  <PresentationFormat>Širokoúhlá obrazovka</PresentationFormat>
  <Paragraphs>153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Sitka Heading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Voldřichová - Beránková, Eva</dc:creator>
  <cp:lastModifiedBy>Eva Voldřichová Beránková</cp:lastModifiedBy>
  <cp:revision>329</cp:revision>
  <dcterms:created xsi:type="dcterms:W3CDTF">2018-08-16T16:53:23Z</dcterms:created>
  <dcterms:modified xsi:type="dcterms:W3CDTF">2020-10-20T17:19:07Z</dcterms:modified>
</cp:coreProperties>
</file>