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935856-B1BE-370A-821A-5592D6DAB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4DC5A3-3B32-11DD-DBCD-A1C802EBD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F9E3CA-7823-B331-1F45-A0A3982E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34C4E2-8C42-3733-46D4-5B12E8CB2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B526EB-D2D1-CCC2-E82E-CB40F97A8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42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AB98FC-D863-A8E1-FA3C-6272733F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196F03-D500-220D-3699-9D3FD0822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22EA04-42D7-634C-3E98-2ED33A41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0D958C-B4AA-F845-020E-AD64D9F7B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55A3F9-04BD-3A4A-7C0A-121C22AA7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3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2E116D-DA03-4F13-8F7E-0AA378E46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31C135-1CC0-D5E0-C925-073D5A6BA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A82062-33C0-1582-1EA1-9F6434804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3B9C8A-2AB1-2B27-7C01-B7C0EC639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A80EEA-5318-1795-E2AB-0769C2D3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32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650C14-1E69-6CEE-4C7D-D8D48C757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829BCB-05B8-43B4-5011-1D5F984AB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F9EAEA-5AB6-52A4-2FB5-B8E75ABA3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0B201F-9A22-299B-B2DA-4A0EE9985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F4DD99-1B5A-9ECF-D740-D4D03EBDB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825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4C3866-D5BE-D573-C4DF-56C53614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34D6F6-0E8A-0297-2978-90E606059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326320-B460-84D5-782E-9F9933A4B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6ADFA0-1BFF-DEA8-2551-EF1CDB8CD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BF4E6B-157A-B5BC-1C3D-E44BEE97C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14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99F81-FBB4-486B-DB43-F52ED270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16D838-9532-34B4-3E1E-CDC4F7477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0839EFC-5F94-2611-2819-2AF92B3E0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30AC0C-FE22-CE96-B354-949E3204F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19454-A45C-101A-F91A-4D5DF830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BADD21-F1CE-D38A-3BE9-2EA09031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21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6D04A-AE01-8B3F-A4E6-6F3368E0F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412301-BF23-E7A5-6602-DDF9C0AA6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464560-32DC-4541-F298-E16FDEC0B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636A213-C6B4-2E0D-1BBF-BD512EB30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0CED2B3-F073-A260-74EB-C8010699F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FE5CFB-8A39-5EBA-6A06-29B3D5DFB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5BC4A9-3BA5-6D7C-DF04-6EBC924ED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EA785CC-7059-7C81-21DD-F39942EC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05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282BC3-9481-22CA-4F5D-DBB04D8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DBCFEF0-4147-C927-1BDF-264435AA8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820BF01-4FE5-5082-FFDD-E9A5F3E26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823199B-6C23-739E-87CD-FD75C1670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08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9CF8CC7-0721-C6E1-F8B4-49297A96B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74E875-BB5F-0C8B-B886-80B6DC410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380556A-165C-D9CF-DEC0-FD872B9F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47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CBD55E-2BFC-3342-5F1F-B1FCA9F2D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ADD2E9-A39C-D5A2-0776-F7BE40EA4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58C8CB7-3D4F-B36F-F8D9-6ED1BD69C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AE5801-63DB-833C-F0BB-A25E2E494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36BCDD-7CA4-3D1A-3C93-0A0CB355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D4539F-CBD4-9BE3-8058-1519DE265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48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ADE945-9E2E-EA71-0C65-461CC6361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7D7E7CD-1873-ACCF-60C4-291C4F0D6F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9914E7-8D14-E95C-64DC-6B26D0688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3331AF-66BE-A9ED-312A-361555195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BA5F93C-C27D-0668-C175-4B281DBC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6C4BC1-A998-524C-C72A-FE3C16833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50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70817D3-23F7-55A6-F0C1-EE72779C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CB6337-4D6B-5135-DD97-90688B202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2DE748-0881-A256-C220-6290A0220B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B632B-CD7E-4660-924B-5BB5AB8E64F7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C4CE5F-A699-E88F-E4FA-6E236C180D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0C6D48-13B1-0E66-B7F0-A1F419E0B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5C94D-BDF6-4963-A278-09DBC93261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72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864FC7-AAD7-FBC6-1234-CDABEF6536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38742"/>
            <a:ext cx="9144000" cy="2387600"/>
          </a:xfrm>
        </p:spPr>
        <p:txBody>
          <a:bodyPr/>
          <a:lstStyle/>
          <a:p>
            <a:r>
              <a:rPr lang="cs-CZ" dirty="0"/>
              <a:t>JCVI </a:t>
            </a:r>
            <a:r>
              <a:rPr lang="bg-BG" dirty="0"/>
              <a:t>Экология и климатические изменения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9919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584042C-EEA8-3149-0523-6450E2F2D6BE}"/>
              </a:ext>
            </a:extLst>
          </p:cNvPr>
          <p:cNvSpPr txBox="1"/>
          <p:nvPr/>
        </p:nvSpPr>
        <p:spPr>
          <a:xfrm>
            <a:off x="254923" y="232876"/>
            <a:ext cx="11543608" cy="613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Что для вас значит выражение «жить экологично»? Насколько, по вашему мнению, человек действительно влияет на изменение климата?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Можно ли остановить глобальное потепление или процесс уже необратим? Может ли зелёная экономика стать основой мирового развития?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Что эффективнее, индивидуальные экологические привычки или государственные меры? Кто несёт большую ответственность за климатический кризис</a:t>
            </a:r>
            <a:r>
              <a:rPr lang="ru-RU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правительства, корпорации или потребители?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Электромобили и возобновляемая энергия, это панацея или новая иллюзия?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Следует ли облагать налогами компании, загрязняющие природу?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люди часто знают о климатических проблемах, но ничего не делают?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Следует ли ограничивать рождаемость ради защиты планеты?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Является ли экология новой формой идеологии?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5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C8F1ADB-2F6C-0D89-300D-AD07B6A3B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99" y="272336"/>
            <a:ext cx="8085512" cy="554657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241CD54-29A1-1949-47A6-EFFC04704158}"/>
              </a:ext>
            </a:extLst>
          </p:cNvPr>
          <p:cNvSpPr txBox="1"/>
          <p:nvPr/>
        </p:nvSpPr>
        <p:spPr>
          <a:xfrm>
            <a:off x="9016538" y="1185949"/>
            <a:ext cx="25436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Какие еще пути решения конкретных экологических проблем можно предложить?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14142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B584578-3C4B-6EF8-7DA4-921C6CA4F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27" y="1437322"/>
            <a:ext cx="5715000" cy="349567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13398CD-BB3B-F8A4-544C-102B6A36D6C8}"/>
              </a:ext>
            </a:extLst>
          </p:cNvPr>
          <p:cNvSpPr txBox="1"/>
          <p:nvPr/>
        </p:nvSpPr>
        <p:spPr>
          <a:xfrm>
            <a:off x="7226531" y="2726575"/>
            <a:ext cx="4272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Возможно ли равновесие?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Вопрос стоит: или… или…?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818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D30CA9D-4BBF-36C6-0C13-CA6587AB54B1}"/>
              </a:ext>
            </a:extLst>
          </p:cNvPr>
          <p:cNvSpPr txBox="1"/>
          <p:nvPr/>
        </p:nvSpPr>
        <p:spPr>
          <a:xfrm>
            <a:off x="1374370" y="1538882"/>
            <a:ext cx="9543011" cy="335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Экологическая ответственность. Где граница между личным выбором и обязанностью?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Технологии против климата Х в интересах климата. Может ли прогресс спасти то, что сам разрушил?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Эко-активизм XXI века. Это борьба за будущее, борьба социально-экономических групп между собой или новая форма моды в обществе?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Будущее природы в мире, где всё имеет цену.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075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36_Russian_Podcast_Environment">
            <a:hlinkClick r:id="" action="ppaction://media"/>
            <a:extLst>
              <a:ext uri="{FF2B5EF4-FFF2-40B4-BE49-F238E27FC236}">
                <a16:creationId xmlns:a16="http://schemas.microsoft.com/office/drawing/2014/main" id="{1F5A6D98-609C-DE57-1929-4E77955CE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9760" y="2247841"/>
            <a:ext cx="304800" cy="3048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46F0FAF-639B-AF0C-D0C3-244CAC143876}"/>
              </a:ext>
            </a:extLst>
          </p:cNvPr>
          <p:cNvSpPr txBox="1"/>
          <p:nvPr/>
        </p:nvSpPr>
        <p:spPr>
          <a:xfrm>
            <a:off x="2222269" y="1069571"/>
            <a:ext cx="7747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Перескажите содержание разговора своими словами?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B795FE7-4423-658C-B94B-3E85A864E3D3}"/>
              </a:ext>
            </a:extLst>
          </p:cNvPr>
          <p:cNvSpPr txBox="1"/>
          <p:nvPr/>
        </p:nvSpPr>
        <p:spPr>
          <a:xfrm>
            <a:off x="3740727" y="3617422"/>
            <a:ext cx="4222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про озеро Байкал.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58__20Lake_20Baikal">
            <a:hlinkClick r:id="" action="ppaction://media"/>
            <a:extLst>
              <a:ext uri="{FF2B5EF4-FFF2-40B4-BE49-F238E27FC236}">
                <a16:creationId xmlns:a16="http://schemas.microsoft.com/office/drawing/2014/main" id="{43A84D07-15BB-9D4F-C46A-01AAA28886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9760" y="470038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2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5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Širokoúhlá obrazovka</PresentationFormat>
  <Paragraphs>20</Paragraphs>
  <Slides>6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Motiv Office</vt:lpstr>
      <vt:lpstr>JCVI Экология и климатические изменения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</cp:revision>
  <dcterms:created xsi:type="dcterms:W3CDTF">2025-11-21T11:06:49Z</dcterms:created>
  <dcterms:modified xsi:type="dcterms:W3CDTF">2025-11-21T11:07:07Z</dcterms:modified>
</cp:coreProperties>
</file>