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3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5" r:id="rId30"/>
    <p:sldId id="289" r:id="rId31"/>
    <p:sldId id="290" r:id="rId32"/>
    <p:sldId id="291" r:id="rId33"/>
    <p:sldId id="293" r:id="rId34"/>
    <p:sldId id="292" r:id="rId3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9.jpg"/><Relationship Id="rId2" Type="http://schemas.openxmlformats.org/officeDocument/2006/relationships/image" Target="../media/image5.jpg"/><Relationship Id="rId1" Type="http://schemas.openxmlformats.org/officeDocument/2006/relationships/image" Target="../media/image4.jpeg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2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image" Target="../media/image4.jpeg"/><Relationship Id="rId6" Type="http://schemas.openxmlformats.org/officeDocument/2006/relationships/image" Target="../media/image5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D9857A-84DD-409C-96E4-07BDB947F39A}" type="doc">
      <dgm:prSet loTypeId="urn:microsoft.com/office/officeart/2008/layout/AscendingPictureAccentProcess" loCatId="process" qsTypeId="urn:microsoft.com/office/officeart/2005/8/quickstyle/simple2" qsCatId="simple" csTypeId="urn:microsoft.com/office/officeart/2005/8/colors/accent4_4" csCatId="accent4" phldr="1"/>
      <dgm:spPr/>
    </dgm:pt>
    <dgm:pt modelId="{47380521-27B2-4251-B9B8-D5482C176CE4}">
      <dgm:prSet phldrT="[Text]"/>
      <dgm:spPr/>
      <dgm:t>
        <a:bodyPr/>
        <a:lstStyle/>
        <a:p>
          <a:r>
            <a:rPr lang="cs-CZ" dirty="0"/>
            <a:t>-1500</a:t>
          </a:r>
        </a:p>
        <a:p>
          <a:endParaRPr lang="cs-CZ" dirty="0"/>
        </a:p>
      </dgm:t>
    </dgm:pt>
    <dgm:pt modelId="{A1CFF9C5-4064-4B24-A5F8-CF6BFDBD35B6}" type="parTrans" cxnId="{8A61B935-80D3-42A2-9834-69F306695416}">
      <dgm:prSet/>
      <dgm:spPr/>
      <dgm:t>
        <a:bodyPr/>
        <a:lstStyle/>
        <a:p>
          <a:endParaRPr lang="cs-CZ"/>
        </a:p>
      </dgm:t>
    </dgm:pt>
    <dgm:pt modelId="{C5865B57-4770-4B37-8B9E-CC1AB34DC4D5}" type="sibTrans" cxnId="{8A61B935-80D3-42A2-9834-69F306695416}">
      <dgm:prSet/>
      <dgm:spPr>
        <a:blipFill>
          <a:blip xmlns:r="http://schemas.openxmlformats.org/officeDocument/2006/relationships" r:embed="rId1"/>
          <a:srcRect/>
          <a:stretch>
            <a:fillRect t="-15000" b="-15000"/>
          </a:stretch>
        </a:blipFill>
      </dgm:spPr>
      <dgm:t>
        <a:bodyPr/>
        <a:lstStyle/>
        <a:p>
          <a:endParaRPr lang="cs-CZ"/>
        </a:p>
      </dgm:t>
    </dgm:pt>
    <dgm:pt modelId="{E54BF8BC-30D8-4473-9758-BFACAF7A7699}">
      <dgm:prSet phldrT="[Text]"/>
      <dgm:spPr/>
      <dgm:t>
        <a:bodyPr/>
        <a:lstStyle/>
        <a:p>
          <a:r>
            <a:rPr lang="cs-CZ" dirty="0"/>
            <a:t>1000</a:t>
          </a:r>
        </a:p>
      </dgm:t>
    </dgm:pt>
    <dgm:pt modelId="{4EBD4F3E-0294-43FE-A42B-95ACE58ACF9E}" type="parTrans" cxnId="{53027D08-DF93-45E5-8BBD-E7E8D5D2C660}">
      <dgm:prSet/>
      <dgm:spPr/>
      <dgm:t>
        <a:bodyPr/>
        <a:lstStyle/>
        <a:p>
          <a:endParaRPr lang="cs-CZ"/>
        </a:p>
      </dgm:t>
    </dgm:pt>
    <dgm:pt modelId="{96772B79-D784-4425-8838-4E7E2784653D}" type="sibTrans" cxnId="{53027D08-DF93-45E5-8BBD-E7E8D5D2C660}">
      <dgm:prSet/>
      <dgm:spPr>
        <a:blipFill>
          <a:blip xmlns:r="http://schemas.openxmlformats.org/officeDocument/2006/relationships" r:embed="rId2"/>
          <a:srcRect/>
          <a:stretch>
            <a:fillRect t="-12000" b="-12000"/>
          </a:stretch>
        </a:blipFill>
      </dgm:spPr>
      <dgm:t>
        <a:bodyPr/>
        <a:lstStyle/>
        <a:p>
          <a:endParaRPr lang="cs-CZ"/>
        </a:p>
      </dgm:t>
    </dgm:pt>
    <dgm:pt modelId="{2F256EF2-5C91-4D77-A2EB-01DEE367A31A}">
      <dgm:prSet phldrT="[Text]"/>
      <dgm:spPr/>
      <dgm:t>
        <a:bodyPr/>
        <a:lstStyle/>
        <a:p>
          <a:r>
            <a:rPr lang="cs-CZ" dirty="0"/>
            <a:t>1500</a:t>
          </a:r>
        </a:p>
      </dgm:t>
    </dgm:pt>
    <dgm:pt modelId="{D1157DEF-5B0C-4A5E-BC8B-B47B2E2002F4}" type="parTrans" cxnId="{D3988344-ABC5-41B5-BD9D-799D573876D2}">
      <dgm:prSet/>
      <dgm:spPr/>
      <dgm:t>
        <a:bodyPr/>
        <a:lstStyle/>
        <a:p>
          <a:endParaRPr lang="cs-CZ"/>
        </a:p>
      </dgm:t>
    </dgm:pt>
    <dgm:pt modelId="{C4794EED-694D-4DE5-9A41-0AE07886883B}" type="sibTrans" cxnId="{D3988344-ABC5-41B5-BD9D-799D573876D2}">
      <dgm:prSet/>
      <dgm:spPr>
        <a:blipFill>
          <a:blip xmlns:r="http://schemas.openxmlformats.org/officeDocument/2006/relationships" r:embed="rId3"/>
          <a:srcRect/>
          <a:stretch>
            <a:fillRect l="-46000" r="-46000"/>
          </a:stretch>
        </a:blipFill>
      </dgm:spPr>
      <dgm:t>
        <a:bodyPr/>
        <a:lstStyle/>
        <a:p>
          <a:endParaRPr lang="cs-CZ"/>
        </a:p>
      </dgm:t>
    </dgm:pt>
    <dgm:pt modelId="{D2FF86AC-AFE2-44CA-ACC4-F50A07A80A27}">
      <dgm:prSet/>
      <dgm:spPr/>
      <dgm:t>
        <a:bodyPr/>
        <a:lstStyle/>
        <a:p>
          <a:r>
            <a:rPr lang="cs-CZ" dirty="0"/>
            <a:t>-1000</a:t>
          </a:r>
        </a:p>
      </dgm:t>
    </dgm:pt>
    <dgm:pt modelId="{68E50A09-3383-4DDF-99B7-6B745ABA61F8}" type="parTrans" cxnId="{09107F56-918B-4110-8FFB-FBA318F28E20}">
      <dgm:prSet/>
      <dgm:spPr/>
      <dgm:t>
        <a:bodyPr/>
        <a:lstStyle/>
        <a:p>
          <a:endParaRPr lang="cs-CZ"/>
        </a:p>
      </dgm:t>
    </dgm:pt>
    <dgm:pt modelId="{F0D39AEA-586E-4EC7-8A2C-5848E6DF558E}" type="sibTrans" cxnId="{09107F56-918B-4110-8FFB-FBA318F28E20}">
      <dgm:prSet/>
      <dgm:spPr>
        <a:blipFill>
          <a:blip xmlns:r="http://schemas.openxmlformats.org/officeDocument/2006/relationships" r:embed="rId4"/>
          <a:srcRect/>
          <a:stretch>
            <a:fillRect l="-25000" r="-25000"/>
          </a:stretch>
        </a:blipFill>
      </dgm:spPr>
      <dgm:t>
        <a:bodyPr/>
        <a:lstStyle/>
        <a:p>
          <a:endParaRPr lang="cs-CZ"/>
        </a:p>
      </dgm:t>
    </dgm:pt>
    <dgm:pt modelId="{5EE5DD47-E39A-49B1-BBE1-46A75E2A4269}">
      <dgm:prSet/>
      <dgm:spPr/>
      <dgm:t>
        <a:bodyPr/>
        <a:lstStyle/>
        <a:p>
          <a:r>
            <a:rPr lang="cs-CZ" dirty="0"/>
            <a:t>-500</a:t>
          </a:r>
        </a:p>
      </dgm:t>
    </dgm:pt>
    <dgm:pt modelId="{76F91A3E-9DDF-461D-ABD7-F2C4ECE3DC47}" type="parTrans" cxnId="{E29953C5-E63F-46AC-8D13-4A9FB05829A0}">
      <dgm:prSet/>
      <dgm:spPr/>
      <dgm:t>
        <a:bodyPr/>
        <a:lstStyle/>
        <a:p>
          <a:endParaRPr lang="cs-CZ"/>
        </a:p>
      </dgm:t>
    </dgm:pt>
    <dgm:pt modelId="{A93446B0-6FDE-45EB-96D5-102125A673B4}" type="sibTrans" cxnId="{E29953C5-E63F-46AC-8D13-4A9FB05829A0}">
      <dgm:prSet/>
      <dgm:spPr>
        <a:blipFill>
          <a:blip xmlns:r="http://schemas.openxmlformats.org/officeDocument/2006/relationships" r:embed="rId5"/>
          <a:srcRect/>
          <a:stretch>
            <a:fillRect l="-2000" r="-2000"/>
          </a:stretch>
        </a:blipFill>
      </dgm:spPr>
      <dgm:t>
        <a:bodyPr/>
        <a:lstStyle/>
        <a:p>
          <a:endParaRPr lang="cs-CZ"/>
        </a:p>
      </dgm:t>
    </dgm:pt>
    <dgm:pt modelId="{F6C51D88-31CA-4340-80DC-9A628C7A12FB}">
      <dgm:prSet/>
      <dgm:spPr/>
      <dgm:t>
        <a:bodyPr/>
        <a:lstStyle/>
        <a:p>
          <a:r>
            <a:rPr lang="cs-CZ" dirty="0"/>
            <a:t>0</a:t>
          </a:r>
        </a:p>
      </dgm:t>
    </dgm:pt>
    <dgm:pt modelId="{A79990B5-35D3-440F-8EC6-23881CCE0EFD}" type="parTrans" cxnId="{C461C86B-94E5-4B68-960B-0F0FAACD93D6}">
      <dgm:prSet/>
      <dgm:spPr/>
      <dgm:t>
        <a:bodyPr/>
        <a:lstStyle/>
        <a:p>
          <a:endParaRPr lang="cs-CZ"/>
        </a:p>
      </dgm:t>
    </dgm:pt>
    <dgm:pt modelId="{EEBA1146-2774-4713-BF8D-45979F4506FD}" type="sibTrans" cxnId="{C461C86B-94E5-4B68-960B-0F0FAACD93D6}">
      <dgm:prSet/>
      <dgm:spPr>
        <a:blipFill>
          <a:blip xmlns:r="http://schemas.openxmlformats.org/officeDocument/2006/relationships" r:embed="rId6"/>
          <a:srcRect/>
          <a:stretch>
            <a:fillRect t="-14000" b="-14000"/>
          </a:stretch>
        </a:blipFill>
      </dgm:spPr>
      <dgm:t>
        <a:bodyPr/>
        <a:lstStyle/>
        <a:p>
          <a:endParaRPr lang="cs-CZ"/>
        </a:p>
      </dgm:t>
    </dgm:pt>
    <dgm:pt modelId="{F90EE2CF-0190-493F-9C81-2B6401DFFCF9}">
      <dgm:prSet/>
      <dgm:spPr/>
      <dgm:t>
        <a:bodyPr/>
        <a:lstStyle/>
        <a:p>
          <a:r>
            <a:rPr lang="cs-CZ" dirty="0"/>
            <a:t>500</a:t>
          </a:r>
        </a:p>
      </dgm:t>
    </dgm:pt>
    <dgm:pt modelId="{AB0C061F-C57F-4EDA-A7E9-B45144C03F82}" type="parTrans" cxnId="{BE6CCC58-4B83-4055-8879-727832272FF4}">
      <dgm:prSet/>
      <dgm:spPr/>
      <dgm:t>
        <a:bodyPr/>
        <a:lstStyle/>
        <a:p>
          <a:endParaRPr lang="cs-CZ"/>
        </a:p>
      </dgm:t>
    </dgm:pt>
    <dgm:pt modelId="{86738874-5361-459C-9FFA-08A12F175DB6}" type="sibTrans" cxnId="{BE6CCC58-4B83-4055-8879-727832272FF4}">
      <dgm:prSet/>
      <dgm:spPr>
        <a:blipFill>
          <a:blip xmlns:r="http://schemas.openxmlformats.org/officeDocument/2006/relationships" r:embed="rId7"/>
          <a:srcRect/>
          <a:stretch>
            <a:fillRect l="-17000" r="-17000"/>
          </a:stretch>
        </a:blipFill>
      </dgm:spPr>
      <dgm:t>
        <a:bodyPr/>
        <a:lstStyle/>
        <a:p>
          <a:endParaRPr lang="cs-CZ"/>
        </a:p>
      </dgm:t>
    </dgm:pt>
    <dgm:pt modelId="{12571A5C-A83B-44C6-9C10-9ECB0C397975}" type="pres">
      <dgm:prSet presAssocID="{C2D9857A-84DD-409C-96E4-07BDB947F39A}" presName="Name0" presStyleCnt="0">
        <dgm:presLayoutVars>
          <dgm:chMax val="7"/>
          <dgm:chPref val="7"/>
          <dgm:dir/>
        </dgm:presLayoutVars>
      </dgm:prSet>
      <dgm:spPr/>
    </dgm:pt>
    <dgm:pt modelId="{90548608-E3C6-4601-86FC-9659D256C533}" type="pres">
      <dgm:prSet presAssocID="{C2D9857A-84DD-409C-96E4-07BDB947F39A}" presName="dot1" presStyleLbl="alignNode1" presStyleIdx="0" presStyleCnt="18"/>
      <dgm:spPr/>
    </dgm:pt>
    <dgm:pt modelId="{878B56E0-A091-47DF-A521-FF8E59DAA62D}" type="pres">
      <dgm:prSet presAssocID="{C2D9857A-84DD-409C-96E4-07BDB947F39A}" presName="dot2" presStyleLbl="alignNode1" presStyleIdx="1" presStyleCnt="18"/>
      <dgm:spPr/>
    </dgm:pt>
    <dgm:pt modelId="{6F2C0C74-0685-4623-AEA2-986D055859CB}" type="pres">
      <dgm:prSet presAssocID="{C2D9857A-84DD-409C-96E4-07BDB947F39A}" presName="dot3" presStyleLbl="alignNode1" presStyleIdx="2" presStyleCnt="18"/>
      <dgm:spPr/>
    </dgm:pt>
    <dgm:pt modelId="{ED14F316-1DAB-4BD2-B3EA-FD80988E3D39}" type="pres">
      <dgm:prSet presAssocID="{C2D9857A-84DD-409C-96E4-07BDB947F39A}" presName="dot4" presStyleLbl="alignNode1" presStyleIdx="3" presStyleCnt="18"/>
      <dgm:spPr/>
    </dgm:pt>
    <dgm:pt modelId="{2F47B1C0-0316-4765-801A-ED7E0C0C352E}" type="pres">
      <dgm:prSet presAssocID="{C2D9857A-84DD-409C-96E4-07BDB947F39A}" presName="dot5" presStyleLbl="alignNode1" presStyleIdx="4" presStyleCnt="18"/>
      <dgm:spPr/>
    </dgm:pt>
    <dgm:pt modelId="{979563C5-4736-468E-84DC-A19AD554AC9E}" type="pres">
      <dgm:prSet presAssocID="{C2D9857A-84DD-409C-96E4-07BDB947F39A}" presName="dot6" presStyleLbl="alignNode1" presStyleIdx="5" presStyleCnt="18"/>
      <dgm:spPr/>
    </dgm:pt>
    <dgm:pt modelId="{148415B5-2F05-465F-A784-4441CE8D9401}" type="pres">
      <dgm:prSet presAssocID="{C2D9857A-84DD-409C-96E4-07BDB947F39A}" presName="dot7" presStyleLbl="alignNode1" presStyleIdx="6" presStyleCnt="18"/>
      <dgm:spPr/>
    </dgm:pt>
    <dgm:pt modelId="{43AC6D5D-3D7B-4381-8FC9-EFAB66E89D95}" type="pres">
      <dgm:prSet presAssocID="{C2D9857A-84DD-409C-96E4-07BDB947F39A}" presName="dot8" presStyleLbl="alignNode1" presStyleIdx="7" presStyleCnt="18"/>
      <dgm:spPr/>
    </dgm:pt>
    <dgm:pt modelId="{2E37D9F7-C983-482D-AE5C-C5813E4C40B8}" type="pres">
      <dgm:prSet presAssocID="{C2D9857A-84DD-409C-96E4-07BDB947F39A}" presName="dot9" presStyleLbl="alignNode1" presStyleIdx="8" presStyleCnt="18"/>
      <dgm:spPr/>
    </dgm:pt>
    <dgm:pt modelId="{EA1B7172-5A6F-470A-A685-D19E6AE4FCE3}" type="pres">
      <dgm:prSet presAssocID="{C2D9857A-84DD-409C-96E4-07BDB947F39A}" presName="dot10" presStyleLbl="alignNode1" presStyleIdx="9" presStyleCnt="18"/>
      <dgm:spPr/>
    </dgm:pt>
    <dgm:pt modelId="{0E6784D7-1B4D-4CED-974A-22D5AD4768BE}" type="pres">
      <dgm:prSet presAssocID="{C2D9857A-84DD-409C-96E4-07BDB947F39A}" presName="dot11" presStyleLbl="alignNode1" presStyleIdx="10" presStyleCnt="18"/>
      <dgm:spPr/>
    </dgm:pt>
    <dgm:pt modelId="{F1450F80-997C-4CB4-A329-B8D5DD277EDB}" type="pres">
      <dgm:prSet presAssocID="{C2D9857A-84DD-409C-96E4-07BDB947F39A}" presName="dotArrow1" presStyleLbl="alignNode1" presStyleIdx="11" presStyleCnt="18"/>
      <dgm:spPr/>
    </dgm:pt>
    <dgm:pt modelId="{E1543A1F-AD94-45A1-A322-DE6BA92089A2}" type="pres">
      <dgm:prSet presAssocID="{C2D9857A-84DD-409C-96E4-07BDB947F39A}" presName="dotArrow2" presStyleLbl="alignNode1" presStyleIdx="12" presStyleCnt="18"/>
      <dgm:spPr/>
    </dgm:pt>
    <dgm:pt modelId="{C7779892-314E-4370-91A5-2221D1AC8380}" type="pres">
      <dgm:prSet presAssocID="{C2D9857A-84DD-409C-96E4-07BDB947F39A}" presName="dotArrow3" presStyleLbl="alignNode1" presStyleIdx="13" presStyleCnt="18"/>
      <dgm:spPr/>
    </dgm:pt>
    <dgm:pt modelId="{CDE6807A-F7F7-4CB6-93E7-2D3634FC04F4}" type="pres">
      <dgm:prSet presAssocID="{C2D9857A-84DD-409C-96E4-07BDB947F39A}" presName="dotArrow4" presStyleLbl="alignNode1" presStyleIdx="14" presStyleCnt="18"/>
      <dgm:spPr/>
    </dgm:pt>
    <dgm:pt modelId="{D74E4D1F-4A57-48A2-9684-DB8BDB40B452}" type="pres">
      <dgm:prSet presAssocID="{C2D9857A-84DD-409C-96E4-07BDB947F39A}" presName="dotArrow5" presStyleLbl="alignNode1" presStyleIdx="15" presStyleCnt="18"/>
      <dgm:spPr/>
    </dgm:pt>
    <dgm:pt modelId="{03EB5ABA-4E90-4C53-A940-BA0E6EAD10C8}" type="pres">
      <dgm:prSet presAssocID="{C2D9857A-84DD-409C-96E4-07BDB947F39A}" presName="dotArrow6" presStyleLbl="alignNode1" presStyleIdx="16" presStyleCnt="18"/>
      <dgm:spPr/>
    </dgm:pt>
    <dgm:pt modelId="{1FE7F3F1-E7D8-40D1-8439-A32C949A3C12}" type="pres">
      <dgm:prSet presAssocID="{C2D9857A-84DD-409C-96E4-07BDB947F39A}" presName="dotArrow7" presStyleLbl="alignNode1" presStyleIdx="17" presStyleCnt="18"/>
      <dgm:spPr/>
    </dgm:pt>
    <dgm:pt modelId="{44D55EA5-22CA-427B-8892-BC1E3ABF6806}" type="pres">
      <dgm:prSet presAssocID="{47380521-27B2-4251-B9B8-D5482C176CE4}" presName="parTx1" presStyleLbl="node1" presStyleIdx="0" presStyleCnt="7"/>
      <dgm:spPr/>
    </dgm:pt>
    <dgm:pt modelId="{9A2EA45B-8C45-4430-A635-DD4F79C82F84}" type="pres">
      <dgm:prSet presAssocID="{C5865B57-4770-4B37-8B9E-CC1AB34DC4D5}" presName="picture1" presStyleCnt="0"/>
      <dgm:spPr/>
    </dgm:pt>
    <dgm:pt modelId="{5D03D342-5708-4A75-B6F3-D0855CB21C5B}" type="pres">
      <dgm:prSet presAssocID="{C5865B57-4770-4B37-8B9E-CC1AB34DC4D5}" presName="imageRepeatNode" presStyleLbl="fgImgPlace1" presStyleIdx="0" presStyleCnt="7"/>
      <dgm:spPr/>
    </dgm:pt>
    <dgm:pt modelId="{5F3C8768-AA26-4EAF-85DF-64A9441738BC}" type="pres">
      <dgm:prSet presAssocID="{D2FF86AC-AFE2-44CA-ACC4-F50A07A80A27}" presName="parTx2" presStyleLbl="node1" presStyleIdx="1" presStyleCnt="7"/>
      <dgm:spPr/>
    </dgm:pt>
    <dgm:pt modelId="{7747477B-6A93-4578-9944-3D111EEF5E50}" type="pres">
      <dgm:prSet presAssocID="{F0D39AEA-586E-4EC7-8A2C-5848E6DF558E}" presName="picture2" presStyleCnt="0"/>
      <dgm:spPr/>
    </dgm:pt>
    <dgm:pt modelId="{C68E3461-96E9-47D6-B91A-3D0D491121BC}" type="pres">
      <dgm:prSet presAssocID="{F0D39AEA-586E-4EC7-8A2C-5848E6DF558E}" presName="imageRepeatNode" presStyleLbl="fgImgPlace1" presStyleIdx="1" presStyleCnt="7"/>
      <dgm:spPr/>
    </dgm:pt>
    <dgm:pt modelId="{A602C985-EC46-42D9-8D9F-9379EF085ECA}" type="pres">
      <dgm:prSet presAssocID="{5EE5DD47-E39A-49B1-BBE1-46A75E2A4269}" presName="parTx3" presStyleLbl="node1" presStyleIdx="2" presStyleCnt="7"/>
      <dgm:spPr/>
    </dgm:pt>
    <dgm:pt modelId="{5755AC4F-E954-4930-BFF4-D011CA464F0E}" type="pres">
      <dgm:prSet presAssocID="{A93446B0-6FDE-45EB-96D5-102125A673B4}" presName="picture3" presStyleCnt="0"/>
      <dgm:spPr/>
    </dgm:pt>
    <dgm:pt modelId="{213E96FB-5AE7-4990-B278-02DCB15CBCC8}" type="pres">
      <dgm:prSet presAssocID="{A93446B0-6FDE-45EB-96D5-102125A673B4}" presName="imageRepeatNode" presStyleLbl="fgImgPlace1" presStyleIdx="2" presStyleCnt="7"/>
      <dgm:spPr/>
    </dgm:pt>
    <dgm:pt modelId="{C6AB2BB6-AEAD-4B23-85FA-2CA6E9268AF0}" type="pres">
      <dgm:prSet presAssocID="{F6C51D88-31CA-4340-80DC-9A628C7A12FB}" presName="parTx4" presStyleLbl="node1" presStyleIdx="3" presStyleCnt="7"/>
      <dgm:spPr/>
    </dgm:pt>
    <dgm:pt modelId="{4814915E-2B14-4EBB-81C8-1EDB132A1004}" type="pres">
      <dgm:prSet presAssocID="{EEBA1146-2774-4713-BF8D-45979F4506FD}" presName="picture4" presStyleCnt="0"/>
      <dgm:spPr/>
    </dgm:pt>
    <dgm:pt modelId="{E33C4CB8-1161-4584-9F4E-3E139945467B}" type="pres">
      <dgm:prSet presAssocID="{EEBA1146-2774-4713-BF8D-45979F4506FD}" presName="imageRepeatNode" presStyleLbl="fgImgPlace1" presStyleIdx="3" presStyleCnt="7"/>
      <dgm:spPr/>
    </dgm:pt>
    <dgm:pt modelId="{5E47D03B-8EB8-4675-8423-29CE1ADD375B}" type="pres">
      <dgm:prSet presAssocID="{F90EE2CF-0190-493F-9C81-2B6401DFFCF9}" presName="parTx5" presStyleLbl="node1" presStyleIdx="4" presStyleCnt="7"/>
      <dgm:spPr/>
    </dgm:pt>
    <dgm:pt modelId="{A3C7A377-84B4-41D2-A81D-FD634C15E23C}" type="pres">
      <dgm:prSet presAssocID="{86738874-5361-459C-9FFA-08A12F175DB6}" presName="picture5" presStyleCnt="0"/>
      <dgm:spPr/>
    </dgm:pt>
    <dgm:pt modelId="{090AD1B5-DA64-40BC-BD82-92B427D5B3D3}" type="pres">
      <dgm:prSet presAssocID="{86738874-5361-459C-9FFA-08A12F175DB6}" presName="imageRepeatNode" presStyleLbl="fgImgPlace1" presStyleIdx="4" presStyleCnt="7"/>
      <dgm:spPr/>
    </dgm:pt>
    <dgm:pt modelId="{629FC937-69EF-4CE8-8D71-22F586E9DCE5}" type="pres">
      <dgm:prSet presAssocID="{E54BF8BC-30D8-4473-9758-BFACAF7A7699}" presName="parTx6" presStyleLbl="node1" presStyleIdx="5" presStyleCnt="7"/>
      <dgm:spPr/>
    </dgm:pt>
    <dgm:pt modelId="{44256495-75E3-40CE-AC9D-71FA76ADF994}" type="pres">
      <dgm:prSet presAssocID="{96772B79-D784-4425-8838-4E7E2784653D}" presName="picture6" presStyleCnt="0"/>
      <dgm:spPr/>
    </dgm:pt>
    <dgm:pt modelId="{017F388D-A716-402F-BDD8-0D1EE2FF607A}" type="pres">
      <dgm:prSet presAssocID="{96772B79-D784-4425-8838-4E7E2784653D}" presName="imageRepeatNode" presStyleLbl="fgImgPlace1" presStyleIdx="5" presStyleCnt="7"/>
      <dgm:spPr/>
    </dgm:pt>
    <dgm:pt modelId="{81044969-265D-4621-9776-344A68161AC9}" type="pres">
      <dgm:prSet presAssocID="{2F256EF2-5C91-4D77-A2EB-01DEE367A31A}" presName="parTx7" presStyleLbl="node1" presStyleIdx="6" presStyleCnt="7"/>
      <dgm:spPr/>
    </dgm:pt>
    <dgm:pt modelId="{EF7CC8AD-5553-413B-A775-B9A2B77AFF49}" type="pres">
      <dgm:prSet presAssocID="{C4794EED-694D-4DE5-9A41-0AE07886883B}" presName="picture7" presStyleCnt="0"/>
      <dgm:spPr/>
    </dgm:pt>
    <dgm:pt modelId="{DC0F4E1A-751F-491B-B44F-44CEBCBE0193}" type="pres">
      <dgm:prSet presAssocID="{C4794EED-694D-4DE5-9A41-0AE07886883B}" presName="imageRepeatNode" presStyleLbl="fgImgPlace1" presStyleIdx="6" presStyleCnt="7"/>
      <dgm:spPr/>
    </dgm:pt>
  </dgm:ptLst>
  <dgm:cxnLst>
    <dgm:cxn modelId="{8ABF7D03-49AC-46CC-8347-1BF398E1C40E}" type="presOf" srcId="{F90EE2CF-0190-493F-9C81-2B6401DFFCF9}" destId="{5E47D03B-8EB8-4675-8423-29CE1ADD375B}" srcOrd="0" destOrd="0" presId="urn:microsoft.com/office/officeart/2008/layout/AscendingPictureAccentProcess"/>
    <dgm:cxn modelId="{53027D08-DF93-45E5-8BBD-E7E8D5D2C660}" srcId="{C2D9857A-84DD-409C-96E4-07BDB947F39A}" destId="{E54BF8BC-30D8-4473-9758-BFACAF7A7699}" srcOrd="5" destOrd="0" parTransId="{4EBD4F3E-0294-43FE-A42B-95ACE58ACF9E}" sibTransId="{96772B79-D784-4425-8838-4E7E2784653D}"/>
    <dgm:cxn modelId="{22F11217-F162-46B7-92FE-B9CB16AE6662}" type="presOf" srcId="{F0D39AEA-586E-4EC7-8A2C-5848E6DF558E}" destId="{C68E3461-96E9-47D6-B91A-3D0D491121BC}" srcOrd="0" destOrd="0" presId="urn:microsoft.com/office/officeart/2008/layout/AscendingPictureAccentProcess"/>
    <dgm:cxn modelId="{1AB7102B-CC31-4A1B-9533-B34C6CCA26A7}" type="presOf" srcId="{E54BF8BC-30D8-4473-9758-BFACAF7A7699}" destId="{629FC937-69EF-4CE8-8D71-22F586E9DCE5}" srcOrd="0" destOrd="0" presId="urn:microsoft.com/office/officeart/2008/layout/AscendingPictureAccentProcess"/>
    <dgm:cxn modelId="{8A61B935-80D3-42A2-9834-69F306695416}" srcId="{C2D9857A-84DD-409C-96E4-07BDB947F39A}" destId="{47380521-27B2-4251-B9B8-D5482C176CE4}" srcOrd="0" destOrd="0" parTransId="{A1CFF9C5-4064-4B24-A5F8-CF6BFDBD35B6}" sibTransId="{C5865B57-4770-4B37-8B9E-CC1AB34DC4D5}"/>
    <dgm:cxn modelId="{CD714342-3357-474F-832D-04776C7E9088}" type="presOf" srcId="{C5865B57-4770-4B37-8B9E-CC1AB34DC4D5}" destId="{5D03D342-5708-4A75-B6F3-D0855CB21C5B}" srcOrd="0" destOrd="0" presId="urn:microsoft.com/office/officeart/2008/layout/AscendingPictureAccentProcess"/>
    <dgm:cxn modelId="{D3988344-ABC5-41B5-BD9D-799D573876D2}" srcId="{C2D9857A-84DD-409C-96E4-07BDB947F39A}" destId="{2F256EF2-5C91-4D77-A2EB-01DEE367A31A}" srcOrd="6" destOrd="0" parTransId="{D1157DEF-5B0C-4A5E-BC8B-B47B2E2002F4}" sibTransId="{C4794EED-694D-4DE5-9A41-0AE07886883B}"/>
    <dgm:cxn modelId="{6FD09D68-3E5B-4B04-B82A-0079F20D7B6D}" type="presOf" srcId="{47380521-27B2-4251-B9B8-D5482C176CE4}" destId="{44D55EA5-22CA-427B-8892-BC1E3ABF6806}" srcOrd="0" destOrd="0" presId="urn:microsoft.com/office/officeart/2008/layout/AscendingPictureAccentProcess"/>
    <dgm:cxn modelId="{7C76A36B-6D87-4DAD-995C-840AEC445912}" type="presOf" srcId="{A93446B0-6FDE-45EB-96D5-102125A673B4}" destId="{213E96FB-5AE7-4990-B278-02DCB15CBCC8}" srcOrd="0" destOrd="0" presId="urn:microsoft.com/office/officeart/2008/layout/AscendingPictureAccentProcess"/>
    <dgm:cxn modelId="{C461C86B-94E5-4B68-960B-0F0FAACD93D6}" srcId="{C2D9857A-84DD-409C-96E4-07BDB947F39A}" destId="{F6C51D88-31CA-4340-80DC-9A628C7A12FB}" srcOrd="3" destOrd="0" parTransId="{A79990B5-35D3-440F-8EC6-23881CCE0EFD}" sibTransId="{EEBA1146-2774-4713-BF8D-45979F4506FD}"/>
    <dgm:cxn modelId="{15564272-8EC1-4F3E-A3AA-D23F1593DA66}" type="presOf" srcId="{EEBA1146-2774-4713-BF8D-45979F4506FD}" destId="{E33C4CB8-1161-4584-9F4E-3E139945467B}" srcOrd="0" destOrd="0" presId="urn:microsoft.com/office/officeart/2008/layout/AscendingPictureAccentProcess"/>
    <dgm:cxn modelId="{09107F56-918B-4110-8FFB-FBA318F28E20}" srcId="{C2D9857A-84DD-409C-96E4-07BDB947F39A}" destId="{D2FF86AC-AFE2-44CA-ACC4-F50A07A80A27}" srcOrd="1" destOrd="0" parTransId="{68E50A09-3383-4DDF-99B7-6B745ABA61F8}" sibTransId="{F0D39AEA-586E-4EC7-8A2C-5848E6DF558E}"/>
    <dgm:cxn modelId="{BE6CCC58-4B83-4055-8879-727832272FF4}" srcId="{C2D9857A-84DD-409C-96E4-07BDB947F39A}" destId="{F90EE2CF-0190-493F-9C81-2B6401DFFCF9}" srcOrd="4" destOrd="0" parTransId="{AB0C061F-C57F-4EDA-A7E9-B45144C03F82}" sibTransId="{86738874-5361-459C-9FFA-08A12F175DB6}"/>
    <dgm:cxn modelId="{459A8E84-063E-408F-8ED7-D231297E9730}" type="presOf" srcId="{86738874-5361-459C-9FFA-08A12F175DB6}" destId="{090AD1B5-DA64-40BC-BD82-92B427D5B3D3}" srcOrd="0" destOrd="0" presId="urn:microsoft.com/office/officeart/2008/layout/AscendingPictureAccentProcess"/>
    <dgm:cxn modelId="{00041EA6-D8F6-48E2-8A62-8897A4C87BC8}" type="presOf" srcId="{D2FF86AC-AFE2-44CA-ACC4-F50A07A80A27}" destId="{5F3C8768-AA26-4EAF-85DF-64A9441738BC}" srcOrd="0" destOrd="0" presId="urn:microsoft.com/office/officeart/2008/layout/AscendingPictureAccentProcess"/>
    <dgm:cxn modelId="{F03FA2AE-4076-4DF8-BF81-817D882DEA4A}" type="presOf" srcId="{96772B79-D784-4425-8838-4E7E2784653D}" destId="{017F388D-A716-402F-BDD8-0D1EE2FF607A}" srcOrd="0" destOrd="0" presId="urn:microsoft.com/office/officeart/2008/layout/AscendingPictureAccentProcess"/>
    <dgm:cxn modelId="{DC20A8C0-591A-4B53-812D-418AD146E8F4}" type="presOf" srcId="{2F256EF2-5C91-4D77-A2EB-01DEE367A31A}" destId="{81044969-265D-4621-9776-344A68161AC9}" srcOrd="0" destOrd="0" presId="urn:microsoft.com/office/officeart/2008/layout/AscendingPictureAccentProcess"/>
    <dgm:cxn modelId="{E29953C5-E63F-46AC-8D13-4A9FB05829A0}" srcId="{C2D9857A-84DD-409C-96E4-07BDB947F39A}" destId="{5EE5DD47-E39A-49B1-BBE1-46A75E2A4269}" srcOrd="2" destOrd="0" parTransId="{76F91A3E-9DDF-461D-ABD7-F2C4ECE3DC47}" sibTransId="{A93446B0-6FDE-45EB-96D5-102125A673B4}"/>
    <dgm:cxn modelId="{DB5ED6CB-7BA2-4CDF-B33F-B9B46000A607}" type="presOf" srcId="{C4794EED-694D-4DE5-9A41-0AE07886883B}" destId="{DC0F4E1A-751F-491B-B44F-44CEBCBE0193}" srcOrd="0" destOrd="0" presId="urn:microsoft.com/office/officeart/2008/layout/AscendingPictureAccentProcess"/>
    <dgm:cxn modelId="{035A4DD3-FD64-4699-A4AC-A36FA8A72737}" type="presOf" srcId="{C2D9857A-84DD-409C-96E4-07BDB947F39A}" destId="{12571A5C-A83B-44C6-9C10-9ECB0C397975}" srcOrd="0" destOrd="0" presId="urn:microsoft.com/office/officeart/2008/layout/AscendingPictureAccentProcess"/>
    <dgm:cxn modelId="{C73F33E7-DA42-4BE7-854D-BF1A0EE10A12}" type="presOf" srcId="{5EE5DD47-E39A-49B1-BBE1-46A75E2A4269}" destId="{A602C985-EC46-42D9-8D9F-9379EF085ECA}" srcOrd="0" destOrd="0" presId="urn:microsoft.com/office/officeart/2008/layout/AscendingPictureAccentProcess"/>
    <dgm:cxn modelId="{A5F7ECFE-68BE-46A2-BDDA-7A1788DC9168}" type="presOf" srcId="{F6C51D88-31CA-4340-80DC-9A628C7A12FB}" destId="{C6AB2BB6-AEAD-4B23-85FA-2CA6E9268AF0}" srcOrd="0" destOrd="0" presId="urn:microsoft.com/office/officeart/2008/layout/AscendingPictureAccentProcess"/>
    <dgm:cxn modelId="{1C7E2D83-FA36-4AAB-99A2-A33BA7F2EC49}" type="presParOf" srcId="{12571A5C-A83B-44C6-9C10-9ECB0C397975}" destId="{90548608-E3C6-4601-86FC-9659D256C533}" srcOrd="0" destOrd="0" presId="urn:microsoft.com/office/officeart/2008/layout/AscendingPictureAccentProcess"/>
    <dgm:cxn modelId="{EFF45E34-BD18-41D3-9C03-A84FC678AA04}" type="presParOf" srcId="{12571A5C-A83B-44C6-9C10-9ECB0C397975}" destId="{878B56E0-A091-47DF-A521-FF8E59DAA62D}" srcOrd="1" destOrd="0" presId="urn:microsoft.com/office/officeart/2008/layout/AscendingPictureAccentProcess"/>
    <dgm:cxn modelId="{1F92EDFC-602A-483B-BA10-87DF38383FF4}" type="presParOf" srcId="{12571A5C-A83B-44C6-9C10-9ECB0C397975}" destId="{6F2C0C74-0685-4623-AEA2-986D055859CB}" srcOrd="2" destOrd="0" presId="urn:microsoft.com/office/officeart/2008/layout/AscendingPictureAccentProcess"/>
    <dgm:cxn modelId="{C539B802-3BFF-4BFF-B3F7-C54C58BCA742}" type="presParOf" srcId="{12571A5C-A83B-44C6-9C10-9ECB0C397975}" destId="{ED14F316-1DAB-4BD2-B3EA-FD80988E3D39}" srcOrd="3" destOrd="0" presId="urn:microsoft.com/office/officeart/2008/layout/AscendingPictureAccentProcess"/>
    <dgm:cxn modelId="{8D6F6CAB-35E8-4DC9-8124-B30E684F12A8}" type="presParOf" srcId="{12571A5C-A83B-44C6-9C10-9ECB0C397975}" destId="{2F47B1C0-0316-4765-801A-ED7E0C0C352E}" srcOrd="4" destOrd="0" presId="urn:microsoft.com/office/officeart/2008/layout/AscendingPictureAccentProcess"/>
    <dgm:cxn modelId="{A56D031B-DD8C-442C-B327-67C68D2FAEEE}" type="presParOf" srcId="{12571A5C-A83B-44C6-9C10-9ECB0C397975}" destId="{979563C5-4736-468E-84DC-A19AD554AC9E}" srcOrd="5" destOrd="0" presId="urn:microsoft.com/office/officeart/2008/layout/AscendingPictureAccentProcess"/>
    <dgm:cxn modelId="{13AE0D28-12DB-4E5D-8723-053F6E585881}" type="presParOf" srcId="{12571A5C-A83B-44C6-9C10-9ECB0C397975}" destId="{148415B5-2F05-465F-A784-4441CE8D9401}" srcOrd="6" destOrd="0" presId="urn:microsoft.com/office/officeart/2008/layout/AscendingPictureAccentProcess"/>
    <dgm:cxn modelId="{BF289F86-3530-4F01-A7AF-A061EEEEDA3C}" type="presParOf" srcId="{12571A5C-A83B-44C6-9C10-9ECB0C397975}" destId="{43AC6D5D-3D7B-4381-8FC9-EFAB66E89D95}" srcOrd="7" destOrd="0" presId="urn:microsoft.com/office/officeart/2008/layout/AscendingPictureAccentProcess"/>
    <dgm:cxn modelId="{C0683DDF-B67F-4B42-83F0-7905A7ED856A}" type="presParOf" srcId="{12571A5C-A83B-44C6-9C10-9ECB0C397975}" destId="{2E37D9F7-C983-482D-AE5C-C5813E4C40B8}" srcOrd="8" destOrd="0" presId="urn:microsoft.com/office/officeart/2008/layout/AscendingPictureAccentProcess"/>
    <dgm:cxn modelId="{2B4A276F-520A-416F-87BB-9AA98E89246E}" type="presParOf" srcId="{12571A5C-A83B-44C6-9C10-9ECB0C397975}" destId="{EA1B7172-5A6F-470A-A685-D19E6AE4FCE3}" srcOrd="9" destOrd="0" presId="urn:microsoft.com/office/officeart/2008/layout/AscendingPictureAccentProcess"/>
    <dgm:cxn modelId="{CE01813A-7F6B-471C-8C41-1DCE73006197}" type="presParOf" srcId="{12571A5C-A83B-44C6-9C10-9ECB0C397975}" destId="{0E6784D7-1B4D-4CED-974A-22D5AD4768BE}" srcOrd="10" destOrd="0" presId="urn:microsoft.com/office/officeart/2008/layout/AscendingPictureAccentProcess"/>
    <dgm:cxn modelId="{C2F1E634-F7D6-4F65-9E60-71DCDEB47438}" type="presParOf" srcId="{12571A5C-A83B-44C6-9C10-9ECB0C397975}" destId="{F1450F80-997C-4CB4-A329-B8D5DD277EDB}" srcOrd="11" destOrd="0" presId="urn:microsoft.com/office/officeart/2008/layout/AscendingPictureAccentProcess"/>
    <dgm:cxn modelId="{7CC08A36-64FE-4DAE-9E62-D5509CC650CF}" type="presParOf" srcId="{12571A5C-A83B-44C6-9C10-9ECB0C397975}" destId="{E1543A1F-AD94-45A1-A322-DE6BA92089A2}" srcOrd="12" destOrd="0" presId="urn:microsoft.com/office/officeart/2008/layout/AscendingPictureAccentProcess"/>
    <dgm:cxn modelId="{2EF7CFEF-360F-481F-A1D8-7AAAD8A4A3C3}" type="presParOf" srcId="{12571A5C-A83B-44C6-9C10-9ECB0C397975}" destId="{C7779892-314E-4370-91A5-2221D1AC8380}" srcOrd="13" destOrd="0" presId="urn:microsoft.com/office/officeart/2008/layout/AscendingPictureAccentProcess"/>
    <dgm:cxn modelId="{5B098BA0-04EB-47D7-82BD-FCA617CE85DA}" type="presParOf" srcId="{12571A5C-A83B-44C6-9C10-9ECB0C397975}" destId="{CDE6807A-F7F7-4CB6-93E7-2D3634FC04F4}" srcOrd="14" destOrd="0" presId="urn:microsoft.com/office/officeart/2008/layout/AscendingPictureAccentProcess"/>
    <dgm:cxn modelId="{E898E09B-F569-4B2B-B417-027CB6F812F3}" type="presParOf" srcId="{12571A5C-A83B-44C6-9C10-9ECB0C397975}" destId="{D74E4D1F-4A57-48A2-9684-DB8BDB40B452}" srcOrd="15" destOrd="0" presId="urn:microsoft.com/office/officeart/2008/layout/AscendingPictureAccentProcess"/>
    <dgm:cxn modelId="{814AB8B5-7392-4947-BD4A-86F519EAB903}" type="presParOf" srcId="{12571A5C-A83B-44C6-9C10-9ECB0C397975}" destId="{03EB5ABA-4E90-4C53-A940-BA0E6EAD10C8}" srcOrd="16" destOrd="0" presId="urn:microsoft.com/office/officeart/2008/layout/AscendingPictureAccentProcess"/>
    <dgm:cxn modelId="{382ED10A-C5CD-49EE-8A75-04DDD1AA6868}" type="presParOf" srcId="{12571A5C-A83B-44C6-9C10-9ECB0C397975}" destId="{1FE7F3F1-E7D8-40D1-8439-A32C949A3C12}" srcOrd="17" destOrd="0" presId="urn:microsoft.com/office/officeart/2008/layout/AscendingPictureAccentProcess"/>
    <dgm:cxn modelId="{1A9A5759-92EC-4707-AEE2-EA7065A0D4B5}" type="presParOf" srcId="{12571A5C-A83B-44C6-9C10-9ECB0C397975}" destId="{44D55EA5-22CA-427B-8892-BC1E3ABF6806}" srcOrd="18" destOrd="0" presId="urn:microsoft.com/office/officeart/2008/layout/AscendingPictureAccentProcess"/>
    <dgm:cxn modelId="{810F2978-F19C-4113-A1B1-4CA540AB2438}" type="presParOf" srcId="{12571A5C-A83B-44C6-9C10-9ECB0C397975}" destId="{9A2EA45B-8C45-4430-A635-DD4F79C82F84}" srcOrd="19" destOrd="0" presId="urn:microsoft.com/office/officeart/2008/layout/AscendingPictureAccentProcess"/>
    <dgm:cxn modelId="{F8DC52EE-E64D-4B54-8E84-6BBBED61313C}" type="presParOf" srcId="{9A2EA45B-8C45-4430-A635-DD4F79C82F84}" destId="{5D03D342-5708-4A75-B6F3-D0855CB21C5B}" srcOrd="0" destOrd="0" presId="urn:microsoft.com/office/officeart/2008/layout/AscendingPictureAccentProcess"/>
    <dgm:cxn modelId="{FF11789C-50C5-422D-B205-DF197FA7FF09}" type="presParOf" srcId="{12571A5C-A83B-44C6-9C10-9ECB0C397975}" destId="{5F3C8768-AA26-4EAF-85DF-64A9441738BC}" srcOrd="20" destOrd="0" presId="urn:microsoft.com/office/officeart/2008/layout/AscendingPictureAccentProcess"/>
    <dgm:cxn modelId="{63E45B79-1B3F-4E4B-87FA-897A71CDE5BC}" type="presParOf" srcId="{12571A5C-A83B-44C6-9C10-9ECB0C397975}" destId="{7747477B-6A93-4578-9944-3D111EEF5E50}" srcOrd="21" destOrd="0" presId="urn:microsoft.com/office/officeart/2008/layout/AscendingPictureAccentProcess"/>
    <dgm:cxn modelId="{92A373E1-9A53-42BF-87B9-566AE191CD3D}" type="presParOf" srcId="{7747477B-6A93-4578-9944-3D111EEF5E50}" destId="{C68E3461-96E9-47D6-B91A-3D0D491121BC}" srcOrd="0" destOrd="0" presId="urn:microsoft.com/office/officeart/2008/layout/AscendingPictureAccentProcess"/>
    <dgm:cxn modelId="{382A1A53-499E-48A6-8E7F-18299AF02EBE}" type="presParOf" srcId="{12571A5C-A83B-44C6-9C10-9ECB0C397975}" destId="{A602C985-EC46-42D9-8D9F-9379EF085ECA}" srcOrd="22" destOrd="0" presId="urn:microsoft.com/office/officeart/2008/layout/AscendingPictureAccentProcess"/>
    <dgm:cxn modelId="{1D49DECD-CB88-4648-8365-8B1392CEF2FC}" type="presParOf" srcId="{12571A5C-A83B-44C6-9C10-9ECB0C397975}" destId="{5755AC4F-E954-4930-BFF4-D011CA464F0E}" srcOrd="23" destOrd="0" presId="urn:microsoft.com/office/officeart/2008/layout/AscendingPictureAccentProcess"/>
    <dgm:cxn modelId="{6734FFF0-2354-43B5-8F5A-EEEB8EF0351F}" type="presParOf" srcId="{5755AC4F-E954-4930-BFF4-D011CA464F0E}" destId="{213E96FB-5AE7-4990-B278-02DCB15CBCC8}" srcOrd="0" destOrd="0" presId="urn:microsoft.com/office/officeart/2008/layout/AscendingPictureAccentProcess"/>
    <dgm:cxn modelId="{89ECAB75-9050-4C95-A194-4DA6F43BEDE9}" type="presParOf" srcId="{12571A5C-A83B-44C6-9C10-9ECB0C397975}" destId="{C6AB2BB6-AEAD-4B23-85FA-2CA6E9268AF0}" srcOrd="24" destOrd="0" presId="urn:microsoft.com/office/officeart/2008/layout/AscendingPictureAccentProcess"/>
    <dgm:cxn modelId="{F9B3217C-76ED-4F79-84CA-F967BB4E1752}" type="presParOf" srcId="{12571A5C-A83B-44C6-9C10-9ECB0C397975}" destId="{4814915E-2B14-4EBB-81C8-1EDB132A1004}" srcOrd="25" destOrd="0" presId="urn:microsoft.com/office/officeart/2008/layout/AscendingPictureAccentProcess"/>
    <dgm:cxn modelId="{6D8651C4-1F30-4D26-BF8F-1FCEA52FF561}" type="presParOf" srcId="{4814915E-2B14-4EBB-81C8-1EDB132A1004}" destId="{E33C4CB8-1161-4584-9F4E-3E139945467B}" srcOrd="0" destOrd="0" presId="urn:microsoft.com/office/officeart/2008/layout/AscendingPictureAccentProcess"/>
    <dgm:cxn modelId="{D99322FF-6568-45AD-B947-C465A2D7B8D4}" type="presParOf" srcId="{12571A5C-A83B-44C6-9C10-9ECB0C397975}" destId="{5E47D03B-8EB8-4675-8423-29CE1ADD375B}" srcOrd="26" destOrd="0" presId="urn:microsoft.com/office/officeart/2008/layout/AscendingPictureAccentProcess"/>
    <dgm:cxn modelId="{ED25F0BC-AA05-4987-A43E-98CAC24B5F87}" type="presParOf" srcId="{12571A5C-A83B-44C6-9C10-9ECB0C397975}" destId="{A3C7A377-84B4-41D2-A81D-FD634C15E23C}" srcOrd="27" destOrd="0" presId="urn:microsoft.com/office/officeart/2008/layout/AscendingPictureAccentProcess"/>
    <dgm:cxn modelId="{CBC6E9D3-8FD3-4641-8624-5CC3972D3B53}" type="presParOf" srcId="{A3C7A377-84B4-41D2-A81D-FD634C15E23C}" destId="{090AD1B5-DA64-40BC-BD82-92B427D5B3D3}" srcOrd="0" destOrd="0" presId="urn:microsoft.com/office/officeart/2008/layout/AscendingPictureAccentProcess"/>
    <dgm:cxn modelId="{4C0D5A1D-4B1B-47A1-97BC-0E5337EE13B1}" type="presParOf" srcId="{12571A5C-A83B-44C6-9C10-9ECB0C397975}" destId="{629FC937-69EF-4CE8-8D71-22F586E9DCE5}" srcOrd="28" destOrd="0" presId="urn:microsoft.com/office/officeart/2008/layout/AscendingPictureAccentProcess"/>
    <dgm:cxn modelId="{C6CA59B8-21A1-44E9-8652-B454733B2948}" type="presParOf" srcId="{12571A5C-A83B-44C6-9C10-9ECB0C397975}" destId="{44256495-75E3-40CE-AC9D-71FA76ADF994}" srcOrd="29" destOrd="0" presId="urn:microsoft.com/office/officeart/2008/layout/AscendingPictureAccentProcess"/>
    <dgm:cxn modelId="{474FCCEE-EEA4-4116-9D80-2BEF0651979E}" type="presParOf" srcId="{44256495-75E3-40CE-AC9D-71FA76ADF994}" destId="{017F388D-A716-402F-BDD8-0D1EE2FF607A}" srcOrd="0" destOrd="0" presId="urn:microsoft.com/office/officeart/2008/layout/AscendingPictureAccentProcess"/>
    <dgm:cxn modelId="{9946BEEC-1BD1-47CE-ADE9-753D7F8F61D3}" type="presParOf" srcId="{12571A5C-A83B-44C6-9C10-9ECB0C397975}" destId="{81044969-265D-4621-9776-344A68161AC9}" srcOrd="30" destOrd="0" presId="urn:microsoft.com/office/officeart/2008/layout/AscendingPictureAccentProcess"/>
    <dgm:cxn modelId="{3E87255E-A436-40D8-85AE-7F0C315FCD27}" type="presParOf" srcId="{12571A5C-A83B-44C6-9C10-9ECB0C397975}" destId="{EF7CC8AD-5553-413B-A775-B9A2B77AFF49}" srcOrd="31" destOrd="0" presId="urn:microsoft.com/office/officeart/2008/layout/AscendingPictureAccentProcess"/>
    <dgm:cxn modelId="{78785B1D-747E-487B-B1EB-F2F8E378A1E1}" type="presParOf" srcId="{EF7CC8AD-5553-413B-A775-B9A2B77AFF49}" destId="{DC0F4E1A-751F-491B-B44F-44CEBCBE0193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548608-E3C6-4601-86FC-9659D256C533}">
      <dsp:nvSpPr>
        <dsp:cNvPr id="0" name=""/>
        <dsp:cNvSpPr/>
      </dsp:nvSpPr>
      <dsp:spPr>
        <a:xfrm>
          <a:off x="4052479" y="5071459"/>
          <a:ext cx="70704" cy="70704"/>
        </a:xfrm>
        <a:prstGeom prst="ellipse">
          <a:avLst/>
        </a:prstGeom>
        <a:solidFill>
          <a:schemeClr val="accent4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78B56E0-A091-47DF-A521-FF8E59DAA62D}">
      <dsp:nvSpPr>
        <dsp:cNvPr id="0" name=""/>
        <dsp:cNvSpPr/>
      </dsp:nvSpPr>
      <dsp:spPr>
        <a:xfrm>
          <a:off x="3915529" y="5133065"/>
          <a:ext cx="70704" cy="70704"/>
        </a:xfrm>
        <a:prstGeom prst="ellipse">
          <a:avLst/>
        </a:prstGeom>
        <a:solidFill>
          <a:schemeClr val="accent4">
            <a:shade val="50000"/>
            <a:hueOff val="-66023"/>
            <a:satOff val="0"/>
            <a:lumOff val="5367"/>
            <a:alphaOff val="0"/>
          </a:schemeClr>
        </a:solidFill>
        <a:ln w="12700" cap="flat" cmpd="sng" algn="ctr">
          <a:solidFill>
            <a:schemeClr val="accent4">
              <a:shade val="50000"/>
              <a:hueOff val="-66023"/>
              <a:satOff val="0"/>
              <a:lumOff val="536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F2C0C74-0685-4623-AEA2-986D055859CB}">
      <dsp:nvSpPr>
        <dsp:cNvPr id="0" name=""/>
        <dsp:cNvSpPr/>
      </dsp:nvSpPr>
      <dsp:spPr>
        <a:xfrm>
          <a:off x="3776668" y="5185953"/>
          <a:ext cx="70704" cy="70704"/>
        </a:xfrm>
        <a:prstGeom prst="ellipse">
          <a:avLst/>
        </a:prstGeom>
        <a:solidFill>
          <a:schemeClr val="accent4">
            <a:shade val="50000"/>
            <a:hueOff val="-132045"/>
            <a:satOff val="0"/>
            <a:lumOff val="10734"/>
            <a:alphaOff val="0"/>
          </a:schemeClr>
        </a:solidFill>
        <a:ln w="12700" cap="flat" cmpd="sng" algn="ctr">
          <a:solidFill>
            <a:schemeClr val="accent4">
              <a:shade val="50000"/>
              <a:hueOff val="-132045"/>
              <a:satOff val="0"/>
              <a:lumOff val="1073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D14F316-1DAB-4BD2-B3EA-FD80988E3D39}">
      <dsp:nvSpPr>
        <dsp:cNvPr id="0" name=""/>
        <dsp:cNvSpPr/>
      </dsp:nvSpPr>
      <dsp:spPr>
        <a:xfrm>
          <a:off x="3636533" y="5230122"/>
          <a:ext cx="70704" cy="70704"/>
        </a:xfrm>
        <a:prstGeom prst="ellipse">
          <a:avLst/>
        </a:prstGeom>
        <a:solidFill>
          <a:schemeClr val="accent4">
            <a:shade val="50000"/>
            <a:hueOff val="-198068"/>
            <a:satOff val="0"/>
            <a:lumOff val="16101"/>
            <a:alphaOff val="0"/>
          </a:schemeClr>
        </a:solidFill>
        <a:ln w="12700" cap="flat" cmpd="sng" algn="ctr">
          <a:solidFill>
            <a:schemeClr val="accent4">
              <a:shade val="50000"/>
              <a:hueOff val="-198068"/>
              <a:satOff val="0"/>
              <a:lumOff val="1610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F47B1C0-0316-4765-801A-ED7E0C0C352E}">
      <dsp:nvSpPr>
        <dsp:cNvPr id="0" name=""/>
        <dsp:cNvSpPr/>
      </dsp:nvSpPr>
      <dsp:spPr>
        <a:xfrm>
          <a:off x="3495124" y="5265575"/>
          <a:ext cx="70704" cy="70704"/>
        </a:xfrm>
        <a:prstGeom prst="ellipse">
          <a:avLst/>
        </a:prstGeom>
        <a:solidFill>
          <a:schemeClr val="accent4">
            <a:shade val="50000"/>
            <a:hueOff val="-264091"/>
            <a:satOff val="0"/>
            <a:lumOff val="21468"/>
            <a:alphaOff val="0"/>
          </a:schemeClr>
        </a:solidFill>
        <a:ln w="12700" cap="flat" cmpd="sng" algn="ctr">
          <a:solidFill>
            <a:schemeClr val="accent4">
              <a:shade val="50000"/>
              <a:hueOff val="-264091"/>
              <a:satOff val="0"/>
              <a:lumOff val="2146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79563C5-4736-468E-84DC-A19AD554AC9E}">
      <dsp:nvSpPr>
        <dsp:cNvPr id="0" name=""/>
        <dsp:cNvSpPr/>
      </dsp:nvSpPr>
      <dsp:spPr>
        <a:xfrm>
          <a:off x="4908577" y="4439713"/>
          <a:ext cx="70704" cy="70704"/>
        </a:xfrm>
        <a:prstGeom prst="ellipse">
          <a:avLst/>
        </a:prstGeom>
        <a:solidFill>
          <a:schemeClr val="accent4">
            <a:shade val="50000"/>
            <a:hueOff val="-330113"/>
            <a:satOff val="0"/>
            <a:lumOff val="26835"/>
            <a:alphaOff val="0"/>
          </a:schemeClr>
        </a:solidFill>
        <a:ln w="12700" cap="flat" cmpd="sng" algn="ctr">
          <a:solidFill>
            <a:schemeClr val="accent4">
              <a:shade val="50000"/>
              <a:hueOff val="-330113"/>
              <a:satOff val="0"/>
              <a:lumOff val="2683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48415B5-2F05-465F-A784-4441CE8D9401}">
      <dsp:nvSpPr>
        <dsp:cNvPr id="0" name=""/>
        <dsp:cNvSpPr/>
      </dsp:nvSpPr>
      <dsp:spPr>
        <a:xfrm>
          <a:off x="4790736" y="4555368"/>
          <a:ext cx="70704" cy="70704"/>
        </a:xfrm>
        <a:prstGeom prst="ellipse">
          <a:avLst/>
        </a:prstGeom>
        <a:solidFill>
          <a:schemeClr val="accent4">
            <a:shade val="50000"/>
            <a:hueOff val="-396136"/>
            <a:satOff val="0"/>
            <a:lumOff val="32202"/>
            <a:alphaOff val="0"/>
          </a:schemeClr>
        </a:solidFill>
        <a:ln w="12700" cap="flat" cmpd="sng" algn="ctr">
          <a:solidFill>
            <a:schemeClr val="accent4">
              <a:shade val="50000"/>
              <a:hueOff val="-396136"/>
              <a:satOff val="0"/>
              <a:lumOff val="322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3AC6D5D-3D7B-4381-8FC9-EFAB66E89D95}">
      <dsp:nvSpPr>
        <dsp:cNvPr id="0" name=""/>
        <dsp:cNvSpPr/>
      </dsp:nvSpPr>
      <dsp:spPr>
        <a:xfrm>
          <a:off x="5451918" y="3725438"/>
          <a:ext cx="70704" cy="70704"/>
        </a:xfrm>
        <a:prstGeom prst="ellipse">
          <a:avLst/>
        </a:prstGeom>
        <a:solidFill>
          <a:schemeClr val="accent4">
            <a:shade val="50000"/>
            <a:hueOff val="-462159"/>
            <a:satOff val="0"/>
            <a:lumOff val="37569"/>
            <a:alphaOff val="0"/>
          </a:schemeClr>
        </a:solidFill>
        <a:ln w="12700" cap="flat" cmpd="sng" algn="ctr">
          <a:solidFill>
            <a:schemeClr val="accent4">
              <a:shade val="50000"/>
              <a:hueOff val="-462159"/>
              <a:satOff val="0"/>
              <a:lumOff val="375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E37D9F7-C983-482D-AE5C-C5813E4C40B8}">
      <dsp:nvSpPr>
        <dsp:cNvPr id="0" name=""/>
        <dsp:cNvSpPr/>
      </dsp:nvSpPr>
      <dsp:spPr>
        <a:xfrm>
          <a:off x="5840475" y="2915267"/>
          <a:ext cx="70704" cy="70704"/>
        </a:xfrm>
        <a:prstGeom prst="ellipse">
          <a:avLst/>
        </a:prstGeom>
        <a:solidFill>
          <a:schemeClr val="accent4">
            <a:shade val="50000"/>
            <a:hueOff val="-528181"/>
            <a:satOff val="0"/>
            <a:lumOff val="42936"/>
            <a:alphaOff val="0"/>
          </a:schemeClr>
        </a:solidFill>
        <a:ln w="12700" cap="flat" cmpd="sng" algn="ctr">
          <a:solidFill>
            <a:schemeClr val="accent4">
              <a:shade val="50000"/>
              <a:hueOff val="-528181"/>
              <a:satOff val="0"/>
              <a:lumOff val="4293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A1B7172-5A6F-470A-A685-D19E6AE4FCE3}">
      <dsp:nvSpPr>
        <dsp:cNvPr id="0" name=""/>
        <dsp:cNvSpPr/>
      </dsp:nvSpPr>
      <dsp:spPr>
        <a:xfrm>
          <a:off x="6080615" y="2075457"/>
          <a:ext cx="70704" cy="70704"/>
        </a:xfrm>
        <a:prstGeom prst="ellipse">
          <a:avLst/>
        </a:prstGeom>
        <a:solidFill>
          <a:schemeClr val="accent4">
            <a:shade val="50000"/>
            <a:hueOff val="-594204"/>
            <a:satOff val="0"/>
            <a:lumOff val="48303"/>
            <a:alphaOff val="0"/>
          </a:schemeClr>
        </a:solidFill>
        <a:ln w="12700" cap="flat" cmpd="sng" algn="ctr">
          <a:solidFill>
            <a:schemeClr val="accent4">
              <a:shade val="50000"/>
              <a:hueOff val="-594204"/>
              <a:satOff val="0"/>
              <a:lumOff val="483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E6784D7-1B4D-4CED-974A-22D5AD4768BE}">
      <dsp:nvSpPr>
        <dsp:cNvPr id="0" name=""/>
        <dsp:cNvSpPr/>
      </dsp:nvSpPr>
      <dsp:spPr>
        <a:xfrm>
          <a:off x="6190812" y="1247851"/>
          <a:ext cx="70704" cy="70704"/>
        </a:xfrm>
        <a:prstGeom prst="ellipse">
          <a:avLst/>
        </a:prstGeom>
        <a:solidFill>
          <a:schemeClr val="accent4">
            <a:shade val="50000"/>
            <a:hueOff val="-528181"/>
            <a:satOff val="0"/>
            <a:lumOff val="42936"/>
            <a:alphaOff val="0"/>
          </a:schemeClr>
        </a:solidFill>
        <a:ln w="12700" cap="flat" cmpd="sng" algn="ctr">
          <a:solidFill>
            <a:schemeClr val="accent4">
              <a:shade val="50000"/>
              <a:hueOff val="-528181"/>
              <a:satOff val="0"/>
              <a:lumOff val="4293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1450F80-997C-4CB4-A329-B8D5DD277EDB}">
      <dsp:nvSpPr>
        <dsp:cNvPr id="0" name=""/>
        <dsp:cNvSpPr/>
      </dsp:nvSpPr>
      <dsp:spPr>
        <a:xfrm>
          <a:off x="6026472" y="165687"/>
          <a:ext cx="70704" cy="70704"/>
        </a:xfrm>
        <a:prstGeom prst="ellipse">
          <a:avLst/>
        </a:prstGeom>
        <a:solidFill>
          <a:schemeClr val="accent4">
            <a:shade val="50000"/>
            <a:hueOff val="-462159"/>
            <a:satOff val="0"/>
            <a:lumOff val="37569"/>
            <a:alphaOff val="0"/>
          </a:schemeClr>
        </a:solidFill>
        <a:ln w="12700" cap="flat" cmpd="sng" algn="ctr">
          <a:solidFill>
            <a:schemeClr val="accent4">
              <a:shade val="50000"/>
              <a:hueOff val="-462159"/>
              <a:satOff val="0"/>
              <a:lumOff val="375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1543A1F-AD94-45A1-A322-DE6BA92089A2}">
      <dsp:nvSpPr>
        <dsp:cNvPr id="0" name=""/>
        <dsp:cNvSpPr/>
      </dsp:nvSpPr>
      <dsp:spPr>
        <a:xfrm>
          <a:off x="6132847" y="84321"/>
          <a:ext cx="70704" cy="70704"/>
        </a:xfrm>
        <a:prstGeom prst="ellipse">
          <a:avLst/>
        </a:prstGeom>
        <a:solidFill>
          <a:schemeClr val="accent4">
            <a:shade val="50000"/>
            <a:hueOff val="-396136"/>
            <a:satOff val="0"/>
            <a:lumOff val="32202"/>
            <a:alphaOff val="0"/>
          </a:schemeClr>
        </a:solidFill>
        <a:ln w="12700" cap="flat" cmpd="sng" algn="ctr">
          <a:solidFill>
            <a:schemeClr val="accent4">
              <a:shade val="50000"/>
              <a:hueOff val="-396136"/>
              <a:satOff val="0"/>
              <a:lumOff val="322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7779892-314E-4370-91A5-2221D1AC8380}">
      <dsp:nvSpPr>
        <dsp:cNvPr id="0" name=""/>
        <dsp:cNvSpPr/>
      </dsp:nvSpPr>
      <dsp:spPr>
        <a:xfrm>
          <a:off x="6239222" y="3537"/>
          <a:ext cx="70704" cy="70704"/>
        </a:xfrm>
        <a:prstGeom prst="ellipse">
          <a:avLst/>
        </a:prstGeom>
        <a:solidFill>
          <a:schemeClr val="accent4">
            <a:shade val="50000"/>
            <a:hueOff val="-330113"/>
            <a:satOff val="0"/>
            <a:lumOff val="26835"/>
            <a:alphaOff val="0"/>
          </a:schemeClr>
        </a:solidFill>
        <a:ln w="12700" cap="flat" cmpd="sng" algn="ctr">
          <a:solidFill>
            <a:schemeClr val="accent4">
              <a:shade val="50000"/>
              <a:hueOff val="-330113"/>
              <a:satOff val="0"/>
              <a:lumOff val="2683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DE6807A-F7F7-4CB6-93E7-2D3634FC04F4}">
      <dsp:nvSpPr>
        <dsp:cNvPr id="0" name=""/>
        <dsp:cNvSpPr/>
      </dsp:nvSpPr>
      <dsp:spPr>
        <a:xfrm>
          <a:off x="6344961" y="84321"/>
          <a:ext cx="70704" cy="70704"/>
        </a:xfrm>
        <a:prstGeom prst="ellipse">
          <a:avLst/>
        </a:prstGeom>
        <a:solidFill>
          <a:schemeClr val="accent4">
            <a:shade val="50000"/>
            <a:hueOff val="-264091"/>
            <a:satOff val="0"/>
            <a:lumOff val="21468"/>
            <a:alphaOff val="0"/>
          </a:schemeClr>
        </a:solidFill>
        <a:ln w="12700" cap="flat" cmpd="sng" algn="ctr">
          <a:solidFill>
            <a:schemeClr val="accent4">
              <a:shade val="50000"/>
              <a:hueOff val="-264091"/>
              <a:satOff val="0"/>
              <a:lumOff val="2146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74E4D1F-4A57-48A2-9684-DB8BDB40B452}">
      <dsp:nvSpPr>
        <dsp:cNvPr id="0" name=""/>
        <dsp:cNvSpPr/>
      </dsp:nvSpPr>
      <dsp:spPr>
        <a:xfrm>
          <a:off x="6451336" y="165687"/>
          <a:ext cx="70704" cy="70704"/>
        </a:xfrm>
        <a:prstGeom prst="ellipse">
          <a:avLst/>
        </a:prstGeom>
        <a:solidFill>
          <a:schemeClr val="accent4">
            <a:shade val="50000"/>
            <a:hueOff val="-198068"/>
            <a:satOff val="0"/>
            <a:lumOff val="16101"/>
            <a:alphaOff val="0"/>
          </a:schemeClr>
        </a:solidFill>
        <a:ln w="12700" cap="flat" cmpd="sng" algn="ctr">
          <a:solidFill>
            <a:schemeClr val="accent4">
              <a:shade val="50000"/>
              <a:hueOff val="-198068"/>
              <a:satOff val="0"/>
              <a:lumOff val="1610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3EB5ABA-4E90-4C53-A940-BA0E6EAD10C8}">
      <dsp:nvSpPr>
        <dsp:cNvPr id="0" name=""/>
        <dsp:cNvSpPr/>
      </dsp:nvSpPr>
      <dsp:spPr>
        <a:xfrm>
          <a:off x="6239222" y="174405"/>
          <a:ext cx="70704" cy="70704"/>
        </a:xfrm>
        <a:prstGeom prst="ellipse">
          <a:avLst/>
        </a:prstGeom>
        <a:solidFill>
          <a:schemeClr val="accent4">
            <a:shade val="50000"/>
            <a:hueOff val="-132045"/>
            <a:satOff val="0"/>
            <a:lumOff val="10734"/>
            <a:alphaOff val="0"/>
          </a:schemeClr>
        </a:solidFill>
        <a:ln w="12700" cap="flat" cmpd="sng" algn="ctr">
          <a:solidFill>
            <a:schemeClr val="accent4">
              <a:shade val="50000"/>
              <a:hueOff val="-132045"/>
              <a:satOff val="0"/>
              <a:lumOff val="1073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FE7F3F1-E7D8-40D1-8439-A32C949A3C12}">
      <dsp:nvSpPr>
        <dsp:cNvPr id="0" name=""/>
        <dsp:cNvSpPr/>
      </dsp:nvSpPr>
      <dsp:spPr>
        <a:xfrm>
          <a:off x="6239222" y="345854"/>
          <a:ext cx="70704" cy="70704"/>
        </a:xfrm>
        <a:prstGeom prst="ellipse">
          <a:avLst/>
        </a:prstGeom>
        <a:solidFill>
          <a:schemeClr val="accent4">
            <a:shade val="50000"/>
            <a:hueOff val="-66023"/>
            <a:satOff val="0"/>
            <a:lumOff val="5367"/>
            <a:alphaOff val="0"/>
          </a:schemeClr>
        </a:solidFill>
        <a:ln w="12700" cap="flat" cmpd="sng" algn="ctr">
          <a:solidFill>
            <a:schemeClr val="accent4">
              <a:shade val="50000"/>
              <a:hueOff val="-66023"/>
              <a:satOff val="0"/>
              <a:lumOff val="536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4D55EA5-22CA-427B-8892-BC1E3ABF6806}">
      <dsp:nvSpPr>
        <dsp:cNvPr id="0" name=""/>
        <dsp:cNvSpPr/>
      </dsp:nvSpPr>
      <dsp:spPr>
        <a:xfrm>
          <a:off x="3104338" y="5399147"/>
          <a:ext cx="1526197" cy="409153"/>
        </a:xfrm>
        <a:prstGeom prst="roundRect">
          <a:avLst/>
        </a:prstGeom>
        <a:solidFill>
          <a:schemeClr val="accent4">
            <a:shade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3045" tIns="34290" rIns="34290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-1500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900" kern="1200" dirty="0"/>
        </a:p>
      </dsp:txBody>
      <dsp:txXfrm>
        <a:off x="3124311" y="5419120"/>
        <a:ext cx="1486251" cy="369207"/>
      </dsp:txXfrm>
    </dsp:sp>
    <dsp:sp modelId="{5D03D342-5708-4A75-B6F3-D0855CB21C5B}">
      <dsp:nvSpPr>
        <dsp:cNvPr id="0" name=""/>
        <dsp:cNvSpPr/>
      </dsp:nvSpPr>
      <dsp:spPr>
        <a:xfrm>
          <a:off x="2681066" y="5001036"/>
          <a:ext cx="707681" cy="707881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t="-15000" b="-1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F3C8768-AA26-4EAF-85DF-64A9441738BC}">
      <dsp:nvSpPr>
        <dsp:cNvPr id="0" name=""/>
        <dsp:cNvSpPr/>
      </dsp:nvSpPr>
      <dsp:spPr>
        <a:xfrm>
          <a:off x="4541996" y="4876663"/>
          <a:ext cx="1526197" cy="409153"/>
        </a:xfrm>
        <a:prstGeom prst="roundRect">
          <a:avLst/>
        </a:prstGeom>
        <a:solidFill>
          <a:schemeClr val="accent4">
            <a:shade val="50000"/>
            <a:hueOff val="-169773"/>
            <a:satOff val="0"/>
            <a:lumOff val="1380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3045" tIns="34290" rIns="34290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-1000</a:t>
          </a:r>
        </a:p>
      </dsp:txBody>
      <dsp:txXfrm>
        <a:off x="4561969" y="4896636"/>
        <a:ext cx="1486251" cy="369207"/>
      </dsp:txXfrm>
    </dsp:sp>
    <dsp:sp modelId="{C68E3461-96E9-47D6-B91A-3D0D491121BC}">
      <dsp:nvSpPr>
        <dsp:cNvPr id="0" name=""/>
        <dsp:cNvSpPr/>
      </dsp:nvSpPr>
      <dsp:spPr>
        <a:xfrm>
          <a:off x="4118725" y="4478552"/>
          <a:ext cx="707681" cy="707881"/>
        </a:xfrm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602C985-EC46-42D9-8D9F-9379EF085ECA}">
      <dsp:nvSpPr>
        <dsp:cNvPr id="0" name=""/>
        <dsp:cNvSpPr/>
      </dsp:nvSpPr>
      <dsp:spPr>
        <a:xfrm>
          <a:off x="5250952" y="4164131"/>
          <a:ext cx="1526197" cy="409153"/>
        </a:xfrm>
        <a:prstGeom prst="roundRect">
          <a:avLst/>
        </a:prstGeom>
        <a:solidFill>
          <a:schemeClr val="accent4">
            <a:shade val="50000"/>
            <a:hueOff val="-339545"/>
            <a:satOff val="0"/>
            <a:lumOff val="2760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3045" tIns="34290" rIns="34290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-500</a:t>
          </a:r>
        </a:p>
      </dsp:txBody>
      <dsp:txXfrm>
        <a:off x="5270925" y="4184104"/>
        <a:ext cx="1486251" cy="369207"/>
      </dsp:txXfrm>
    </dsp:sp>
    <dsp:sp modelId="{213E96FB-5AE7-4990-B278-02DCB15CBCC8}">
      <dsp:nvSpPr>
        <dsp:cNvPr id="0" name=""/>
        <dsp:cNvSpPr/>
      </dsp:nvSpPr>
      <dsp:spPr>
        <a:xfrm>
          <a:off x="4827680" y="3766021"/>
          <a:ext cx="707681" cy="707881"/>
        </a:xfrm>
        <a:prstGeom prst="ellipse">
          <a:avLst/>
        </a:prstGeom>
        <a:blipFill>
          <a:blip xmlns:r="http://schemas.openxmlformats.org/officeDocument/2006/relationships" r:embed="rId3"/>
          <a:srcRect/>
          <a:stretch>
            <a:fillRect l="-2000" r="-2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6AB2BB6-AEAD-4B23-85FA-2CA6E9268AF0}">
      <dsp:nvSpPr>
        <dsp:cNvPr id="0" name=""/>
        <dsp:cNvSpPr/>
      </dsp:nvSpPr>
      <dsp:spPr>
        <a:xfrm>
          <a:off x="5702569" y="3378952"/>
          <a:ext cx="1526197" cy="409153"/>
        </a:xfrm>
        <a:prstGeom prst="roundRect">
          <a:avLst/>
        </a:prstGeom>
        <a:solidFill>
          <a:schemeClr val="accent4">
            <a:shade val="50000"/>
            <a:hueOff val="-509318"/>
            <a:satOff val="0"/>
            <a:lumOff val="4140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3045" tIns="34290" rIns="34290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0</a:t>
          </a:r>
        </a:p>
      </dsp:txBody>
      <dsp:txXfrm>
        <a:off x="5722542" y="3398925"/>
        <a:ext cx="1486251" cy="369207"/>
      </dsp:txXfrm>
    </dsp:sp>
    <dsp:sp modelId="{E33C4CB8-1161-4584-9F4E-3E139945467B}">
      <dsp:nvSpPr>
        <dsp:cNvPr id="0" name=""/>
        <dsp:cNvSpPr/>
      </dsp:nvSpPr>
      <dsp:spPr>
        <a:xfrm>
          <a:off x="5279297" y="2981422"/>
          <a:ext cx="707681" cy="707881"/>
        </a:xfrm>
        <a:prstGeom prst="ellipse">
          <a:avLst/>
        </a:prstGeom>
        <a:blipFill>
          <a:blip xmlns:r="http://schemas.openxmlformats.org/officeDocument/2006/relationships" r:embed="rId4"/>
          <a:srcRect/>
          <a:stretch>
            <a:fillRect t="-14000" b="-14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E47D03B-8EB8-4675-8423-29CE1ADD375B}">
      <dsp:nvSpPr>
        <dsp:cNvPr id="0" name=""/>
        <dsp:cNvSpPr/>
      </dsp:nvSpPr>
      <dsp:spPr>
        <a:xfrm>
          <a:off x="6024880" y="2548440"/>
          <a:ext cx="1526197" cy="409153"/>
        </a:xfrm>
        <a:prstGeom prst="roundRect">
          <a:avLst/>
        </a:prstGeom>
        <a:solidFill>
          <a:schemeClr val="accent4">
            <a:shade val="50000"/>
            <a:hueOff val="-509318"/>
            <a:satOff val="0"/>
            <a:lumOff val="4140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3045" tIns="34290" rIns="34290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500</a:t>
          </a:r>
        </a:p>
      </dsp:txBody>
      <dsp:txXfrm>
        <a:off x="6044853" y="2568413"/>
        <a:ext cx="1486251" cy="369207"/>
      </dsp:txXfrm>
    </dsp:sp>
    <dsp:sp modelId="{090AD1B5-DA64-40BC-BD82-92B427D5B3D3}">
      <dsp:nvSpPr>
        <dsp:cNvPr id="0" name=""/>
        <dsp:cNvSpPr/>
      </dsp:nvSpPr>
      <dsp:spPr>
        <a:xfrm>
          <a:off x="5601608" y="2150330"/>
          <a:ext cx="707681" cy="707881"/>
        </a:xfrm>
        <a:prstGeom prst="ellipse">
          <a:avLst/>
        </a:prstGeom>
        <a:blipFill>
          <a:blip xmlns:r="http://schemas.openxmlformats.org/officeDocument/2006/relationships" r:embed="rId5"/>
          <a:srcRect/>
          <a:stretch>
            <a:fillRect l="-17000" r="-17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29FC937-69EF-4CE8-8D71-22F586E9DCE5}">
      <dsp:nvSpPr>
        <dsp:cNvPr id="0" name=""/>
        <dsp:cNvSpPr/>
      </dsp:nvSpPr>
      <dsp:spPr>
        <a:xfrm>
          <a:off x="6208329" y="1723159"/>
          <a:ext cx="1526197" cy="409153"/>
        </a:xfrm>
        <a:prstGeom prst="roundRect">
          <a:avLst/>
        </a:prstGeom>
        <a:solidFill>
          <a:schemeClr val="accent4">
            <a:shade val="50000"/>
            <a:hueOff val="-339545"/>
            <a:satOff val="0"/>
            <a:lumOff val="2760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3045" tIns="34290" rIns="34290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1000</a:t>
          </a:r>
        </a:p>
      </dsp:txBody>
      <dsp:txXfrm>
        <a:off x="6228302" y="1743132"/>
        <a:ext cx="1486251" cy="369207"/>
      </dsp:txXfrm>
    </dsp:sp>
    <dsp:sp modelId="{017F388D-A716-402F-BDD8-0D1EE2FF607A}">
      <dsp:nvSpPr>
        <dsp:cNvPr id="0" name=""/>
        <dsp:cNvSpPr/>
      </dsp:nvSpPr>
      <dsp:spPr>
        <a:xfrm>
          <a:off x="5785058" y="1325049"/>
          <a:ext cx="707681" cy="707881"/>
        </a:xfrm>
        <a:prstGeom prst="ellipse">
          <a:avLst/>
        </a:prstGeom>
        <a:blipFill>
          <a:blip xmlns:r="http://schemas.openxmlformats.org/officeDocument/2006/relationships" r:embed="rId6"/>
          <a:srcRect/>
          <a:stretch>
            <a:fillRect t="-12000" b="-12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1044969-265D-4621-9776-344A68161AC9}">
      <dsp:nvSpPr>
        <dsp:cNvPr id="0" name=""/>
        <dsp:cNvSpPr/>
      </dsp:nvSpPr>
      <dsp:spPr>
        <a:xfrm>
          <a:off x="6308335" y="927519"/>
          <a:ext cx="1526197" cy="409153"/>
        </a:xfrm>
        <a:prstGeom prst="roundRect">
          <a:avLst/>
        </a:prstGeom>
        <a:solidFill>
          <a:schemeClr val="accent4">
            <a:shade val="50000"/>
            <a:hueOff val="-169773"/>
            <a:satOff val="0"/>
            <a:lumOff val="1380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3045" tIns="34290" rIns="34290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1500</a:t>
          </a:r>
        </a:p>
      </dsp:txBody>
      <dsp:txXfrm>
        <a:off x="6328308" y="947492"/>
        <a:ext cx="1486251" cy="369207"/>
      </dsp:txXfrm>
    </dsp:sp>
    <dsp:sp modelId="{DC0F4E1A-751F-491B-B44F-44CEBCBE0193}">
      <dsp:nvSpPr>
        <dsp:cNvPr id="0" name=""/>
        <dsp:cNvSpPr/>
      </dsp:nvSpPr>
      <dsp:spPr>
        <a:xfrm>
          <a:off x="5885063" y="529408"/>
          <a:ext cx="707681" cy="707881"/>
        </a:xfrm>
        <a:prstGeom prst="ellipse">
          <a:avLst/>
        </a:prstGeom>
        <a:blipFill>
          <a:blip xmlns:r="http://schemas.openxmlformats.org/officeDocument/2006/relationships" r:embed="rId7"/>
          <a:srcRect/>
          <a:stretch>
            <a:fillRect l="-46000" r="-4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C90E06-4A56-4D34-A6EC-EC70CE3D70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1A8B7E7-48B3-4B68-A9BA-39565D237F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0F13E35-0E12-40E0-9423-82928FF09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AF3B7-1858-4685-B07C-5C21DD523137}" type="datetimeFigureOut">
              <a:rPr lang="cs-CZ" smtClean="0"/>
              <a:t>20.06.2019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F75BB6B-9DD4-49E4-A275-ECB891D61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9020C66-4E1E-4650-869D-CBC5D00F0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4494A-2263-4D2D-B536-355E9C6FF4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7209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A753CD-CA32-46C4-9382-754957569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29CE38C-0C5B-48CF-ACC7-0DB12B4580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27F1488-CD5C-4A59-B307-D50167E6F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AF3B7-1858-4685-B07C-5C21DD523137}" type="datetimeFigureOut">
              <a:rPr lang="cs-CZ" smtClean="0"/>
              <a:t>20.06.2019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A2E53CF-4C5F-46FD-B91E-283CF3FDB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D39F544-2025-4A36-81CB-33F390F5B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4494A-2263-4D2D-B536-355E9C6FF4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8167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D5C87F1-D1B0-4510-9499-5286077191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5EF19F3-688E-4EC4-B193-748CAD9664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40AF98D-753F-495B-9935-F1EE6BCED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AF3B7-1858-4685-B07C-5C21DD523137}" type="datetimeFigureOut">
              <a:rPr lang="cs-CZ" smtClean="0"/>
              <a:t>20.06.2019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A019C96-A01A-4E63-86C2-FB6D34E14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A59BADF-28CE-42AD-9B91-623C7D0DC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4494A-2263-4D2D-B536-355E9C6FF4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5003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D833F9-FEBC-4DC7-8386-B80016ABF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164589B-9330-497B-A8C3-CDFAEC270D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955722E-88DC-42A7-96E6-0C32D9AC9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AF3B7-1858-4685-B07C-5C21DD523137}" type="datetimeFigureOut">
              <a:rPr lang="cs-CZ" smtClean="0"/>
              <a:t>20.06.2019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8C7B791-7E5B-49B0-9A26-195B6E6CA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6BB350D-FFB1-41C7-B3C3-AAD786226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4494A-2263-4D2D-B536-355E9C6FF4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9705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57094A-4814-4A16-B996-85D05C775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4E56652-4019-4C39-A872-7E866161D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62A7BF8-3E78-4E94-8B6E-5C9D8EBF3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AF3B7-1858-4685-B07C-5C21DD523137}" type="datetimeFigureOut">
              <a:rPr lang="cs-CZ" smtClean="0"/>
              <a:t>20.06.2019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21D7E88-96EA-43E0-AC50-19A17CE94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EAC16DF-5AF5-46EB-B7E3-3844EEF71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4494A-2263-4D2D-B536-355E9C6FF4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7280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FDACC1-C68E-4320-8C14-B7FC77EFB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52A83C4-F78B-4BDC-A41C-51771EFA78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8092A3A5-3AC4-44F3-9545-E9E1FA34F3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3F2136F-66EE-4311-9611-2B0EA2412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AF3B7-1858-4685-B07C-5C21DD523137}" type="datetimeFigureOut">
              <a:rPr lang="cs-CZ" smtClean="0"/>
              <a:t>20.06.2019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1F6D1DA-DA32-4198-8414-084A2C676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BAD057A-15C7-4A81-966D-F39C79A19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4494A-2263-4D2D-B536-355E9C6FF4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2974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744527-1C8E-431D-8953-EF006724E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9376D61-D66C-41F1-A9F8-6BC74CDB23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FB5A6200-E1BD-4F63-BFEE-3108F686CE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F686DE2F-1577-49EA-AD80-89E3775EFB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7559BCD8-1435-442B-A9BB-7E2F3B1149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74F2937-215D-428E-AB3D-70081EE14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AF3B7-1858-4685-B07C-5C21DD523137}" type="datetimeFigureOut">
              <a:rPr lang="cs-CZ" smtClean="0"/>
              <a:t>20.06.2019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FE2E19B-A59F-4366-8713-9AEB275A3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6D0611E-FFB8-496C-921E-CE1E9ABE2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4494A-2263-4D2D-B536-355E9C6FF4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5303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8BB2A2-C2FC-4024-B98A-F2F5C152A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6AE95B9-375A-478E-9B9B-6FC1A52A1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AF3B7-1858-4685-B07C-5C21DD523137}" type="datetimeFigureOut">
              <a:rPr lang="cs-CZ" smtClean="0"/>
              <a:t>20.06.2019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B7EAE27-03E4-4131-A02D-7D24EF5EA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323E60C-7D95-45C0-B299-8719FD449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4494A-2263-4D2D-B536-355E9C6FF4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6322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593C752-CBEB-4097-8AC9-73CC0ABEA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AF3B7-1858-4685-B07C-5C21DD523137}" type="datetimeFigureOut">
              <a:rPr lang="cs-CZ" smtClean="0"/>
              <a:t>20.06.2019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89B3A49-AD9C-4F45-BC36-AC09ECC6F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2F757A2-2F11-40BF-84B6-4AFB00E66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4494A-2263-4D2D-B536-355E9C6FF4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0566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EA138A-DF83-4889-81B0-8575A664D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C8074D4-B43A-4FCA-87A1-03CB2DFDB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0453A1F1-C044-4AAA-8A7C-01C21C77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F8FA513-1C79-4BBE-93C4-D3C931132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AF3B7-1858-4685-B07C-5C21DD523137}" type="datetimeFigureOut">
              <a:rPr lang="cs-CZ" smtClean="0"/>
              <a:t>20.06.2019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8E93619-E653-4610-AE7F-CCD9E7DD6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8666332-4C50-4167-9245-F1AE4EDB2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4494A-2263-4D2D-B536-355E9C6FF4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7752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4E458A-8A10-4FBC-87D9-36D2CC888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274A36F-1471-43E0-ADA1-C63B3F8EA1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BB512E5E-5D6C-4810-A5FC-526B8C8124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E50D165-268C-443F-BB32-628245FA5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AF3B7-1858-4685-B07C-5C21DD523137}" type="datetimeFigureOut">
              <a:rPr lang="cs-CZ" smtClean="0"/>
              <a:t>20.06.2019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7DBE5D7-0326-48C3-B2F8-49B8E82BB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C25AEA7-C75F-4AD9-8176-AA416B3B4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4494A-2263-4D2D-B536-355E9C6FF4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5497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FD12200-8346-4700-8CF9-01FF50246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F0C76D9-79A2-4060-8B81-53C4ABB708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217BCFB-E5CD-4C0F-B897-984445A278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AF3B7-1858-4685-B07C-5C21DD523137}" type="datetimeFigureOut">
              <a:rPr lang="cs-CZ" smtClean="0"/>
              <a:t>20.06.2019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CDECF58-EBAE-4801-83C4-66BA94A270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0C41D69-6D2F-456E-A531-7E8E4655D3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4494A-2263-4D2D-B536-355E9C6FF4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390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0EB187-900F-4AF5-813B-101456D9F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D11E30A-BB4F-4307-88D2-0CDFBA109C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5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83CA7F5-A36D-4897-95D9-3200564C52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7349" y="1200152"/>
            <a:ext cx="6897171" cy="4457696"/>
          </a:xfrm>
        </p:spPr>
        <p:txBody>
          <a:bodyPr anchor="ctr">
            <a:normAutofit/>
          </a:bodyPr>
          <a:lstStyle/>
          <a:p>
            <a:pPr algn="l"/>
            <a:r>
              <a:rPr lang="cs-CZ" sz="8000" dirty="0">
                <a:solidFill>
                  <a:srgbClr val="FFFFFF"/>
                </a:solidFill>
              </a:rPr>
              <a:t>Hinduistická náboženství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16D4933-17C2-4401-8A0D-07200FF77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9963" y="1200152"/>
            <a:ext cx="2816535" cy="4457696"/>
          </a:xfrm>
        </p:spPr>
        <p:txBody>
          <a:bodyPr anchor="ctr">
            <a:normAutofit/>
          </a:bodyPr>
          <a:lstStyle/>
          <a:p>
            <a:pPr algn="r"/>
            <a:r>
              <a:rPr lang="cs-CZ" sz="2800" dirty="0">
                <a:solidFill>
                  <a:srgbClr val="FFFFFF"/>
                </a:solidFill>
              </a:rPr>
              <a:t>2019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24D17C8-E9C2-48A4-AA36-D7048A6CC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286000"/>
            <a:ext cx="0" cy="22860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00117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2E4E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716EAB7-4550-4A97-B62A-7491B4C08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700">
                <a:solidFill>
                  <a:srgbClr val="FFFFFF"/>
                </a:solidFill>
              </a:rPr>
              <a:t>1000-500 př. Kr.</a:t>
            </a:r>
            <a:br>
              <a:rPr lang="en-US" sz="3700">
                <a:solidFill>
                  <a:srgbClr val="FFFFFF"/>
                </a:solidFill>
              </a:rPr>
            </a:br>
            <a:r>
              <a:rPr lang="en-US" sz="3700">
                <a:solidFill>
                  <a:srgbClr val="FFFFFF"/>
                </a:solidFill>
              </a:rPr>
              <a:t>klasické védské období: brahmanismus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D36FD755-FCB1-4A24-A8BD-3C2308B25E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3" y="321733"/>
            <a:ext cx="7064120" cy="41073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CC5967C9-F859-4148-BA98-439BED4772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FFFFFF"/>
                </a:solidFill>
              </a:rPr>
              <a:t>Rituál</a:t>
            </a:r>
            <a:r>
              <a:rPr lang="en-US" sz="2000" dirty="0">
                <a:solidFill>
                  <a:srgbClr val="FFFFFF"/>
                </a:solidFill>
              </a:rPr>
              <a:t> a </a:t>
            </a:r>
            <a:r>
              <a:rPr lang="en-US" sz="2000" dirty="0" err="1">
                <a:solidFill>
                  <a:srgbClr val="FFFFFF"/>
                </a:solidFill>
              </a:rPr>
              <a:t>obětní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specialisté</a:t>
            </a:r>
            <a:r>
              <a:rPr lang="en-US" sz="2000" dirty="0">
                <a:solidFill>
                  <a:srgbClr val="FFFFFF"/>
                </a:solidFill>
              </a:rPr>
              <a:t>: </a:t>
            </a:r>
            <a:r>
              <a:rPr lang="en-US" sz="2000" dirty="0" err="1">
                <a:solidFill>
                  <a:srgbClr val="FFFFFF"/>
                </a:solidFill>
              </a:rPr>
              <a:t>bráhmani</a:t>
            </a:r>
            <a:endParaRPr lang="en-US" sz="2000" dirty="0">
              <a:solidFill>
                <a:srgbClr val="FFFFFF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Role </a:t>
            </a:r>
            <a:r>
              <a:rPr lang="en-US" sz="2000" dirty="0" err="1">
                <a:solidFill>
                  <a:srgbClr val="FFFFFF"/>
                </a:solidFill>
              </a:rPr>
              <a:t>rituálu</a:t>
            </a:r>
            <a:r>
              <a:rPr lang="en-US" sz="2000" dirty="0">
                <a:solidFill>
                  <a:srgbClr val="FFFFFF"/>
                </a:solidFill>
              </a:rPr>
              <a:t> v </a:t>
            </a:r>
            <a:r>
              <a:rPr lang="en-US" sz="2000" dirty="0" err="1">
                <a:solidFill>
                  <a:srgbClr val="FFFFFF"/>
                </a:solidFill>
              </a:rPr>
              <a:t>hinduismu</a:t>
            </a:r>
            <a:endParaRPr lang="en-US" sz="2000" dirty="0">
              <a:solidFill>
                <a:srgbClr val="FFFFFF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FFFFFF"/>
                </a:solidFill>
              </a:rPr>
              <a:t>Pokusy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uspořádat</a:t>
            </a:r>
            <a:r>
              <a:rPr lang="en-US" sz="2000" dirty="0">
                <a:solidFill>
                  <a:srgbClr val="FFFFFF"/>
                </a:solidFill>
              </a:rPr>
              <a:t> pantheon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FFFFFF"/>
                </a:solidFill>
              </a:rPr>
              <a:t>Rozvoj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pomocných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oborů</a:t>
            </a:r>
            <a:r>
              <a:rPr lang="en-US" sz="2000" dirty="0">
                <a:solidFill>
                  <a:srgbClr val="FFFFFF"/>
                </a:solidFill>
              </a:rPr>
              <a:t> (pro </a:t>
            </a:r>
            <a:r>
              <a:rPr lang="en-US" sz="2000" dirty="0" err="1">
                <a:solidFill>
                  <a:srgbClr val="FFFFFF"/>
                </a:solidFill>
              </a:rPr>
              <a:t>potřeby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kněžské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praxe</a:t>
            </a:r>
            <a:r>
              <a:rPr lang="en-US" sz="2000" dirty="0">
                <a:solidFill>
                  <a:srgbClr val="FFFFFF"/>
                </a:solidFill>
              </a:rPr>
              <a:t>: </a:t>
            </a:r>
            <a:r>
              <a:rPr lang="en-US" sz="2000" dirty="0" err="1">
                <a:solidFill>
                  <a:srgbClr val="FFFFFF"/>
                </a:solidFill>
              </a:rPr>
              <a:t>fonetika</a:t>
            </a:r>
            <a:r>
              <a:rPr lang="en-US" sz="2000" dirty="0">
                <a:solidFill>
                  <a:srgbClr val="FFFFFF"/>
                </a:solidFill>
              </a:rPr>
              <a:t>, </a:t>
            </a:r>
            <a:r>
              <a:rPr lang="en-US" sz="2000" dirty="0" err="1">
                <a:solidFill>
                  <a:srgbClr val="FFFFFF"/>
                </a:solidFill>
              </a:rPr>
              <a:t>gramatiky</a:t>
            </a:r>
            <a:r>
              <a:rPr lang="en-US" sz="2000" dirty="0">
                <a:solidFill>
                  <a:srgbClr val="FFFFFF"/>
                </a:solidFill>
              </a:rPr>
              <a:t>, „</a:t>
            </a:r>
            <a:r>
              <a:rPr lang="en-US" sz="2000" dirty="0" err="1">
                <a:solidFill>
                  <a:srgbClr val="FFFFFF"/>
                </a:solidFill>
              </a:rPr>
              <a:t>věda</a:t>
            </a:r>
            <a:r>
              <a:rPr lang="en-US" sz="2000" dirty="0">
                <a:solidFill>
                  <a:srgbClr val="FFFFFF"/>
                </a:solidFill>
              </a:rPr>
              <a:t> o </a:t>
            </a:r>
            <a:r>
              <a:rPr lang="en-US" sz="2000" dirty="0" err="1">
                <a:solidFill>
                  <a:srgbClr val="FFFFFF"/>
                </a:solidFill>
              </a:rPr>
              <a:t>rituálu</a:t>
            </a:r>
            <a:r>
              <a:rPr lang="en-US" sz="2000" dirty="0">
                <a:solidFill>
                  <a:srgbClr val="FFFFFF"/>
                </a:solidFill>
              </a:rPr>
              <a:t>“, </a:t>
            </a:r>
            <a:r>
              <a:rPr lang="en-US" sz="2000" dirty="0" err="1">
                <a:solidFill>
                  <a:srgbClr val="FFFFFF"/>
                </a:solidFill>
              </a:rPr>
              <a:t>ajurvéda</a:t>
            </a:r>
            <a:r>
              <a:rPr lang="en-US" sz="2000" dirty="0">
                <a:solidFill>
                  <a:srgbClr val="FFFFFF"/>
                </a:solidFill>
              </a:rPr>
              <a:t> ad.</a:t>
            </a:r>
          </a:p>
        </p:txBody>
      </p:sp>
    </p:spTree>
    <p:extLst>
      <p:ext uri="{BB962C8B-B14F-4D97-AF65-F5344CB8AC3E}">
        <p14:creationId xmlns:p14="http://schemas.microsoft.com/office/powerpoint/2010/main" val="2680339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C4D887-2BE3-4142-B970-9F98A0E43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484632"/>
            <a:ext cx="5299586" cy="1609344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45F82E71-C6B1-4AB0-BD86-51853ED5CE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0"/>
          <a:stretch/>
        </p:blipFill>
        <p:spPr>
          <a:xfrm>
            <a:off x="20" y="10"/>
            <a:ext cx="2917436" cy="3407764"/>
          </a:xfrm>
          <a:prstGeom prst="rect">
            <a:avLst/>
          </a:prstGeom>
        </p:spPr>
      </p:pic>
      <p:pic>
        <p:nvPicPr>
          <p:cNvPr id="11" name="Zástupný symbol pro obsah 5">
            <a:extLst>
              <a:ext uri="{FF2B5EF4-FFF2-40B4-BE49-F238E27FC236}">
                <a16:creationId xmlns:a16="http://schemas.microsoft.com/office/drawing/2014/main" id="{E1C91024-D64B-4E36-B214-6F2E257C41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18" b="10874"/>
          <a:stretch/>
        </p:blipFill>
        <p:spPr>
          <a:xfrm>
            <a:off x="3008896" y="-2655"/>
            <a:ext cx="2917457" cy="3407774"/>
          </a:xfrm>
          <a:prstGeom prst="rect">
            <a:avLst/>
          </a:prstGeom>
        </p:spPr>
      </p:pic>
      <p:pic>
        <p:nvPicPr>
          <p:cNvPr id="31" name="Zástupný symbol pro obsah 7">
            <a:extLst>
              <a:ext uri="{FF2B5EF4-FFF2-40B4-BE49-F238E27FC236}">
                <a16:creationId xmlns:a16="http://schemas.microsoft.com/office/drawing/2014/main" id="{7BD62829-C192-4A94-A35F-4D88244E58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6" r="-2" b="47714"/>
          <a:stretch/>
        </p:blipFill>
        <p:spPr>
          <a:xfrm>
            <a:off x="20" y="3494314"/>
            <a:ext cx="5926333" cy="3363686"/>
          </a:xfrm>
          <a:prstGeom prst="rect">
            <a:avLst/>
          </a:prstGeom>
        </p:spPr>
      </p:pic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6AED1C7C-4EFF-4E2F-9107-E4FFE8DEB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0" y="2121408"/>
            <a:ext cx="5118756" cy="40507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000" dirty="0"/>
              <a:t>Roste prestiž a význam bráhmanů</a:t>
            </a:r>
          </a:p>
          <a:p>
            <a:endParaRPr lang="cs-CZ" sz="2000" dirty="0"/>
          </a:p>
          <a:p>
            <a:r>
              <a:rPr lang="cs-CZ" sz="2000" dirty="0" err="1"/>
              <a:t>Pradžápatí</a:t>
            </a:r>
            <a:r>
              <a:rPr lang="cs-CZ" sz="2000" dirty="0"/>
              <a:t> (Pán tvorstva) se stává hlavní postavou pantheonu, tvůrce a zdroj veškerenstva, zřejmě zárodek pozdějších monoteistických systémů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25401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9144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D6A8C6F-FFAF-4CB2-9E85-45D2799BF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700">
                <a:solidFill>
                  <a:srgbClr val="FFFFFF"/>
                </a:solidFill>
              </a:rPr>
              <a:t>500 – 0 př. Kr.</a:t>
            </a:r>
            <a:br>
              <a:rPr lang="en-US" sz="3700">
                <a:solidFill>
                  <a:srgbClr val="FFFFFF"/>
                </a:solidFill>
              </a:rPr>
            </a:br>
            <a:r>
              <a:rPr lang="en-US" sz="3700">
                <a:solidFill>
                  <a:srgbClr val="FFFFFF"/>
                </a:solidFill>
              </a:rPr>
              <a:t>období velké náboženské proměny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6CCAE4D3-3B12-4E50-A23F-02FC57D10E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0" r="1" b="23569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CE821014-8C63-4CAB-A30C-BFFCBD485D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</a:rPr>
              <a:t>Zemědělství a život ve městech kolem Gangy, védismus ustupuje do vesnic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</a:rPr>
              <a:t>Proměna eschatologických představ: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>
              <a:solidFill>
                <a:srgbClr val="FFFFFF"/>
              </a:solidFill>
            </a:endParaRP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</a:rPr>
              <a:t> individuální duše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</a:rPr>
              <a:t>Proces přerozování, samsára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</a:rPr>
              <a:t>Princip karmanového zákona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</a:rPr>
              <a:t>Mókša/mukti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>
              <a:solidFill>
                <a:srgbClr val="FFFFFF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306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DAFD6C-4CF7-490B-98F3-7F659923C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9" y="1396289"/>
            <a:ext cx="50063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Hledání způsobu, jak dosáhnout vysvobození: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F79C2732-5AE1-4479-B051-7E1189F3E2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5543" y="2871982"/>
            <a:ext cx="5006336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100"/>
              <a:t>Cesta askeze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100"/>
              <a:t>Cesta poznání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100"/>
              <a:t>Cesta konání povinností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100"/>
              <a:t>Cesta láskyplné oddanosti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100"/>
              <a:t>Cesta boží milosti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1100"/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100"/>
              <a:t>Přepracování bráhmanské tradice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110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100"/>
              <a:t>Džinismus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100"/>
              <a:t>Buddhismus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100"/>
              <a:t>Fatalisté, materialisté… 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218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A6DE3148-FC83-4681-8258-662C119DBF7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4" r="23435"/>
          <a:stretch/>
        </p:blipFill>
        <p:spPr>
          <a:xfrm>
            <a:off x="6167846" y="10"/>
            <a:ext cx="6024154" cy="685799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60609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57571114-181F-48C1-BE7B-34F0087C089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4" b="15207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CA039EF-3D9D-44CD-BC0B-F9BC23CEC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/>
              <a:t>Cesta askeze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89942A1-451B-4E06-B1A2-672BCBF991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Přestat</a:t>
            </a:r>
            <a:r>
              <a:rPr lang="en-US" sz="1800" dirty="0"/>
              <a:t> </a:t>
            </a:r>
            <a:r>
              <a:rPr lang="en-US" sz="1800" dirty="0" err="1"/>
              <a:t>konat</a:t>
            </a:r>
            <a:r>
              <a:rPr lang="en-US" sz="1800" dirty="0"/>
              <a:t>, </a:t>
            </a:r>
            <a:r>
              <a:rPr lang="en-US" sz="1800" dirty="0" err="1"/>
              <a:t>askezí</a:t>
            </a:r>
            <a:r>
              <a:rPr lang="en-US" sz="1800" dirty="0"/>
              <a:t> se </a:t>
            </a:r>
            <a:r>
              <a:rPr lang="en-US" sz="1800" dirty="0" err="1"/>
              <a:t>zbavit</a:t>
            </a:r>
            <a:r>
              <a:rPr lang="en-US" sz="1800" dirty="0"/>
              <a:t> </a:t>
            </a:r>
            <a:r>
              <a:rPr lang="en-US" sz="1800" dirty="0" err="1"/>
              <a:t>nashromážděných</a:t>
            </a:r>
            <a:r>
              <a:rPr lang="en-US" sz="1800" dirty="0"/>
              <a:t> </a:t>
            </a:r>
            <a:r>
              <a:rPr lang="en-US" sz="1800" dirty="0" err="1"/>
              <a:t>následků</a:t>
            </a:r>
            <a:r>
              <a:rPr lang="en-US" sz="1800" dirty="0"/>
              <a:t> </a:t>
            </a:r>
            <a:r>
              <a:rPr lang="en-US" sz="1800" dirty="0" err="1"/>
              <a:t>jednání</a:t>
            </a: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Odchod</a:t>
            </a:r>
            <a:r>
              <a:rPr lang="en-US" sz="1800" dirty="0"/>
              <a:t> ze </a:t>
            </a:r>
            <a:r>
              <a:rPr lang="en-US" sz="1800" dirty="0" err="1"/>
              <a:t>společnosti</a:t>
            </a:r>
            <a:r>
              <a:rPr lang="en-US" sz="1800" dirty="0"/>
              <a:t>, z </a:t>
            </a:r>
            <a:r>
              <a:rPr lang="en-US" sz="1800" dirty="0" err="1"/>
              <a:t>domova</a:t>
            </a:r>
            <a:r>
              <a:rPr lang="en-US" sz="1800" dirty="0"/>
              <a:t>, </a:t>
            </a:r>
            <a:r>
              <a:rPr lang="en-US" sz="1800" dirty="0" err="1"/>
              <a:t>celibát</a:t>
            </a:r>
            <a:r>
              <a:rPr lang="en-US" sz="1800" dirty="0"/>
              <a:t>, </a:t>
            </a:r>
            <a:r>
              <a:rPr lang="en-US" sz="1800" dirty="0" err="1"/>
              <a:t>vzdání</a:t>
            </a:r>
            <a:r>
              <a:rPr lang="en-US" sz="1800" dirty="0"/>
              <a:t> se </a:t>
            </a:r>
            <a:r>
              <a:rPr lang="en-US" sz="1800" dirty="0" err="1"/>
              <a:t>majetku</a:t>
            </a: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50718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44BDFC13-EB40-453D-A341-86D0DD6D3BA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8" b="10938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77380BF-559F-41DE-BCE3-0CFCEE61F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/>
              <a:t>Cesta poznání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05D87F85-CFD5-4B87-958E-267EA39A37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400"/>
              <a:t>Zaměření na poznávací procesy: jakmile pochopím fungování reality a karmanového zákona, dojdu osvobození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40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400" b="1" i="1"/>
              <a:t>Upanišády</a:t>
            </a:r>
            <a:r>
              <a:rPr lang="en-US" sz="1400"/>
              <a:t>: co je údělem lidského života, jak funguje lidské tělo, vědomí, proces poznávání, co je nositelem života, co je to, co se přerozuje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40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400"/>
              <a:t>Koncept </a:t>
            </a:r>
            <a:r>
              <a:rPr lang="en-US" sz="1400" b="1" i="1"/>
              <a:t>átmanu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400"/>
              <a:t>Koncept </a:t>
            </a:r>
            <a:r>
              <a:rPr lang="en-US" sz="1400" b="1" i="1"/>
              <a:t>brahma</a:t>
            </a:r>
            <a:r>
              <a:rPr lang="en-US" sz="1400"/>
              <a:t> jako nejvyššího světového principu</a:t>
            </a:r>
          </a:p>
        </p:txBody>
      </p:sp>
    </p:spTree>
    <p:extLst>
      <p:ext uri="{BB962C8B-B14F-4D97-AF65-F5344CB8AC3E}">
        <p14:creationId xmlns:p14="http://schemas.microsoft.com/office/powerpoint/2010/main" val="32186038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ED8C2FB6-6FF7-41AC-ACED-C34E8D3124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2" b="49198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8063F25-2C98-42EB-B285-4796850F7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/>
              <a:t>Cesta konání povinnosti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2B25C036-5A5E-4768-BC09-21CFF5B99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Podle postavení ve společnosti, povinnosti stanoví bráhmani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Respektovat povinnosti = respektovat dharmu (řád světa)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9196936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ED2ACA14-3AE3-413C-BF8C-E340E8EA2E7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5" b="63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EC6ACA7-68D1-4487-AC8E-EB2D43E5E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/>
              <a:t>Cesta bhakti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C8418B3B-A740-4963-88E9-63AA2C4679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82910" y="5242675"/>
            <a:ext cx="4330262" cy="68328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000"/>
              <a:t>Láskyplné oddanosti osobnímu bohu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4026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4BBEAFD5-95DD-474B-A115-33E07FDC8B1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64" y="10"/>
            <a:ext cx="5143492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D16D6AA-F0C4-4887-8405-7D0D6CE87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/>
              <a:t>Cesta boží milosti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E15813BD-D553-4432-A673-F2BF74E36E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82910" y="5242675"/>
            <a:ext cx="4330262" cy="68328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/>
              <a:t>Velmi pozdní a okrajová, bůh jako zasahující agens rozhodne, koho vysvobodí  karmanového zákona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434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0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784406F4-5036-4EB5-91F3-A43DF4586BD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95" b="3449"/>
          <a:stretch/>
        </p:blipFill>
        <p:spPr>
          <a:xfrm>
            <a:off x="-1" y="10"/>
            <a:ext cx="12192001" cy="4666928"/>
          </a:xfrm>
          <a:prstGeom prst="rect">
            <a:avLst/>
          </a:prstGeom>
        </p:spPr>
      </p:pic>
      <p:sp>
        <p:nvSpPr>
          <p:cNvPr id="16" name="Oval 12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6267" y="4388303"/>
            <a:ext cx="824089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94CDD0E-6420-4BA6-964C-61A1A35E6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4551037"/>
            <a:ext cx="5021782" cy="15099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rgbClr val="000000"/>
                </a:solidFill>
              </a:rPr>
              <a:t>džinismus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CCD77968-0C4D-4A7B-B7F2-883B1B90BB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70247" y="4551037"/>
            <a:ext cx="4926411" cy="15099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rgbClr val="000000"/>
                </a:solidFill>
              </a:rPr>
              <a:t>Existují</a:t>
            </a:r>
            <a:r>
              <a:rPr lang="en-US" sz="1100" dirty="0">
                <a:solidFill>
                  <a:srgbClr val="000000"/>
                </a:solidFill>
              </a:rPr>
              <a:t> </a:t>
            </a:r>
            <a:r>
              <a:rPr lang="en-US" sz="1100" dirty="0" err="1">
                <a:solidFill>
                  <a:srgbClr val="000000"/>
                </a:solidFill>
              </a:rPr>
              <a:t>sice</a:t>
            </a:r>
            <a:r>
              <a:rPr lang="en-US" sz="1100" dirty="0">
                <a:solidFill>
                  <a:srgbClr val="000000"/>
                </a:solidFill>
              </a:rPr>
              <a:t> </a:t>
            </a:r>
            <a:r>
              <a:rPr lang="en-US" sz="1100" dirty="0" err="1">
                <a:solidFill>
                  <a:srgbClr val="000000"/>
                </a:solidFill>
              </a:rPr>
              <a:t>božstva</a:t>
            </a:r>
            <a:r>
              <a:rPr lang="en-US" sz="1100" dirty="0">
                <a:solidFill>
                  <a:srgbClr val="000000"/>
                </a:solidFill>
              </a:rPr>
              <a:t>, ale </a:t>
            </a:r>
            <a:r>
              <a:rPr lang="en-US" sz="1100" dirty="0" err="1">
                <a:solidFill>
                  <a:srgbClr val="000000"/>
                </a:solidFill>
              </a:rPr>
              <a:t>člověk</a:t>
            </a:r>
            <a:r>
              <a:rPr lang="en-US" sz="1100" dirty="0">
                <a:solidFill>
                  <a:srgbClr val="000000"/>
                </a:solidFill>
              </a:rPr>
              <a:t> </a:t>
            </a:r>
            <a:r>
              <a:rPr lang="en-US" sz="1100" dirty="0" err="1">
                <a:solidFill>
                  <a:srgbClr val="000000"/>
                </a:solidFill>
              </a:rPr>
              <a:t>nese</a:t>
            </a:r>
            <a:r>
              <a:rPr lang="en-US" sz="1100" dirty="0">
                <a:solidFill>
                  <a:srgbClr val="000000"/>
                </a:solidFill>
              </a:rPr>
              <a:t> </a:t>
            </a:r>
            <a:r>
              <a:rPr lang="en-US" sz="1100" dirty="0" err="1">
                <a:solidFill>
                  <a:srgbClr val="000000"/>
                </a:solidFill>
              </a:rPr>
              <a:t>plnou</a:t>
            </a:r>
            <a:r>
              <a:rPr lang="en-US" sz="1100" dirty="0">
                <a:solidFill>
                  <a:srgbClr val="000000"/>
                </a:solidFill>
              </a:rPr>
              <a:t> </a:t>
            </a:r>
            <a:r>
              <a:rPr lang="en-US" sz="1100" dirty="0" err="1">
                <a:solidFill>
                  <a:srgbClr val="000000"/>
                </a:solidFill>
              </a:rPr>
              <a:t>odpovědnost</a:t>
            </a:r>
            <a:r>
              <a:rPr lang="en-US" sz="1100" dirty="0">
                <a:solidFill>
                  <a:srgbClr val="000000"/>
                </a:solidFill>
              </a:rPr>
              <a:t> za </a:t>
            </a:r>
            <a:r>
              <a:rPr lang="en-US" sz="1100" dirty="0" err="1">
                <a:solidFill>
                  <a:srgbClr val="000000"/>
                </a:solidFill>
              </a:rPr>
              <a:t>své</a:t>
            </a:r>
            <a:r>
              <a:rPr lang="en-US" sz="1100" dirty="0">
                <a:solidFill>
                  <a:srgbClr val="000000"/>
                </a:solidFill>
              </a:rPr>
              <a:t> </a:t>
            </a:r>
            <a:r>
              <a:rPr lang="en-US" sz="1100" dirty="0" err="1">
                <a:solidFill>
                  <a:srgbClr val="000000"/>
                </a:solidFill>
              </a:rPr>
              <a:t>jednání</a:t>
            </a:r>
            <a:r>
              <a:rPr lang="en-US" sz="1100" dirty="0">
                <a:solidFill>
                  <a:srgbClr val="000000"/>
                </a:solidFill>
              </a:rPr>
              <a:t> a </a:t>
            </a:r>
            <a:r>
              <a:rPr lang="en-US" sz="1100" dirty="0" err="1">
                <a:solidFill>
                  <a:srgbClr val="000000"/>
                </a:solidFill>
              </a:rPr>
              <a:t>bohové</a:t>
            </a:r>
            <a:r>
              <a:rPr lang="en-US" sz="1100" dirty="0">
                <a:solidFill>
                  <a:srgbClr val="000000"/>
                </a:solidFill>
              </a:rPr>
              <a:t> se </a:t>
            </a:r>
            <a:r>
              <a:rPr lang="en-US" sz="1100" dirty="0" err="1">
                <a:solidFill>
                  <a:srgbClr val="000000"/>
                </a:solidFill>
              </a:rPr>
              <a:t>nepletou</a:t>
            </a:r>
            <a:r>
              <a:rPr lang="en-US" sz="1100" dirty="0">
                <a:solidFill>
                  <a:srgbClr val="000000"/>
                </a:solidFill>
              </a:rPr>
              <a:t> do </a:t>
            </a:r>
            <a:r>
              <a:rPr lang="en-US" sz="1100" dirty="0" err="1">
                <a:solidFill>
                  <a:srgbClr val="000000"/>
                </a:solidFill>
              </a:rPr>
              <a:t>lidského</a:t>
            </a:r>
            <a:r>
              <a:rPr lang="en-US" sz="1100" dirty="0">
                <a:solidFill>
                  <a:srgbClr val="000000"/>
                </a:solidFill>
              </a:rPr>
              <a:t> </a:t>
            </a:r>
            <a:r>
              <a:rPr lang="en-US" sz="1100" dirty="0" err="1">
                <a:solidFill>
                  <a:srgbClr val="000000"/>
                </a:solidFill>
              </a:rPr>
              <a:t>života</a:t>
            </a:r>
            <a:r>
              <a:rPr lang="en-US" sz="1100" dirty="0">
                <a:solidFill>
                  <a:srgbClr val="000000"/>
                </a:solidFill>
              </a:rPr>
              <a:t>, proto </a:t>
            </a:r>
            <a:r>
              <a:rPr lang="en-US" sz="1100" dirty="0" err="1">
                <a:solidFill>
                  <a:srgbClr val="000000"/>
                </a:solidFill>
              </a:rPr>
              <a:t>není</a:t>
            </a:r>
            <a:r>
              <a:rPr lang="en-US" sz="1100" dirty="0">
                <a:solidFill>
                  <a:srgbClr val="000000"/>
                </a:solidFill>
              </a:rPr>
              <a:t> </a:t>
            </a:r>
            <a:r>
              <a:rPr lang="en-US" sz="1100" dirty="0" err="1">
                <a:solidFill>
                  <a:srgbClr val="000000"/>
                </a:solidFill>
              </a:rPr>
              <a:t>třeba</a:t>
            </a:r>
            <a:r>
              <a:rPr lang="en-US" sz="1100" dirty="0">
                <a:solidFill>
                  <a:srgbClr val="000000"/>
                </a:solidFill>
              </a:rPr>
              <a:t> je </a:t>
            </a:r>
            <a:r>
              <a:rPr lang="en-US" sz="1100" dirty="0" err="1">
                <a:solidFill>
                  <a:srgbClr val="000000"/>
                </a:solidFill>
              </a:rPr>
              <a:t>uctívat</a:t>
            </a:r>
            <a:endParaRPr lang="en-US" sz="1100" dirty="0">
              <a:solidFill>
                <a:srgbClr val="000000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rgbClr val="000000"/>
                </a:solidFill>
              </a:rPr>
              <a:t>Není</a:t>
            </a:r>
            <a:r>
              <a:rPr lang="en-US" sz="1100" dirty="0">
                <a:solidFill>
                  <a:srgbClr val="000000"/>
                </a:solidFill>
              </a:rPr>
              <a:t> </a:t>
            </a:r>
            <a:r>
              <a:rPr lang="en-US" sz="1100" dirty="0" err="1">
                <a:solidFill>
                  <a:srgbClr val="000000"/>
                </a:solidFill>
              </a:rPr>
              <a:t>tu</a:t>
            </a:r>
            <a:r>
              <a:rPr lang="en-US" sz="1100" dirty="0">
                <a:solidFill>
                  <a:srgbClr val="000000"/>
                </a:solidFill>
              </a:rPr>
              <a:t> </a:t>
            </a:r>
            <a:r>
              <a:rPr lang="en-US" sz="1100" dirty="0" err="1">
                <a:solidFill>
                  <a:srgbClr val="000000"/>
                </a:solidFill>
              </a:rPr>
              <a:t>bůh</a:t>
            </a:r>
            <a:r>
              <a:rPr lang="en-US" sz="1100" dirty="0">
                <a:solidFill>
                  <a:srgbClr val="000000"/>
                </a:solidFill>
              </a:rPr>
              <a:t> </a:t>
            </a:r>
            <a:r>
              <a:rPr lang="en-US" sz="1100" dirty="0" err="1">
                <a:solidFill>
                  <a:srgbClr val="000000"/>
                </a:solidFill>
              </a:rPr>
              <a:t>jako</a:t>
            </a:r>
            <a:r>
              <a:rPr lang="en-US" sz="1100" dirty="0">
                <a:solidFill>
                  <a:srgbClr val="000000"/>
                </a:solidFill>
              </a:rPr>
              <a:t> </a:t>
            </a:r>
            <a:r>
              <a:rPr lang="en-US" sz="1100" dirty="0" err="1">
                <a:solidFill>
                  <a:srgbClr val="000000"/>
                </a:solidFill>
              </a:rPr>
              <a:t>stvořitel</a:t>
            </a:r>
            <a:r>
              <a:rPr lang="en-US" sz="1100" dirty="0">
                <a:solidFill>
                  <a:srgbClr val="000000"/>
                </a:solidFill>
              </a:rPr>
              <a:t>: </a:t>
            </a:r>
            <a:r>
              <a:rPr lang="en-US" sz="1100" dirty="0" err="1">
                <a:solidFill>
                  <a:srgbClr val="000000"/>
                </a:solidFill>
              </a:rPr>
              <a:t>bůh</a:t>
            </a:r>
            <a:r>
              <a:rPr lang="en-US" sz="1100" dirty="0">
                <a:solidFill>
                  <a:srgbClr val="000000"/>
                </a:solidFill>
              </a:rPr>
              <a:t> je </a:t>
            </a:r>
            <a:r>
              <a:rPr lang="en-US" sz="1100" dirty="0" err="1">
                <a:solidFill>
                  <a:srgbClr val="000000"/>
                </a:solidFill>
              </a:rPr>
              <a:t>dokonalý</a:t>
            </a:r>
            <a:r>
              <a:rPr lang="en-US" sz="1100" dirty="0">
                <a:solidFill>
                  <a:srgbClr val="000000"/>
                </a:solidFill>
              </a:rPr>
              <a:t>, </a:t>
            </a:r>
            <a:r>
              <a:rPr lang="en-US" sz="1100" dirty="0" err="1">
                <a:solidFill>
                  <a:srgbClr val="000000"/>
                </a:solidFill>
              </a:rPr>
              <a:t>život</a:t>
            </a:r>
            <a:r>
              <a:rPr lang="en-US" sz="1100" dirty="0">
                <a:solidFill>
                  <a:srgbClr val="000000"/>
                </a:solidFill>
              </a:rPr>
              <a:t> </a:t>
            </a:r>
            <a:r>
              <a:rPr lang="en-US" sz="1100" dirty="0" err="1">
                <a:solidFill>
                  <a:srgbClr val="000000"/>
                </a:solidFill>
              </a:rPr>
              <a:t>nikoliv</a:t>
            </a:r>
            <a:endParaRPr lang="en-US" sz="1100" dirty="0">
              <a:solidFill>
                <a:srgbClr val="000000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rgbClr val="000000"/>
                </a:solidFill>
              </a:rPr>
              <a:t>Člověk</a:t>
            </a:r>
            <a:r>
              <a:rPr lang="en-US" sz="1100" dirty="0">
                <a:solidFill>
                  <a:srgbClr val="000000"/>
                </a:solidFill>
              </a:rPr>
              <a:t> se </a:t>
            </a:r>
            <a:r>
              <a:rPr lang="en-US" sz="1100" dirty="0" err="1">
                <a:solidFill>
                  <a:srgbClr val="000000"/>
                </a:solidFill>
              </a:rPr>
              <a:t>může</a:t>
            </a:r>
            <a:r>
              <a:rPr lang="en-US" sz="1100" dirty="0">
                <a:solidFill>
                  <a:srgbClr val="000000"/>
                </a:solidFill>
              </a:rPr>
              <a:t> </a:t>
            </a:r>
            <a:r>
              <a:rPr lang="en-US" sz="1100" dirty="0" err="1">
                <a:solidFill>
                  <a:srgbClr val="000000"/>
                </a:solidFill>
              </a:rPr>
              <a:t>stát</a:t>
            </a:r>
            <a:r>
              <a:rPr lang="en-US" sz="1100" dirty="0">
                <a:solidFill>
                  <a:srgbClr val="000000"/>
                </a:solidFill>
              </a:rPr>
              <a:t> </a:t>
            </a:r>
            <a:r>
              <a:rPr lang="en-US" sz="1100" dirty="0" err="1">
                <a:solidFill>
                  <a:srgbClr val="000000"/>
                </a:solidFill>
              </a:rPr>
              <a:t>dokonalou</a:t>
            </a:r>
            <a:r>
              <a:rPr lang="en-US" sz="1100" dirty="0">
                <a:solidFill>
                  <a:srgbClr val="000000"/>
                </a:solidFill>
              </a:rPr>
              <a:t> </a:t>
            </a:r>
            <a:r>
              <a:rPr lang="en-US" sz="1100" dirty="0" err="1">
                <a:solidFill>
                  <a:srgbClr val="000000"/>
                </a:solidFill>
              </a:rPr>
              <a:t>duchovní</a:t>
            </a:r>
            <a:r>
              <a:rPr lang="en-US" sz="1100" dirty="0">
                <a:solidFill>
                  <a:srgbClr val="000000"/>
                </a:solidFill>
              </a:rPr>
              <a:t> </a:t>
            </a:r>
            <a:r>
              <a:rPr lang="en-US" sz="1100" dirty="0" err="1">
                <a:solidFill>
                  <a:srgbClr val="000000"/>
                </a:solidFill>
              </a:rPr>
              <a:t>bytostí</a:t>
            </a:r>
            <a:endParaRPr lang="en-US" sz="1100" dirty="0">
              <a:solidFill>
                <a:srgbClr val="000000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rgbClr val="000000"/>
                </a:solidFill>
              </a:rPr>
              <a:t>Ideál</a:t>
            </a:r>
            <a:r>
              <a:rPr lang="en-US" sz="1100" dirty="0">
                <a:solidFill>
                  <a:srgbClr val="000000"/>
                </a:solidFill>
              </a:rPr>
              <a:t> </a:t>
            </a:r>
            <a:r>
              <a:rPr lang="en-US" sz="1100" dirty="0" err="1">
                <a:solidFill>
                  <a:srgbClr val="000000"/>
                </a:solidFill>
              </a:rPr>
              <a:t>nenásilí</a:t>
            </a:r>
            <a:endParaRPr lang="en-US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686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13EAFA-6BCE-452F-9432-2B6C7238F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Obsah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BD9B5F7F-FCC5-4F63-A209-7A1A09E2F5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79018"/>
            <a:ext cx="5314543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Pojem hinduismus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Historický přehled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Základní charakteristiky hinduistických tradic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Hinduistické tradice a křesťanství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Mezináboženský dialog</a:t>
            </a:r>
          </a:p>
        </p:txBody>
      </p:sp>
      <p:sp>
        <p:nvSpPr>
          <p:cNvPr id="15" name="Freeform: Shape 1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F9D63A94-2B32-4191-A183-A29B4CE58A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9" r="14218" b="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997302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1281637C-4836-42EA-A699-CC6B74192FF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6" b="47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9E9DA19-FED2-4A54-A686-C8621186B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/>
              <a:t>buddhismus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39803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696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7D3E6BA-9DAC-4DC1-9614-0AA4F8884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700">
                <a:solidFill>
                  <a:srgbClr val="FFFFFF"/>
                </a:solidFill>
              </a:rPr>
              <a:t>Kolem 0 – 500 po Kr.</a:t>
            </a:r>
            <a:br>
              <a:rPr lang="en-US" sz="3700">
                <a:solidFill>
                  <a:srgbClr val="FFFFFF"/>
                </a:solidFill>
              </a:rPr>
            </a:br>
            <a:r>
              <a:rPr lang="en-US" sz="3700">
                <a:solidFill>
                  <a:srgbClr val="FFFFFF"/>
                </a:solidFill>
              </a:rPr>
              <a:t>rozvoj teistických tradic a filozofických škol</a:t>
            </a:r>
          </a:p>
        </p:txBody>
      </p:sp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F527C43C-AA12-41DF-9D32-81F3835F9CF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7" r="2" b="27379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0EDA0371-99A0-45BB-84A3-A6615294D1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FFFFFF"/>
                </a:solidFill>
              </a:rPr>
              <a:t>Soupeření náboženských a filozofických škol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FFFFFF"/>
                </a:solidFill>
              </a:rPr>
              <a:t>Vznik velkých mytologických příběhů a zpodobnění bohů v lidské, zvířecí či jiné podobě, stavby chrámů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FFFFFF"/>
                </a:solidFill>
              </a:rPr>
              <a:t>Púdža</a:t>
            </a:r>
            <a:r>
              <a:rPr lang="cs-CZ" sz="2000" dirty="0">
                <a:solidFill>
                  <a:srgbClr val="FFFFFF"/>
                </a:solidFill>
              </a:rPr>
              <a:t> –odlišné pojetí oběti (nezápalná)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FFFFFF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FFFFFF"/>
                </a:solidFill>
              </a:rPr>
              <a:t>Brahma</a:t>
            </a:r>
            <a:r>
              <a:rPr lang="cs-CZ" sz="2000" dirty="0">
                <a:solidFill>
                  <a:srgbClr val="FFFFFF"/>
                </a:solidFill>
              </a:rPr>
              <a:t>, Višnu, Šiva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3046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AFFEB9-110E-40FD-B73C-96DBD65A6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Brahma</a:t>
            </a:r>
          </a:p>
        </p:txBody>
      </p:sp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B75E3B37-51CD-4B22-848F-1808956A329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" r="628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FA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0AB135BB-C9F7-415E-9CAA-F167B688EE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Hlavní bůh tvůrce světa, z neosobního brahma upanišad se stal osobní bůh, postupně upadá jeho popularita a jeho význam přebírá většinou Šiva</a:t>
            </a:r>
          </a:p>
        </p:txBody>
      </p:sp>
    </p:spTree>
    <p:extLst>
      <p:ext uri="{BB962C8B-B14F-4D97-AF65-F5344CB8AC3E}">
        <p14:creationId xmlns:p14="http://schemas.microsoft.com/office/powerpoint/2010/main" val="19128086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8BD219-51CD-4B07-BEF2-916691276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Višnu</a:t>
            </a:r>
          </a:p>
        </p:txBody>
      </p:sp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8AC9EE11-706F-4388-A55A-A749E9A3A8B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7" r="-2" b="-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D3AE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E4844E97-8C9E-4BC4-8D0C-A738CC316A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Ochránce světa, vlídný a laskavý bůh pomáhající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Přemáhá démon, ukazuje na sobě, jak uctívat boha, správnou cestu k spasení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Vtěluje se do různých podob, aby zachránil a spasil</a:t>
            </a:r>
          </a:p>
        </p:txBody>
      </p:sp>
    </p:spTree>
    <p:extLst>
      <p:ext uri="{BB962C8B-B14F-4D97-AF65-F5344CB8AC3E}">
        <p14:creationId xmlns:p14="http://schemas.microsoft.com/office/powerpoint/2010/main" val="31266268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2212A5-C8F9-4CF7-BEB3-87B64C3F8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Šiva</a:t>
            </a:r>
          </a:p>
        </p:txBody>
      </p:sp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BEF0703A-6E38-4E25-BE8B-1A510D9DF59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FD4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C62225DD-D75F-430D-893E-B5A3706BAA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Ničitel světa, erotický asketa, bůh plodnosti, otec rodiny a hospodář i vyvrhel, svým uctívačům zajišťuje spásu</a:t>
            </a:r>
          </a:p>
        </p:txBody>
      </p:sp>
    </p:spTree>
    <p:extLst>
      <p:ext uri="{BB962C8B-B14F-4D97-AF65-F5344CB8AC3E}">
        <p14:creationId xmlns:p14="http://schemas.microsoft.com/office/powerpoint/2010/main" val="10720482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2023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00E2274-A21D-4F75-9A3D-9EC39517B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>
                <a:solidFill>
                  <a:srgbClr val="FFFFFF"/>
                </a:solidFill>
              </a:rPr>
              <a:t>500 – 1000 po Kr.</a:t>
            </a:r>
          </a:p>
        </p:txBody>
      </p:sp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D8D10813-FA7C-47B6-B969-D6DE2456F42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14" r="-2" b="44360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4A05DFEA-5F91-485C-8870-852D1164C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000">
              <a:solidFill>
                <a:srgbClr val="FFFFFF"/>
              </a:solidFill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</a:rPr>
              <a:t>Šaktismus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</a:rPr>
              <a:t>Tantrismus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</a:rPr>
              <a:t>Bhakti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000">
              <a:solidFill>
                <a:srgbClr val="FFFFFF"/>
              </a:solidFill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</a:rPr>
              <a:t>Vznik védanty</a:t>
            </a:r>
          </a:p>
        </p:txBody>
      </p:sp>
    </p:spTree>
    <p:extLst>
      <p:ext uri="{BB962C8B-B14F-4D97-AF65-F5344CB8AC3E}">
        <p14:creationId xmlns:p14="http://schemas.microsoft.com/office/powerpoint/2010/main" val="21496223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2F12B208-F0C3-412B-BDEA-EB0F2641F34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"/>
          <a:stretch/>
        </p:blipFill>
        <p:spPr>
          <a:xfrm>
            <a:off x="-1" y="10"/>
            <a:ext cx="12192001" cy="4666928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6267" y="4388303"/>
            <a:ext cx="824089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F74A743-2CF9-4923-9DBC-374DE8AFD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4551037"/>
            <a:ext cx="5021782" cy="15099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rgbClr val="000000"/>
                </a:solidFill>
              </a:rPr>
              <a:t>1000 – 17/18. století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1C158363-56E5-4CB4-BC0C-1D8201DA1F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70247" y="4551037"/>
            <a:ext cx="4926411" cy="15099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</a:rPr>
              <a:t>Období setkání s Evropou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</a:rPr>
              <a:t>velkýrozvoj silně monoteistických bhaktických tradic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</a:rPr>
              <a:t>Vzniká literatura v novoindických jazycích</a:t>
            </a:r>
          </a:p>
        </p:txBody>
      </p:sp>
    </p:spTree>
    <p:extLst>
      <p:ext uri="{BB962C8B-B14F-4D97-AF65-F5344CB8AC3E}">
        <p14:creationId xmlns:p14="http://schemas.microsoft.com/office/powerpoint/2010/main" val="17283180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C663BE5-63B9-43B3-8781-EE4963336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>
                <a:solidFill>
                  <a:srgbClr val="FFFFFF"/>
                </a:solidFill>
              </a:rPr>
              <a:t>Od 18.- 19. století</a:t>
            </a:r>
            <a:br>
              <a:rPr lang="en-US" sz="4400">
                <a:solidFill>
                  <a:srgbClr val="FFFFFF"/>
                </a:solidFill>
              </a:rPr>
            </a:br>
            <a:r>
              <a:rPr lang="en-US" sz="4400">
                <a:solidFill>
                  <a:srgbClr val="FFFFFF"/>
                </a:solidFill>
              </a:rPr>
              <a:t>neohinduismus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43F67EE6-4276-46D2-8653-1EDFE240E6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4" b="-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19E6B4A8-232E-41A6-BCCA-E0EEAC0F7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</a:rPr>
              <a:t>Konfrontace s křesťanstvím a západním myšlením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</a:rPr>
              <a:t>Linie neohinduismu</a:t>
            </a:r>
          </a:p>
        </p:txBody>
      </p:sp>
    </p:spTree>
    <p:extLst>
      <p:ext uri="{BB962C8B-B14F-4D97-AF65-F5344CB8AC3E}">
        <p14:creationId xmlns:p14="http://schemas.microsoft.com/office/powerpoint/2010/main" val="2778042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F78529-9247-44D0-836B-4781267E6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Vivékánanda</a:t>
            </a:r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0390179B-9CCB-4C28-A115-48B0C748264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r="1367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6627A1DE-1D72-4136-ADFA-955D4B6444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Neovédanta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Nové pojetí vysvobození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Důraz na osobní zkušenost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Důraz na sociální důsledky</a:t>
            </a:r>
          </a:p>
        </p:txBody>
      </p:sp>
    </p:spTree>
    <p:extLst>
      <p:ext uri="{BB962C8B-B14F-4D97-AF65-F5344CB8AC3E}">
        <p14:creationId xmlns:p14="http://schemas.microsoft.com/office/powerpoint/2010/main" val="7172495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Zástupný symbol pro obsah 9">
            <a:extLst>
              <a:ext uri="{FF2B5EF4-FFF2-40B4-BE49-F238E27FC236}">
                <a16:creationId xmlns:a16="http://schemas.microsoft.com/office/drawing/2014/main" id="{F5AB1F20-899D-4C2C-91EA-9CA6CF6038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5" r="4" b="16959"/>
          <a:stretch/>
        </p:blipFill>
        <p:spPr>
          <a:xfrm>
            <a:off x="1" y="1"/>
            <a:ext cx="2970465" cy="3383279"/>
          </a:xfrm>
          <a:prstGeom prst="rect">
            <a:avLst/>
          </a:prstGeom>
        </p:spPr>
      </p:pic>
      <p:pic>
        <p:nvPicPr>
          <p:cNvPr id="20" name="Zástupný symbol pro obsah 19">
            <a:extLst>
              <a:ext uri="{FF2B5EF4-FFF2-40B4-BE49-F238E27FC236}">
                <a16:creationId xmlns:a16="http://schemas.microsoft.com/office/drawing/2014/main" id="{0E6F6A60-F822-4C84-B1A0-34C012832BB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1" r="13872" b="-3"/>
          <a:stretch/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27" name="Zástupný symbol pro obsah 13">
            <a:extLst>
              <a:ext uri="{FF2B5EF4-FFF2-40B4-BE49-F238E27FC236}">
                <a16:creationId xmlns:a16="http://schemas.microsoft.com/office/drawing/2014/main" id="{A9C2441E-D726-4418-A22D-0284902DAB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925"/>
          <a:stretch/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35" name="Zástupný symbol pro obsah 16">
            <a:extLst>
              <a:ext uri="{FF2B5EF4-FFF2-40B4-BE49-F238E27FC236}">
                <a16:creationId xmlns:a16="http://schemas.microsoft.com/office/drawing/2014/main" id="{AFA908A9-1EA2-4205-A661-A394F94F9E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4" r="22354" b="-4"/>
          <a:stretch/>
        </p:blipFill>
        <p:spPr>
          <a:xfrm>
            <a:off x="9220200" y="10"/>
            <a:ext cx="2971800" cy="3383268"/>
          </a:xfrm>
          <a:prstGeom prst="rect">
            <a:avLst/>
          </a:prstGeom>
        </p:spPr>
      </p:pic>
      <p:pic>
        <p:nvPicPr>
          <p:cNvPr id="11" name="Zástupný symbol pro obsah 7">
            <a:extLst>
              <a:ext uri="{FF2B5EF4-FFF2-40B4-BE49-F238E27FC236}">
                <a16:creationId xmlns:a16="http://schemas.microsoft.com/office/drawing/2014/main" id="{95D7CC13-E047-486E-A8AF-C9DCDE4FC1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3" r="-1" b="28053"/>
          <a:stretch/>
        </p:blipFill>
        <p:spPr>
          <a:xfrm>
            <a:off x="-1017" y="3474720"/>
            <a:ext cx="2970465" cy="3383280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345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3E6F49C-90ED-4BE1-985F-268286E24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653" y="3799272"/>
            <a:ext cx="5193748" cy="6371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současnost</a:t>
            </a:r>
          </a:p>
        </p:txBody>
      </p:sp>
      <p:sp>
        <p:nvSpPr>
          <p:cNvPr id="47" name="Content Placeholder 46">
            <a:extLst>
              <a:ext uri="{FF2B5EF4-FFF2-40B4-BE49-F238E27FC236}">
                <a16:creationId xmlns:a16="http://schemas.microsoft.com/office/drawing/2014/main" id="{E5804B9E-8DD9-4475-80F1-286A08AED3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9648" y="4510585"/>
            <a:ext cx="5366610" cy="1758732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buAutoNum type="arabicPeriod"/>
            </a:pPr>
            <a:r>
              <a:rPr lang="cs-CZ" sz="1800" dirty="0"/>
              <a:t>Městský hinduismus</a:t>
            </a:r>
          </a:p>
          <a:p>
            <a:pPr marL="342900" indent="-342900">
              <a:buAutoNum type="arabicPeriod"/>
            </a:pPr>
            <a:r>
              <a:rPr lang="cs-CZ" sz="1800" dirty="0"/>
              <a:t>Klasický hinduismus</a:t>
            </a:r>
          </a:p>
          <a:p>
            <a:pPr marL="342900" indent="-342900">
              <a:buAutoNum type="arabicPeriod"/>
            </a:pPr>
            <a:r>
              <a:rPr lang="cs-CZ" sz="1800" dirty="0"/>
              <a:t>Lidový hinduismus</a:t>
            </a:r>
          </a:p>
          <a:p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45" name="Zástupný symbol pro obsah 5">
            <a:extLst>
              <a:ext uri="{FF2B5EF4-FFF2-40B4-BE49-F238E27FC236}">
                <a16:creationId xmlns:a16="http://schemas.microsoft.com/office/drawing/2014/main" id="{E247A6C8-0A1A-45B2-A6C0-9AF567D552F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7" r="32368" b="-1"/>
          <a:stretch/>
        </p:blipFill>
        <p:spPr>
          <a:xfrm>
            <a:off x="3059902" y="3474719"/>
            <a:ext cx="2970466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391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0B19B8-2E6C-40F1-ACB8-8716A0CBC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Pojem hinduismus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2DD50D5-0550-4E52-99B2-358ECD0CF1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2279018"/>
            <a:ext cx="5466943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Tradičně</a:t>
            </a:r>
            <a:endParaRPr lang="en-US" sz="1800" dirty="0"/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dekonstruktivní</a:t>
            </a:r>
            <a:r>
              <a:rPr lang="en-US" sz="1800" dirty="0"/>
              <a:t> </a:t>
            </a:r>
            <a:r>
              <a:rPr lang="en-US" sz="1800" dirty="0" err="1"/>
              <a:t>pojetí</a:t>
            </a:r>
            <a:r>
              <a:rPr lang="en-US" sz="1800" dirty="0"/>
              <a:t> </a:t>
            </a:r>
            <a:r>
              <a:rPr lang="en-US" sz="1800" dirty="0" err="1"/>
              <a:t>hinduismu</a:t>
            </a:r>
            <a:endParaRPr lang="en-US" sz="1800" dirty="0"/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Hinduismus</a:t>
            </a:r>
            <a:r>
              <a:rPr lang="en-US" sz="1800" dirty="0"/>
              <a:t> </a:t>
            </a:r>
            <a:r>
              <a:rPr lang="en-US" sz="1800" dirty="0" err="1"/>
              <a:t>jako</a:t>
            </a:r>
            <a:r>
              <a:rPr lang="en-US" sz="1800" dirty="0"/>
              <a:t> </a:t>
            </a:r>
            <a:r>
              <a:rPr lang="en-US" sz="1800" dirty="0" err="1"/>
              <a:t>zkratka</a:t>
            </a:r>
            <a:r>
              <a:rPr lang="en-US" sz="1800" dirty="0"/>
              <a:t> pro </a:t>
            </a:r>
            <a:r>
              <a:rPr lang="en-US" sz="1800" dirty="0" err="1"/>
              <a:t>rodinu</a:t>
            </a:r>
            <a:r>
              <a:rPr lang="en-US" sz="1800" dirty="0"/>
              <a:t> </a:t>
            </a:r>
            <a:r>
              <a:rPr lang="en-US" sz="1800" dirty="0" err="1"/>
              <a:t>kulturních</a:t>
            </a:r>
            <a:r>
              <a:rPr lang="en-US" sz="1800" dirty="0"/>
              <a:t> </a:t>
            </a:r>
            <a:r>
              <a:rPr lang="en-US" sz="1800" dirty="0" err="1"/>
              <a:t>tradic</a:t>
            </a:r>
            <a:endParaRPr lang="en-US" sz="1800" dirty="0"/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Hinduismus</a:t>
            </a:r>
            <a:r>
              <a:rPr lang="en-US" sz="1800" dirty="0"/>
              <a:t> </a:t>
            </a:r>
            <a:r>
              <a:rPr lang="en-US" sz="1800" dirty="0" err="1"/>
              <a:t>jako</a:t>
            </a:r>
            <a:r>
              <a:rPr lang="en-US" sz="1800" dirty="0"/>
              <a:t> </a:t>
            </a:r>
            <a:r>
              <a:rPr lang="en-US" sz="1800" dirty="0" err="1"/>
              <a:t>prototypická</a:t>
            </a:r>
            <a:r>
              <a:rPr lang="en-US" sz="1800" dirty="0"/>
              <a:t> </a:t>
            </a:r>
            <a:r>
              <a:rPr lang="en-US" sz="1800" dirty="0" err="1"/>
              <a:t>kategorie</a:t>
            </a:r>
            <a:r>
              <a:rPr lang="cs-CZ" sz="1800" dirty="0"/>
              <a:t>: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endParaRPr lang="cs-CZ" sz="1800" dirty="0"/>
          </a:p>
          <a:p>
            <a:pPr marL="1028700" lvl="2"/>
            <a:r>
              <a:rPr lang="cs-CZ" sz="1400" dirty="0"/>
              <a:t>Soubor samostatných náboženských tradic, které mají společný zdroj (regionálně dobře definovaný), příbuzné a shodné prvky, ale žádný z těchto prvků není jedním společným jmenovatelem</a:t>
            </a:r>
            <a:endParaRPr lang="en-US" sz="14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F2BCC2EC-0137-4A8B-B4FC-70D025F948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4" r="18985" b="-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899175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B758B2-9303-4123-B8A4-253AC4350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b="1"/>
              <a:t>Základní charakteristiky hinduismu</a:t>
            </a:r>
            <a:br>
              <a:rPr lang="en-US" sz="3700"/>
            </a:br>
            <a:endParaRPr lang="en-US" sz="370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FFD6E4B5-ED40-4879-A78F-EBC92FD2A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5321" y="2575034"/>
            <a:ext cx="5120113" cy="346222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 i="1" dirty="0" err="1"/>
              <a:t>negativně</a:t>
            </a:r>
            <a:r>
              <a:rPr lang="en-US" sz="1800" i="1" dirty="0"/>
              <a:t>:</a:t>
            </a:r>
            <a:endParaRPr lang="en-US" sz="1800" dirty="0"/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nemá</a:t>
            </a:r>
            <a:r>
              <a:rPr lang="en-US" sz="1800" dirty="0"/>
              <a:t> </a:t>
            </a:r>
            <a:r>
              <a:rPr lang="en-US" sz="1800" dirty="0" err="1"/>
              <a:t>zakladatele</a:t>
            </a:r>
            <a:r>
              <a:rPr lang="en-US" sz="1800" dirty="0"/>
              <a:t> 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nemá</a:t>
            </a:r>
            <a:r>
              <a:rPr lang="en-US" sz="1800" dirty="0"/>
              <a:t> </a:t>
            </a:r>
            <a:r>
              <a:rPr lang="en-US" sz="1800" dirty="0" err="1"/>
              <a:t>kodifikovanou</a:t>
            </a:r>
            <a:r>
              <a:rPr lang="en-US" sz="1800" dirty="0"/>
              <a:t> </a:t>
            </a:r>
            <a:r>
              <a:rPr lang="en-US" sz="1800" dirty="0" err="1"/>
              <a:t>věrouku</a:t>
            </a:r>
            <a:r>
              <a:rPr lang="en-US" sz="1800" dirty="0"/>
              <a:t>, </a:t>
            </a:r>
            <a:r>
              <a:rPr lang="en-US" sz="1800" dirty="0" err="1"/>
              <a:t>vyznání</a:t>
            </a:r>
            <a:r>
              <a:rPr lang="en-US" sz="1800" dirty="0"/>
              <a:t> </a:t>
            </a:r>
            <a:r>
              <a:rPr lang="en-US" sz="1800" dirty="0" err="1"/>
              <a:t>víry</a:t>
            </a:r>
            <a:r>
              <a:rPr lang="en-US" sz="1800" dirty="0"/>
              <a:t> 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není</a:t>
            </a:r>
            <a:r>
              <a:rPr lang="en-US" sz="1800" dirty="0"/>
              <a:t> </a:t>
            </a:r>
            <a:r>
              <a:rPr lang="en-US" sz="1800" dirty="0" err="1"/>
              <a:t>tu</a:t>
            </a:r>
            <a:r>
              <a:rPr lang="en-US" sz="1800" dirty="0"/>
              <a:t> ani </a:t>
            </a:r>
            <a:r>
              <a:rPr lang="en-US" sz="1800" dirty="0" err="1"/>
              <a:t>institucionalizovaná</a:t>
            </a:r>
            <a:r>
              <a:rPr lang="en-US" sz="1800" dirty="0"/>
              <a:t>, </a:t>
            </a:r>
            <a:r>
              <a:rPr lang="en-US" sz="1800" dirty="0" err="1"/>
              <a:t>všeobecná</a:t>
            </a:r>
            <a:r>
              <a:rPr lang="en-US" sz="1800" dirty="0"/>
              <a:t> </a:t>
            </a:r>
            <a:r>
              <a:rPr lang="en-US" sz="1800" dirty="0" err="1"/>
              <a:t>formální</a:t>
            </a:r>
            <a:r>
              <a:rPr lang="en-US" sz="1800" dirty="0"/>
              <a:t> </a:t>
            </a:r>
            <a:r>
              <a:rPr lang="en-US" sz="1800" dirty="0" err="1"/>
              <a:t>struktura</a:t>
            </a:r>
            <a:endParaRPr lang="en-US" sz="1800" dirty="0"/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není</a:t>
            </a:r>
            <a:r>
              <a:rPr lang="en-US" sz="1800" dirty="0"/>
              <a:t> to </a:t>
            </a:r>
            <a:r>
              <a:rPr lang="en-US" sz="1800" dirty="0" err="1"/>
              <a:t>etnické</a:t>
            </a:r>
            <a:r>
              <a:rPr lang="en-US" sz="1800" dirty="0"/>
              <a:t>/</a:t>
            </a:r>
            <a:r>
              <a:rPr lang="en-US" sz="1800" dirty="0" err="1"/>
              <a:t>národní</a:t>
            </a:r>
            <a:r>
              <a:rPr lang="en-US" sz="1800" dirty="0"/>
              <a:t> </a:t>
            </a:r>
            <a:r>
              <a:rPr lang="en-US" sz="1800" dirty="0" err="1"/>
              <a:t>náboženství</a:t>
            </a:r>
            <a:endParaRPr lang="en-US" sz="1800" dirty="0"/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není</a:t>
            </a:r>
            <a:r>
              <a:rPr lang="en-US" sz="1800" dirty="0"/>
              <a:t> </a:t>
            </a:r>
            <a:r>
              <a:rPr lang="en-US" sz="1800" dirty="0" err="1"/>
              <a:t>misijní</a:t>
            </a:r>
            <a:r>
              <a:rPr lang="en-US" sz="1800" dirty="0"/>
              <a:t>, </a:t>
            </a:r>
            <a:r>
              <a:rPr lang="en-US" sz="1800" dirty="0" err="1"/>
              <a:t>neumožňuje</a:t>
            </a:r>
            <a:r>
              <a:rPr lang="en-US" sz="1800" dirty="0"/>
              <a:t> </a:t>
            </a:r>
            <a:r>
              <a:rPr lang="en-US" sz="1800" dirty="0" err="1"/>
              <a:t>konverzi</a:t>
            </a:r>
            <a:endParaRPr lang="en-US" sz="1800" dirty="0"/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nelze</a:t>
            </a:r>
            <a:r>
              <a:rPr lang="en-US" sz="1800" dirty="0"/>
              <a:t> </a:t>
            </a:r>
            <a:r>
              <a:rPr lang="en-US" sz="1800" dirty="0" err="1"/>
              <a:t>říci</a:t>
            </a:r>
            <a:r>
              <a:rPr lang="en-US" sz="1800" dirty="0"/>
              <a:t>, </a:t>
            </a:r>
            <a:r>
              <a:rPr lang="en-US" sz="1800" dirty="0" err="1"/>
              <a:t>že</a:t>
            </a:r>
            <a:r>
              <a:rPr lang="en-US" sz="1800" dirty="0"/>
              <a:t> </a:t>
            </a:r>
            <a:r>
              <a:rPr lang="en-US" sz="1800" dirty="0" err="1"/>
              <a:t>obecně</a:t>
            </a:r>
            <a:r>
              <a:rPr lang="en-US" sz="1800" dirty="0"/>
              <a:t> </a:t>
            </a:r>
            <a:r>
              <a:rPr lang="en-US" sz="1800" dirty="0" err="1"/>
              <a:t>jde</a:t>
            </a:r>
            <a:r>
              <a:rPr lang="en-US" sz="1800" dirty="0"/>
              <a:t> o </a:t>
            </a:r>
            <a:r>
              <a:rPr lang="en-US" sz="1800" dirty="0" err="1"/>
              <a:t>polyteistické</a:t>
            </a:r>
            <a:r>
              <a:rPr lang="en-US" sz="1800" dirty="0"/>
              <a:t> </a:t>
            </a:r>
            <a:r>
              <a:rPr lang="en-US" sz="1800" dirty="0" err="1"/>
              <a:t>či</a:t>
            </a:r>
            <a:r>
              <a:rPr lang="en-US" sz="1800" dirty="0"/>
              <a:t> </a:t>
            </a:r>
            <a:r>
              <a:rPr lang="en-US" sz="1800" dirty="0" err="1"/>
              <a:t>henoteistické</a:t>
            </a:r>
            <a:r>
              <a:rPr lang="en-US" sz="1800" dirty="0"/>
              <a:t> </a:t>
            </a:r>
            <a:r>
              <a:rPr lang="en-US" sz="1800" dirty="0" err="1"/>
              <a:t>náboženství</a:t>
            </a:r>
            <a:r>
              <a:rPr lang="en-US" sz="1800" dirty="0"/>
              <a:t> 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není</a:t>
            </a:r>
            <a:r>
              <a:rPr lang="en-US" sz="1800" dirty="0"/>
              <a:t> </a:t>
            </a:r>
            <a:r>
              <a:rPr lang="en-US" sz="1800" dirty="0" err="1"/>
              <a:t>antropocentrický</a:t>
            </a:r>
            <a:endParaRPr lang="en-US" sz="1800" dirty="0"/>
          </a:p>
        </p:txBody>
      </p:sp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AEFBC9E2-07B7-4C4F-8BA4-E71A70F3D05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" r="-2" b="28213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342165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550E89-E7C0-461D-B36D-F192284F9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Základní charakteristiky II.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F38A168D-83A1-4A23-BE59-8FA3A8F16D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5321" y="2575034"/>
            <a:ext cx="5120113" cy="3462228"/>
          </a:xfrm>
        </p:spPr>
        <p:txBody>
          <a:bodyPr vert="horz" lIns="91440" tIns="45720" rIns="91440" bIns="45720" rtlCol="0">
            <a:normAutofit/>
          </a:bodyPr>
          <a:lstStyle/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500"/>
              <a:t>Pozitivně: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500"/>
              <a:t>ortopraktické náboženství 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500"/>
              <a:t>karmanový zákon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500"/>
              <a:t>cyklické pojetí času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500"/>
              <a:t>posvátný prostor 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500"/>
              <a:t>posvátné texty a jazyk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500"/>
              <a:t>transcendentní entita 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500"/>
              <a:t>inkluzivismus 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500"/>
              <a:t>hierarchizace  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500"/>
              <a:t>důraz na rituální čistotu</a:t>
            </a:r>
          </a:p>
        </p:txBody>
      </p:sp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043A1FB3-E745-46C6-A1EA-ED3DCAAEF63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1" r="19163" b="2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244399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7F8D8F-18A5-44D8-B83A-66B0F515A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b="1"/>
              <a:t>Několik naukových prvků</a:t>
            </a:r>
            <a:br>
              <a:rPr lang="en-US" sz="3700"/>
            </a:br>
            <a:endParaRPr lang="en-US" sz="370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E5EB34A5-62CF-469E-BFD9-C68B58144C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5321" y="1444487"/>
            <a:ext cx="5120113" cy="504838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b="1" i="1" dirty="0" err="1"/>
              <a:t>pojetí</a:t>
            </a:r>
            <a:r>
              <a:rPr lang="en-US" b="1" i="1" dirty="0"/>
              <a:t> </a:t>
            </a:r>
            <a:r>
              <a:rPr lang="en-US" b="1" i="1" dirty="0" err="1"/>
              <a:t>božství</a:t>
            </a:r>
            <a:endParaRPr lang="en-US" b="1" i="1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b="1" i="1" dirty="0" err="1"/>
              <a:t>cíl</a:t>
            </a:r>
            <a:r>
              <a:rPr lang="en-US" b="1" i="1" dirty="0"/>
              <a:t> </a:t>
            </a:r>
            <a:r>
              <a:rPr lang="en-US" b="1" i="1" dirty="0" err="1"/>
              <a:t>života</a:t>
            </a:r>
            <a:r>
              <a:rPr lang="en-US" dirty="0"/>
              <a:t>: </a:t>
            </a:r>
            <a:r>
              <a:rPr lang="en-US" dirty="0" err="1"/>
              <a:t>vysvobození</a:t>
            </a:r>
            <a:r>
              <a:rPr lang="en-US" dirty="0"/>
              <a:t> z </a:t>
            </a:r>
            <a:r>
              <a:rPr lang="en-US" dirty="0" err="1"/>
              <a:t>koloběhu</a:t>
            </a:r>
            <a:r>
              <a:rPr lang="en-US" dirty="0"/>
              <a:t> </a:t>
            </a:r>
            <a:r>
              <a:rPr lang="en-US" dirty="0" err="1"/>
              <a:t>přerozování</a:t>
            </a:r>
            <a:r>
              <a:rPr lang="en-US" dirty="0"/>
              <a:t>, </a:t>
            </a:r>
            <a:r>
              <a:rPr lang="en-US" dirty="0" err="1"/>
              <a:t>téměř</a:t>
            </a:r>
            <a:r>
              <a:rPr lang="en-US" dirty="0"/>
              <a:t> </a:t>
            </a:r>
            <a:r>
              <a:rPr lang="en-US" dirty="0" err="1"/>
              <a:t>nikdy</a:t>
            </a:r>
            <a:r>
              <a:rPr lang="en-US" dirty="0"/>
              <a:t> ne </a:t>
            </a:r>
            <a:r>
              <a:rPr lang="en-US" dirty="0" err="1"/>
              <a:t>rozplynutí</a:t>
            </a:r>
            <a:r>
              <a:rPr lang="en-US" dirty="0"/>
              <a:t> </a:t>
            </a:r>
            <a:r>
              <a:rPr lang="en-US" dirty="0" err="1"/>
              <a:t>individuální</a:t>
            </a:r>
            <a:r>
              <a:rPr lang="en-US" dirty="0"/>
              <a:t> </a:t>
            </a:r>
            <a:r>
              <a:rPr lang="en-US" dirty="0" err="1"/>
              <a:t>duše</a:t>
            </a:r>
            <a:r>
              <a:rPr lang="en-US" dirty="0"/>
              <a:t> v </a:t>
            </a:r>
            <a:r>
              <a:rPr lang="en-US" dirty="0" err="1"/>
              <a:t>duši</a:t>
            </a:r>
            <a:r>
              <a:rPr lang="en-US" dirty="0"/>
              <a:t> </a:t>
            </a:r>
            <a:r>
              <a:rPr lang="en-US" dirty="0" err="1"/>
              <a:t>světa</a:t>
            </a:r>
            <a:r>
              <a:rPr lang="en-US" dirty="0"/>
              <a:t> – </a:t>
            </a:r>
            <a:r>
              <a:rPr lang="en-US" dirty="0" err="1"/>
              <a:t>má</a:t>
            </a:r>
            <a:r>
              <a:rPr lang="en-US" dirty="0"/>
              <a:t> </a:t>
            </a:r>
            <a:r>
              <a:rPr lang="en-US" dirty="0" err="1"/>
              <a:t>jen</a:t>
            </a:r>
            <a:r>
              <a:rPr lang="en-US" dirty="0"/>
              <a:t> </a:t>
            </a:r>
            <a:r>
              <a:rPr lang="en-US" dirty="0" err="1"/>
              <a:t>jedenproud</a:t>
            </a:r>
            <a:r>
              <a:rPr lang="en-US" dirty="0"/>
              <a:t> </a:t>
            </a:r>
            <a:r>
              <a:rPr lang="en-US" dirty="0" err="1"/>
              <a:t>šankárového</a:t>
            </a:r>
            <a:r>
              <a:rPr lang="en-US" dirty="0"/>
              <a:t> </a:t>
            </a:r>
            <a:r>
              <a:rPr lang="en-US" dirty="0" err="1"/>
              <a:t>monismu</a:t>
            </a:r>
            <a:r>
              <a:rPr lang="en-US" dirty="0"/>
              <a:t>. V </a:t>
            </a:r>
            <a:r>
              <a:rPr lang="en-US" dirty="0" err="1"/>
              <a:t>lidovém</a:t>
            </a:r>
            <a:r>
              <a:rPr lang="en-US" dirty="0"/>
              <a:t> h. je </a:t>
            </a:r>
            <a:r>
              <a:rPr lang="en-US" dirty="0" err="1"/>
              <a:t>cílem</a:t>
            </a:r>
            <a:r>
              <a:rPr lang="en-US" dirty="0"/>
              <a:t> </a:t>
            </a:r>
            <a:r>
              <a:rPr lang="en-US" dirty="0" err="1"/>
              <a:t>přežít</a:t>
            </a:r>
            <a:r>
              <a:rPr lang="en-US" dirty="0"/>
              <a:t>, </a:t>
            </a:r>
            <a:r>
              <a:rPr lang="en-US" dirty="0" err="1"/>
              <a:t>zachovat</a:t>
            </a:r>
            <a:r>
              <a:rPr lang="en-US" dirty="0"/>
              <a:t> rod, </a:t>
            </a:r>
            <a:r>
              <a:rPr lang="en-US" dirty="0" err="1"/>
              <a:t>dosažení</a:t>
            </a:r>
            <a:r>
              <a:rPr lang="en-US" dirty="0"/>
              <a:t> </a:t>
            </a:r>
            <a:r>
              <a:rPr lang="en-US" dirty="0" err="1"/>
              <a:t>nebe</a:t>
            </a:r>
            <a:r>
              <a:rPr lang="en-US" dirty="0"/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b="1" i="1" dirty="0" err="1"/>
              <a:t>cesty</a:t>
            </a:r>
            <a:r>
              <a:rPr lang="en-US" dirty="0"/>
              <a:t>: viz </a:t>
            </a:r>
            <a:r>
              <a:rPr lang="en-US" dirty="0" err="1"/>
              <a:t>askeze</a:t>
            </a:r>
            <a:r>
              <a:rPr lang="en-US" dirty="0"/>
              <a:t>, </a:t>
            </a:r>
            <a:r>
              <a:rPr lang="en-US" dirty="0" err="1"/>
              <a:t>meditace</a:t>
            </a:r>
            <a:r>
              <a:rPr lang="en-US" dirty="0"/>
              <a:t>, </a:t>
            </a:r>
            <a:r>
              <a:rPr lang="en-US" dirty="0" err="1"/>
              <a:t>jóga</a:t>
            </a:r>
            <a:r>
              <a:rPr lang="en-US" dirty="0"/>
              <a:t>, </a:t>
            </a:r>
            <a:r>
              <a:rPr lang="en-US" dirty="0" err="1"/>
              <a:t>rituální</a:t>
            </a:r>
            <a:r>
              <a:rPr lang="en-US" dirty="0"/>
              <a:t> </a:t>
            </a:r>
            <a:r>
              <a:rPr lang="en-US" dirty="0" err="1"/>
              <a:t>činnost</a:t>
            </a:r>
            <a:r>
              <a:rPr lang="en-US" dirty="0"/>
              <a:t>, </a:t>
            </a:r>
            <a:r>
              <a:rPr lang="en-US" dirty="0" err="1"/>
              <a:t>poznání</a:t>
            </a:r>
            <a:r>
              <a:rPr lang="en-US" dirty="0"/>
              <a:t>, bhakti. V </a:t>
            </a:r>
            <a:r>
              <a:rPr lang="en-US" dirty="0" err="1"/>
              <a:t>lidovém</a:t>
            </a:r>
            <a:r>
              <a:rPr lang="en-US" dirty="0"/>
              <a:t> </a:t>
            </a:r>
            <a:r>
              <a:rPr lang="en-US" dirty="0" err="1"/>
              <a:t>hinduismu</a:t>
            </a:r>
            <a:r>
              <a:rPr lang="en-US" dirty="0"/>
              <a:t>: </a:t>
            </a:r>
            <a:r>
              <a:rPr lang="en-US" dirty="0" err="1"/>
              <a:t>rituál</a:t>
            </a:r>
            <a:r>
              <a:rPr lang="en-US" dirty="0"/>
              <a:t>, </a:t>
            </a:r>
            <a:r>
              <a:rPr lang="en-US" dirty="0" err="1"/>
              <a:t>magie</a:t>
            </a:r>
            <a:r>
              <a:rPr lang="en-US" dirty="0"/>
              <a:t>, </a:t>
            </a:r>
            <a:r>
              <a:rPr lang="en-US" dirty="0" err="1"/>
              <a:t>šamanismus</a:t>
            </a:r>
            <a:r>
              <a:rPr lang="en-US" dirty="0"/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b="1" i="1" dirty="0" err="1"/>
              <a:t>pojetí</a:t>
            </a:r>
            <a:r>
              <a:rPr lang="en-US" b="1" i="1" dirty="0"/>
              <a:t> </a:t>
            </a:r>
            <a:r>
              <a:rPr lang="en-US" b="1" i="1" dirty="0" err="1"/>
              <a:t>zla</a:t>
            </a:r>
            <a:r>
              <a:rPr lang="en-US" dirty="0"/>
              <a:t>: </a:t>
            </a:r>
            <a:r>
              <a:rPr lang="en-US" dirty="0" err="1"/>
              <a:t>odpovědí</a:t>
            </a:r>
            <a:r>
              <a:rPr lang="en-US" dirty="0"/>
              <a:t> je </a:t>
            </a:r>
            <a:r>
              <a:rPr lang="en-US" dirty="0" err="1"/>
              <a:t>karmanový</a:t>
            </a:r>
            <a:r>
              <a:rPr lang="en-US" dirty="0"/>
              <a:t> </a:t>
            </a:r>
            <a:r>
              <a:rPr lang="en-US" dirty="0" err="1"/>
              <a:t>zákon</a:t>
            </a:r>
            <a:r>
              <a:rPr lang="en-US" dirty="0"/>
              <a:t>. V </a:t>
            </a:r>
            <a:r>
              <a:rPr lang="en-US" dirty="0" err="1"/>
              <a:t>lidovém</a:t>
            </a:r>
            <a:r>
              <a:rPr lang="en-US" dirty="0"/>
              <a:t> h.: </a:t>
            </a:r>
            <a:r>
              <a:rPr lang="en-US" dirty="0" err="1"/>
              <a:t>výsledek</a:t>
            </a:r>
            <a:r>
              <a:rPr lang="en-US" dirty="0"/>
              <a:t> </a:t>
            </a:r>
            <a:r>
              <a:rPr lang="en-US" dirty="0" err="1"/>
              <a:t>neuspokojených</a:t>
            </a:r>
            <a:r>
              <a:rPr lang="en-US" dirty="0"/>
              <a:t> </a:t>
            </a:r>
            <a:r>
              <a:rPr lang="en-US" dirty="0" err="1"/>
              <a:t>sil</a:t>
            </a:r>
            <a:r>
              <a:rPr lang="en-US" dirty="0"/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 err="1"/>
              <a:t>Shoda</a:t>
            </a:r>
            <a:r>
              <a:rPr lang="en-US" dirty="0"/>
              <a:t> s </a:t>
            </a:r>
            <a:r>
              <a:rPr lang="en-US" dirty="0" err="1"/>
              <a:t>jinými</a:t>
            </a:r>
            <a:r>
              <a:rPr lang="en-US" dirty="0"/>
              <a:t> </a:t>
            </a:r>
            <a:r>
              <a:rPr lang="en-US" dirty="0" err="1"/>
              <a:t>tradicemi</a:t>
            </a:r>
            <a:r>
              <a:rPr lang="en-US" dirty="0"/>
              <a:t> v </a:t>
            </a:r>
            <a:r>
              <a:rPr lang="en-US" dirty="0" err="1"/>
              <a:t>přesvědčení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en-US" dirty="0"/>
              <a:t> </a:t>
            </a:r>
            <a:r>
              <a:rPr lang="en-US" dirty="0" err="1"/>
              <a:t>žijeme</a:t>
            </a:r>
            <a:r>
              <a:rPr lang="en-US" dirty="0"/>
              <a:t> v </a:t>
            </a:r>
            <a:r>
              <a:rPr lang="en-US" dirty="0" err="1"/>
              <a:t>době</a:t>
            </a:r>
            <a:r>
              <a:rPr lang="en-US" dirty="0"/>
              <a:t> </a:t>
            </a:r>
            <a:r>
              <a:rPr lang="en-US" dirty="0" err="1"/>
              <a:t>největšího</a:t>
            </a:r>
            <a:r>
              <a:rPr lang="en-US" dirty="0"/>
              <a:t> </a:t>
            </a:r>
            <a:r>
              <a:rPr lang="en-US" dirty="0" err="1"/>
              <a:t>temna</a:t>
            </a:r>
            <a:r>
              <a:rPr lang="en-US" dirty="0"/>
              <a:t>, </a:t>
            </a:r>
            <a:r>
              <a:rPr lang="en-US" dirty="0" err="1"/>
              <a:t>úpadku</a:t>
            </a:r>
            <a:r>
              <a:rPr lang="en-US" dirty="0"/>
              <a:t>, </a:t>
            </a:r>
            <a:r>
              <a:rPr lang="en-US" dirty="0" err="1"/>
              <a:t>káljuga</a:t>
            </a:r>
            <a:r>
              <a:rPr lang="en-US" dirty="0"/>
              <a:t>.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b="1" i="1" dirty="0" err="1"/>
              <a:t>postoj</a:t>
            </a:r>
            <a:r>
              <a:rPr lang="en-US" b="1" i="1" dirty="0"/>
              <a:t> k </a:t>
            </a:r>
            <a:r>
              <a:rPr lang="en-US" b="1" i="1" dirty="0" err="1"/>
              <a:t>jiným</a:t>
            </a:r>
            <a:r>
              <a:rPr lang="en-US" b="1" i="1" dirty="0"/>
              <a:t> </a:t>
            </a:r>
            <a:r>
              <a:rPr lang="en-US" b="1" i="1" dirty="0" err="1"/>
              <a:t>náboženstvím</a:t>
            </a:r>
            <a:r>
              <a:rPr lang="en-US" dirty="0"/>
              <a:t>: </a:t>
            </a:r>
            <a:r>
              <a:rPr lang="en-US" dirty="0" err="1"/>
              <a:t>praktický</a:t>
            </a:r>
            <a:r>
              <a:rPr lang="en-US" dirty="0"/>
              <a:t> </a:t>
            </a:r>
            <a:r>
              <a:rPr lang="en-US" dirty="0" err="1"/>
              <a:t>nezájem</a:t>
            </a:r>
            <a:r>
              <a:rPr lang="en-US" dirty="0"/>
              <a:t> o </a:t>
            </a:r>
            <a:r>
              <a:rPr lang="en-US" dirty="0" err="1"/>
              <a:t>ostatní</a:t>
            </a:r>
            <a:r>
              <a:rPr lang="en-US" dirty="0"/>
              <a:t> </a:t>
            </a:r>
            <a:r>
              <a:rPr lang="en-US" dirty="0" err="1"/>
              <a:t>tradice</a:t>
            </a:r>
            <a:r>
              <a:rPr lang="en-US" dirty="0"/>
              <a:t>, </a:t>
            </a:r>
            <a:r>
              <a:rPr lang="en-US" dirty="0" err="1"/>
              <a:t>až</a:t>
            </a:r>
            <a:r>
              <a:rPr lang="en-US" dirty="0"/>
              <a:t> po </a:t>
            </a:r>
            <a:r>
              <a:rPr lang="en-US" dirty="0" err="1"/>
              <a:t>islám</a:t>
            </a:r>
            <a:r>
              <a:rPr lang="en-US" dirty="0"/>
              <a:t>, </a:t>
            </a:r>
            <a:r>
              <a:rPr lang="en-US" dirty="0" err="1"/>
              <a:t>který</a:t>
            </a:r>
            <a:r>
              <a:rPr lang="en-US" dirty="0"/>
              <a:t> je </a:t>
            </a:r>
            <a:r>
              <a:rPr lang="en-US" dirty="0" err="1"/>
              <a:t>prvním</a:t>
            </a:r>
            <a:r>
              <a:rPr lang="en-US" dirty="0"/>
              <a:t> </a:t>
            </a:r>
            <a:r>
              <a:rPr lang="en-US" dirty="0" err="1"/>
              <a:t>náboženstvím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do </a:t>
            </a:r>
            <a:r>
              <a:rPr lang="en-US" dirty="0" err="1"/>
              <a:t>sebe</a:t>
            </a:r>
            <a:r>
              <a:rPr lang="en-US" dirty="0"/>
              <a:t> </a:t>
            </a:r>
            <a:r>
              <a:rPr lang="en-US" dirty="0" err="1"/>
              <a:t>hinduismus</a:t>
            </a:r>
            <a:r>
              <a:rPr lang="en-US" dirty="0"/>
              <a:t> </a:t>
            </a:r>
            <a:r>
              <a:rPr lang="en-US" dirty="0" err="1"/>
              <a:t>nevstřebal</a:t>
            </a:r>
            <a:endParaRPr lang="en-US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b="1" i="1" dirty="0" err="1"/>
              <a:t>hinduismus</a:t>
            </a:r>
            <a:r>
              <a:rPr lang="en-US" b="1" i="1" dirty="0"/>
              <a:t> a </a:t>
            </a:r>
            <a:r>
              <a:rPr lang="en-US" b="1" i="1" dirty="0" err="1"/>
              <a:t>křesťanství</a:t>
            </a:r>
            <a:r>
              <a:rPr lang="en-US" dirty="0"/>
              <a:t>: </a:t>
            </a:r>
            <a:r>
              <a:rPr lang="en-US" dirty="0" err="1"/>
              <a:t>napětí</a:t>
            </a:r>
            <a:r>
              <a:rPr lang="en-US" dirty="0"/>
              <a:t>, </a:t>
            </a:r>
            <a:r>
              <a:rPr lang="en-US" dirty="0" err="1"/>
              <a:t>protože</a:t>
            </a:r>
            <a:r>
              <a:rPr lang="en-US" dirty="0"/>
              <a:t> </a:t>
            </a:r>
            <a:r>
              <a:rPr lang="en-US" dirty="0" err="1"/>
              <a:t>despekt</a:t>
            </a:r>
            <a:r>
              <a:rPr lang="en-US" dirty="0"/>
              <a:t> </a:t>
            </a:r>
            <a:r>
              <a:rPr lang="en-US" dirty="0" err="1"/>
              <a:t>hinduismu</a:t>
            </a:r>
            <a:r>
              <a:rPr lang="en-US" dirty="0"/>
              <a:t> </a:t>
            </a:r>
            <a:r>
              <a:rPr lang="en-US" dirty="0" err="1"/>
              <a:t>vůči</a:t>
            </a:r>
            <a:r>
              <a:rPr lang="en-US" dirty="0"/>
              <a:t> </a:t>
            </a:r>
            <a:r>
              <a:rPr lang="en-US" dirty="0" err="1"/>
              <a:t>misijním</a:t>
            </a:r>
            <a:r>
              <a:rPr lang="en-US" dirty="0"/>
              <a:t> </a:t>
            </a:r>
            <a:r>
              <a:rPr lang="en-US" dirty="0" err="1"/>
              <a:t>náboženstvím</a:t>
            </a:r>
            <a:r>
              <a:rPr lang="en-US" dirty="0"/>
              <a:t>, </a:t>
            </a:r>
            <a:r>
              <a:rPr lang="en-US" dirty="0" err="1"/>
              <a:t>Ježíš</a:t>
            </a:r>
            <a:r>
              <a:rPr lang="en-US" dirty="0"/>
              <a:t> v </a:t>
            </a:r>
            <a:r>
              <a:rPr lang="en-US" dirty="0" err="1"/>
              <a:t>první</a:t>
            </a:r>
            <a:r>
              <a:rPr lang="en-US" dirty="0"/>
              <a:t> </a:t>
            </a:r>
            <a:r>
              <a:rPr lang="en-US" dirty="0" err="1"/>
              <a:t>vlně</a:t>
            </a:r>
            <a:r>
              <a:rPr lang="en-US" dirty="0"/>
              <a:t> </a:t>
            </a:r>
            <a:r>
              <a:rPr lang="en-US" dirty="0" err="1"/>
              <a:t>přijat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avatár</a:t>
            </a:r>
            <a:r>
              <a:rPr lang="en-US" dirty="0"/>
              <a:t>, ale </a:t>
            </a:r>
            <a:r>
              <a:rPr lang="en-US" dirty="0" err="1"/>
              <a:t>nepřijatelná</a:t>
            </a:r>
            <a:r>
              <a:rPr lang="en-US" dirty="0"/>
              <a:t> je </a:t>
            </a:r>
            <a:r>
              <a:rPr lang="en-US" dirty="0" err="1"/>
              <a:t>křesťany</a:t>
            </a:r>
            <a:r>
              <a:rPr lang="en-US" dirty="0"/>
              <a:t> </a:t>
            </a:r>
            <a:r>
              <a:rPr lang="en-US" dirty="0" err="1"/>
              <a:t>postulovaná</a:t>
            </a:r>
            <a:r>
              <a:rPr lang="en-US" dirty="0"/>
              <a:t> </a:t>
            </a:r>
            <a:r>
              <a:rPr lang="en-US" dirty="0" err="1"/>
              <a:t>výlučnost</a:t>
            </a:r>
            <a:r>
              <a:rPr lang="en-US" dirty="0"/>
              <a:t>.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100" dirty="0"/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A64AFBEE-81AB-4ADA-9FF2-89092BE7C9B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7" r="12488" b="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18560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9ABA98-37AA-4E7C-9511-F0C501E4A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Pojetí času – vesmírné cykly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05F45D5E-B71B-44E6-B1B7-04A362C8F8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0818" y="2438400"/>
            <a:ext cx="4228238" cy="3785419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r>
              <a:rPr lang="cs-CZ" sz="1800" dirty="0"/>
              <a:t>Vesmírný cyklus začíná zrozením nového </a:t>
            </a:r>
            <a:r>
              <a:rPr lang="cs-CZ" sz="1800" dirty="0" err="1"/>
              <a:t>Brahmy</a:t>
            </a:r>
            <a:r>
              <a:rPr lang="cs-CZ" sz="1800" dirty="0"/>
              <a:t>, opakují se údobí rozvoje a úpadku</a:t>
            </a:r>
          </a:p>
          <a:p>
            <a:r>
              <a:rPr lang="cs-CZ" sz="1800" dirty="0" err="1"/>
              <a:t>Brahma</a:t>
            </a:r>
            <a:r>
              <a:rPr lang="cs-CZ" sz="1800" dirty="0"/>
              <a:t> žije 100 let = 311 040 000 miliónů lidských let, poté umírá a svět je vstřebán a nastává kosmická noc</a:t>
            </a:r>
          </a:p>
          <a:p>
            <a:endParaRPr lang="cs-CZ" sz="1800" dirty="0"/>
          </a:p>
          <a:p>
            <a:r>
              <a:rPr lang="cs-CZ" sz="1500" dirty="0"/>
              <a:t>1 den </a:t>
            </a:r>
            <a:r>
              <a:rPr lang="cs-CZ" sz="1500" dirty="0" err="1"/>
              <a:t>Brahmy</a:t>
            </a:r>
            <a:r>
              <a:rPr lang="cs-CZ" sz="1500" dirty="0"/>
              <a:t> = 4320 miliónů let = 1 kosmické období (kalpa)</a:t>
            </a:r>
          </a:p>
          <a:p>
            <a:r>
              <a:rPr lang="cs-CZ" sz="1500" dirty="0"/>
              <a:t>1 kalpa = 1000 </a:t>
            </a:r>
            <a:r>
              <a:rPr lang="cs-CZ" sz="1500" dirty="0" err="1"/>
              <a:t>mahájug</a:t>
            </a:r>
            <a:r>
              <a:rPr lang="cs-CZ" sz="1500" dirty="0"/>
              <a:t> (velkých věků)</a:t>
            </a:r>
          </a:p>
          <a:p>
            <a:pPr>
              <a:lnSpc>
                <a:spcPct val="100000"/>
              </a:lnSpc>
            </a:pPr>
            <a:r>
              <a:rPr lang="cs-CZ" sz="1500" dirty="0"/>
              <a:t>1 </a:t>
            </a:r>
            <a:r>
              <a:rPr lang="cs-CZ" sz="1500" dirty="0" err="1"/>
              <a:t>mahájuga</a:t>
            </a:r>
            <a:r>
              <a:rPr lang="cs-CZ" sz="1500" dirty="0"/>
              <a:t> = 4 věky (juga):</a:t>
            </a:r>
          </a:p>
          <a:p>
            <a:pPr>
              <a:lnSpc>
                <a:spcPct val="100000"/>
              </a:lnSpc>
            </a:pPr>
            <a:r>
              <a:rPr lang="cs-CZ" sz="1500" dirty="0"/>
              <a:t>	 zlatý - 1728 000 let</a:t>
            </a:r>
          </a:p>
          <a:p>
            <a:pPr>
              <a:lnSpc>
                <a:spcPct val="100000"/>
              </a:lnSpc>
            </a:pPr>
            <a:r>
              <a:rPr lang="cs-CZ" sz="1500" dirty="0"/>
              <a:t>	stříbrný - 1296 000 let</a:t>
            </a:r>
          </a:p>
          <a:p>
            <a:pPr>
              <a:lnSpc>
                <a:spcPct val="100000"/>
              </a:lnSpc>
            </a:pPr>
            <a:r>
              <a:rPr lang="cs-CZ" sz="1500" dirty="0"/>
              <a:t>	bronzový – 864 000 let</a:t>
            </a:r>
          </a:p>
          <a:p>
            <a:pPr>
              <a:lnSpc>
                <a:spcPct val="100000"/>
              </a:lnSpc>
            </a:pPr>
            <a:r>
              <a:rPr lang="cs-CZ" sz="1500" dirty="0"/>
              <a:t>	železný – 432 000 let </a:t>
            </a:r>
            <a:endParaRPr lang="en-US" sz="1500" dirty="0"/>
          </a:p>
        </p:txBody>
      </p:sp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D27755E1-10BA-4323-BD83-B1564542D1D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1" r="-2" b="4599"/>
          <a:stretch/>
        </p:blipFill>
        <p:spPr>
          <a:xfrm>
            <a:off x="4631760" y="0"/>
            <a:ext cx="7677284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958623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Zástupný symbol pro obsah 31">
            <a:extLst>
              <a:ext uri="{FF2B5EF4-FFF2-40B4-BE49-F238E27FC236}">
                <a16:creationId xmlns:a16="http://schemas.microsoft.com/office/drawing/2014/main" id="{D815E51D-DD2A-4C8C-8C5F-E57A23F337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5616"/>
          <a:stretch/>
        </p:blipFill>
        <p:spPr>
          <a:xfrm>
            <a:off x="1" y="1"/>
            <a:ext cx="2970465" cy="3383279"/>
          </a:xfrm>
          <a:prstGeom prst="rect">
            <a:avLst/>
          </a:prstGeom>
        </p:spPr>
      </p:pic>
      <p:pic>
        <p:nvPicPr>
          <p:cNvPr id="42" name="Zástupný symbol pro obsah 13">
            <a:extLst>
              <a:ext uri="{FF2B5EF4-FFF2-40B4-BE49-F238E27FC236}">
                <a16:creationId xmlns:a16="http://schemas.microsoft.com/office/drawing/2014/main" id="{3DCD82EC-572C-4D54-818A-B8DA7555FC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8" r="20192" b="4"/>
          <a:stretch/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34" name="Zástupný symbol pro obsah 9">
            <a:extLst>
              <a:ext uri="{FF2B5EF4-FFF2-40B4-BE49-F238E27FC236}">
                <a16:creationId xmlns:a16="http://schemas.microsoft.com/office/drawing/2014/main" id="{EAE27BD4-1E93-4E7B-9D12-525CD2CF98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8" r="10582" b="4"/>
          <a:stretch/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55" name="Zástupný symbol pro obsah 26">
            <a:extLst>
              <a:ext uri="{FF2B5EF4-FFF2-40B4-BE49-F238E27FC236}">
                <a16:creationId xmlns:a16="http://schemas.microsoft.com/office/drawing/2014/main" id="{41904AD1-7B97-46B2-BD9F-BF6416C58E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5" r="763" b="-4"/>
          <a:stretch/>
        </p:blipFill>
        <p:spPr>
          <a:xfrm>
            <a:off x="9220200" y="10"/>
            <a:ext cx="2971800" cy="3383268"/>
          </a:xfrm>
          <a:prstGeom prst="rect">
            <a:avLst/>
          </a:prstGeom>
        </p:spPr>
      </p:pic>
      <p:pic>
        <p:nvPicPr>
          <p:cNvPr id="52" name="Zástupný symbol pro obsah 7">
            <a:extLst>
              <a:ext uri="{FF2B5EF4-FFF2-40B4-BE49-F238E27FC236}">
                <a16:creationId xmlns:a16="http://schemas.microsoft.com/office/drawing/2014/main" id="{F269AA56-AC17-440A-8750-9B5D2EDC252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1031"/>
          <a:stretch/>
        </p:blipFill>
        <p:spPr>
          <a:xfrm>
            <a:off x="-1017" y="3474720"/>
            <a:ext cx="2970465" cy="3383280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5B6855A-6A5D-426A-B078-3866BC5FD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653" y="3799272"/>
            <a:ext cx="5193748" cy="6371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Misie</a:t>
            </a:r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 dialog: </a:t>
            </a:r>
            <a:b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Jules </a:t>
            </a:r>
            <a:r>
              <a:rPr lang="en-US" sz="1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Monchanin</a:t>
            </a:r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 Henri le </a:t>
            </a:r>
            <a:r>
              <a:rPr lang="en-US" sz="1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Saux</a:t>
            </a:r>
            <a:endParaRPr lang="en-US" sz="1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7" name="Content Placeholder 56">
            <a:extLst>
              <a:ext uri="{FF2B5EF4-FFF2-40B4-BE49-F238E27FC236}">
                <a16:creationId xmlns:a16="http://schemas.microsoft.com/office/drawing/2014/main" id="{FBFADECB-E462-499E-A086-D34A5D7F62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9648" y="4510585"/>
            <a:ext cx="5366610" cy="1758732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cs-CZ" sz="1800" dirty="0" err="1">
                <a:solidFill>
                  <a:srgbClr val="FFFFFF"/>
                </a:solidFill>
              </a:rPr>
              <a:t>Jules</a:t>
            </a:r>
            <a:r>
              <a:rPr lang="cs-CZ" sz="1800" dirty="0">
                <a:solidFill>
                  <a:srgbClr val="FFFFFF"/>
                </a:solidFill>
              </a:rPr>
              <a:t> </a:t>
            </a:r>
            <a:r>
              <a:rPr lang="cs-CZ" sz="1800" dirty="0" err="1">
                <a:solidFill>
                  <a:srgbClr val="FFFFFF"/>
                </a:solidFill>
              </a:rPr>
              <a:t>Monchanin</a:t>
            </a:r>
            <a:r>
              <a:rPr lang="cs-CZ" sz="1800" dirty="0">
                <a:solidFill>
                  <a:srgbClr val="FFFFFF"/>
                </a:solidFill>
              </a:rPr>
              <a:t> (1895-1957)</a:t>
            </a:r>
          </a:p>
          <a:p>
            <a:r>
              <a:rPr lang="cs-CZ" sz="1800" dirty="0" err="1">
                <a:solidFill>
                  <a:srgbClr val="FFFFFF"/>
                </a:solidFill>
              </a:rPr>
              <a:t>Henri</a:t>
            </a:r>
            <a:r>
              <a:rPr lang="cs-CZ" sz="1800" dirty="0">
                <a:solidFill>
                  <a:srgbClr val="FFFFFF"/>
                </a:solidFill>
              </a:rPr>
              <a:t> </a:t>
            </a:r>
            <a:r>
              <a:rPr lang="cs-CZ" sz="1800" dirty="0" err="1">
                <a:solidFill>
                  <a:srgbClr val="FFFFFF"/>
                </a:solidFill>
              </a:rPr>
              <a:t>Le</a:t>
            </a:r>
            <a:r>
              <a:rPr lang="cs-CZ" sz="1800" dirty="0">
                <a:solidFill>
                  <a:srgbClr val="FFFFFF"/>
                </a:solidFill>
              </a:rPr>
              <a:t> </a:t>
            </a:r>
            <a:r>
              <a:rPr lang="cs-CZ" sz="1800" dirty="0" err="1">
                <a:solidFill>
                  <a:srgbClr val="FFFFFF"/>
                </a:solidFill>
              </a:rPr>
              <a:t>Saux</a:t>
            </a:r>
            <a:r>
              <a:rPr lang="cs-CZ" sz="1800" dirty="0">
                <a:solidFill>
                  <a:srgbClr val="FFFFFF"/>
                </a:solidFill>
              </a:rPr>
              <a:t> (</a:t>
            </a:r>
            <a:r>
              <a:rPr lang="cs-CZ" sz="1800" dirty="0" err="1">
                <a:solidFill>
                  <a:srgbClr val="FFFFFF"/>
                </a:solidFill>
              </a:rPr>
              <a:t>Swamí</a:t>
            </a:r>
            <a:r>
              <a:rPr lang="cs-CZ" sz="1800" dirty="0">
                <a:solidFill>
                  <a:srgbClr val="FFFFFF"/>
                </a:solidFill>
              </a:rPr>
              <a:t> </a:t>
            </a:r>
            <a:r>
              <a:rPr lang="cs-CZ" sz="1800" dirty="0" err="1">
                <a:solidFill>
                  <a:srgbClr val="FFFFFF"/>
                </a:solidFill>
              </a:rPr>
              <a:t>Abhišiktánanda</a:t>
            </a:r>
            <a:r>
              <a:rPr lang="cs-CZ" sz="1800" dirty="0">
                <a:solidFill>
                  <a:srgbClr val="FFFFFF"/>
                </a:solidFill>
              </a:rPr>
              <a:t>) OSB (1910-1973)</a:t>
            </a:r>
          </a:p>
          <a:p>
            <a:r>
              <a:rPr lang="cs-CZ" sz="1800" dirty="0" err="1">
                <a:solidFill>
                  <a:srgbClr val="FFFFFF"/>
                </a:solidFill>
              </a:rPr>
              <a:t>Bede</a:t>
            </a:r>
            <a:r>
              <a:rPr lang="cs-CZ" sz="1800" dirty="0">
                <a:solidFill>
                  <a:srgbClr val="FFFFFF"/>
                </a:solidFill>
              </a:rPr>
              <a:t> </a:t>
            </a:r>
            <a:r>
              <a:rPr lang="cs-CZ" sz="1800" dirty="0" err="1">
                <a:solidFill>
                  <a:srgbClr val="FFFFFF"/>
                </a:solidFill>
              </a:rPr>
              <a:t>Griffiths</a:t>
            </a:r>
            <a:r>
              <a:rPr lang="cs-CZ" sz="1800" dirty="0">
                <a:solidFill>
                  <a:srgbClr val="FFFFFF"/>
                </a:solidFill>
              </a:rPr>
              <a:t> OSB  (1906-1993)</a:t>
            </a:r>
          </a:p>
          <a:p>
            <a:endParaRPr lang="cs-CZ" sz="1800" dirty="0">
              <a:solidFill>
                <a:srgbClr val="FFFFFF"/>
              </a:solidFill>
            </a:endParaRPr>
          </a:p>
          <a:p>
            <a:r>
              <a:rPr lang="cs-CZ" sz="1800" dirty="0">
                <a:solidFill>
                  <a:srgbClr val="FFFFFF"/>
                </a:solidFill>
              </a:rPr>
              <a:t>Ášram Nejsvětější Trojice, ášram </a:t>
            </a:r>
            <a:r>
              <a:rPr lang="cs-CZ" sz="1800" dirty="0" err="1">
                <a:solidFill>
                  <a:srgbClr val="FFFFFF"/>
                </a:solidFill>
              </a:rPr>
              <a:t>Šantivanam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11" name="Zástupný symbol pro obsah 5">
            <a:extLst>
              <a:ext uri="{FF2B5EF4-FFF2-40B4-BE49-F238E27FC236}">
                <a16:creationId xmlns:a16="http://schemas.microsoft.com/office/drawing/2014/main" id="{20BC4CED-0E18-4598-B87A-3F90093A540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2013"/>
          <a:stretch/>
        </p:blipFill>
        <p:spPr>
          <a:xfrm>
            <a:off x="3059902" y="3474719"/>
            <a:ext cx="2970466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334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FC3F9F-C80D-4FB2-B30B-3148AFEA4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Historický přehled</a:t>
            </a:r>
          </a:p>
        </p:txBody>
      </p:sp>
      <p:graphicFrame>
        <p:nvGraphicFramePr>
          <p:cNvPr id="10" name="Zástupný symbol pro obsah 9">
            <a:extLst>
              <a:ext uri="{FF2B5EF4-FFF2-40B4-BE49-F238E27FC236}">
                <a16:creationId xmlns:a16="http://schemas.microsoft.com/office/drawing/2014/main" id="{0A982B21-EE5D-444A-BD00-EE270BD2C8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0020088"/>
              </p:ext>
            </p:extLst>
          </p:nvPr>
        </p:nvGraphicFramePr>
        <p:xfrm>
          <a:off x="838200" y="365126"/>
          <a:ext cx="10515600" cy="5811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20928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7C6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659AEF7-545F-4424-B3CE-FCEF05681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>
                <a:solidFill>
                  <a:srgbClr val="FFFFFF"/>
                </a:solidFill>
              </a:rPr>
              <a:t>3500-1500 př. Kr.</a:t>
            </a:r>
            <a:br>
              <a:rPr lang="en-US" sz="4400">
                <a:solidFill>
                  <a:srgbClr val="FFFFFF"/>
                </a:solidFill>
              </a:rPr>
            </a:br>
            <a:r>
              <a:rPr lang="en-US" sz="4400">
                <a:solidFill>
                  <a:srgbClr val="FFFFFF"/>
                </a:solidFill>
              </a:rPr>
              <a:t>protoindická civilizace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A7F8E63F-995B-4DCB-8331-9134DC8ACD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3" r="1" b="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88F97A3E-DE52-41BC-8F7E-81BE24E834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FFFFFF"/>
                </a:solidFill>
              </a:rPr>
              <a:t>Archeologické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nálezy</a:t>
            </a:r>
            <a:r>
              <a:rPr lang="en-US" sz="2000" dirty="0">
                <a:solidFill>
                  <a:srgbClr val="FFFFFF"/>
                </a:solidFill>
              </a:rPr>
              <a:t> (</a:t>
            </a:r>
            <a:r>
              <a:rPr lang="en-US" sz="2000" dirty="0" err="1">
                <a:solidFill>
                  <a:srgbClr val="FFFFFF"/>
                </a:solidFill>
              </a:rPr>
              <a:t>Mohendžodáro</a:t>
            </a:r>
            <a:r>
              <a:rPr lang="en-US" sz="2000" dirty="0">
                <a:solidFill>
                  <a:srgbClr val="FFFFFF"/>
                </a:solidFill>
              </a:rPr>
              <a:t>, Harappa), „</a:t>
            </a:r>
            <a:r>
              <a:rPr lang="en-US" sz="2000" dirty="0" err="1">
                <a:solidFill>
                  <a:srgbClr val="FFFFFF"/>
                </a:solidFill>
              </a:rPr>
              <a:t>civilizace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poříčí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Indu</a:t>
            </a:r>
            <a:r>
              <a:rPr lang="en-US" sz="2000" dirty="0">
                <a:solidFill>
                  <a:srgbClr val="FFFFFF"/>
                </a:solidFill>
              </a:rPr>
              <a:t>“</a:t>
            </a:r>
            <a:endParaRPr lang="cs-CZ" sz="2000" dirty="0">
              <a:solidFill>
                <a:srgbClr val="FFFFFF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FFFFFF"/>
                </a:solidFill>
              </a:rPr>
              <a:t>Vyspělá městská civilizace, zřejmě teokratická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FFFFFF"/>
                </a:solidFill>
              </a:rPr>
              <a:t>Písmo dosud nerozluštěno</a:t>
            </a:r>
            <a:endParaRPr lang="en-US" sz="2000" dirty="0">
              <a:solidFill>
                <a:srgbClr val="FFFFFF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414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4C2C641-3D18-4267-89A2-B2E30F21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Mohendžodáro</a:t>
            </a:r>
          </a:p>
        </p:txBody>
      </p:sp>
      <p:pic>
        <p:nvPicPr>
          <p:cNvPr id="14" name="Zástupný symbol pro obsah 13">
            <a:extLst>
              <a:ext uri="{FF2B5EF4-FFF2-40B4-BE49-F238E27FC236}">
                <a16:creationId xmlns:a16="http://schemas.microsoft.com/office/drawing/2014/main" id="{31194F7F-4CEF-4985-9455-18136F6C47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2" r="-2" b="13337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21" name="Zástupný symbol pro obsah 5">
            <a:extLst>
              <a:ext uri="{FF2B5EF4-FFF2-40B4-BE49-F238E27FC236}">
                <a16:creationId xmlns:a16="http://schemas.microsoft.com/office/drawing/2014/main" id="{B0FF8E10-676A-4960-9011-7870FDCAFF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 r="-1" b="24199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7DA42C84-C94A-4792-B50B-FFF3AC604B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7" r="-1" b="18193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Zástupný symbol pro obsah 9">
            <a:extLst>
              <a:ext uri="{FF2B5EF4-FFF2-40B4-BE49-F238E27FC236}">
                <a16:creationId xmlns:a16="http://schemas.microsoft.com/office/drawing/2014/main" id="{D1594B58-8B74-470A-A2CC-1536C6D645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9" r="11540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03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8B23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CA3E9E2-4783-48B2-A4A4-0BE942383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>
                <a:solidFill>
                  <a:srgbClr val="FFFFFF"/>
                </a:solidFill>
              </a:rPr>
              <a:t>1500-1000 př. Kr.</a:t>
            </a:r>
            <a:br>
              <a:rPr lang="en-US" sz="4400">
                <a:solidFill>
                  <a:srgbClr val="FFFFFF"/>
                </a:solidFill>
              </a:rPr>
            </a:br>
            <a:r>
              <a:rPr lang="en-US" sz="4400">
                <a:solidFill>
                  <a:srgbClr val="FFFFFF"/>
                </a:solidFill>
              </a:rPr>
              <a:t>Rané védské období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79C0780A-371E-4570-B501-9965B229B9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" r="1" b="7518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B024F9C8-6049-426D-985F-34C21E84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</a:rPr>
              <a:t>Náboženství Rgvédu (1200 př. Kr.)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</a:rPr>
              <a:t>Védy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</a:rPr>
              <a:t>Ohňový rituál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</a:rPr>
              <a:t>Rozsáhlý pantheon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</a:rPr>
              <a:t>Symbióza bohů a lidí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509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1">
            <a:extLst>
              <a:ext uri="{FF2B5EF4-FFF2-40B4-BE49-F238E27FC236}">
                <a16:creationId xmlns:a16="http://schemas.microsoft.com/office/drawing/2014/main" id="{E35A04CF-97D4-4FF7-B359-C546B1F6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3">
            <a:extLst>
              <a:ext uri="{FF2B5EF4-FFF2-40B4-BE49-F238E27FC236}">
                <a16:creationId xmlns:a16="http://schemas.microsoft.com/office/drawing/2014/main" id="{1DE7243B-5109-444B-8FAF-7437C66BC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21332" cy="6858000"/>
          </a:xfrm>
          <a:custGeom>
            <a:avLst/>
            <a:gdLst>
              <a:gd name="connsiteX0" fmla="*/ 4421332 w 4421332"/>
              <a:gd name="connsiteY0" fmla="*/ 0 h 6858000"/>
              <a:gd name="connsiteX1" fmla="*/ 69075 w 4421332"/>
              <a:gd name="connsiteY1" fmla="*/ 0 h 6858000"/>
              <a:gd name="connsiteX2" fmla="*/ 35131 w 4421332"/>
              <a:gd name="connsiteY2" fmla="*/ 267128 h 6858000"/>
              <a:gd name="connsiteX3" fmla="*/ 0 w 4421332"/>
              <a:gd name="connsiteY3" fmla="*/ 962845 h 6858000"/>
              <a:gd name="connsiteX4" fmla="*/ 3276103 w 4421332"/>
              <a:gd name="connsiteY4" fmla="*/ 6782205 h 6858000"/>
              <a:gd name="connsiteX5" fmla="*/ 3407923 w 4421332"/>
              <a:gd name="connsiteY5" fmla="*/ 6858000 h 6858000"/>
              <a:gd name="connsiteX6" fmla="*/ 4421332 w 4421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1332" h="6858000">
                <a:moveTo>
                  <a:pt x="442133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442133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C5D6221-DA7B-4611-AA26-7D8E349FD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232227" cy="6858000"/>
          </a:xfrm>
          <a:custGeom>
            <a:avLst/>
            <a:gdLst>
              <a:gd name="connsiteX0" fmla="*/ 0 w 4232227"/>
              <a:gd name="connsiteY0" fmla="*/ 0 h 6858000"/>
              <a:gd name="connsiteX1" fmla="*/ 4161853 w 4232227"/>
              <a:gd name="connsiteY1" fmla="*/ 0 h 6858000"/>
              <a:gd name="connsiteX2" fmla="*/ 4197953 w 4232227"/>
              <a:gd name="connsiteY2" fmla="*/ 284091 h 6858000"/>
              <a:gd name="connsiteX3" fmla="*/ 4232227 w 4232227"/>
              <a:gd name="connsiteY3" fmla="*/ 962844 h 6858000"/>
              <a:gd name="connsiteX4" fmla="*/ 758007 w 4232227"/>
              <a:gd name="connsiteY4" fmla="*/ 6800152 h 6858000"/>
              <a:gd name="connsiteX5" fmla="*/ 645060 w 4232227"/>
              <a:gd name="connsiteY5" fmla="*/ 6858000 h 6858000"/>
              <a:gd name="connsiteX6" fmla="*/ 0 w 423222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2227" h="6858000">
                <a:moveTo>
                  <a:pt x="0" y="0"/>
                </a:moveTo>
                <a:lnTo>
                  <a:pt x="4161853" y="0"/>
                </a:lnTo>
                <a:lnTo>
                  <a:pt x="4197953" y="284091"/>
                </a:lnTo>
                <a:cubicBezTo>
                  <a:pt x="4220617" y="507260"/>
                  <a:pt x="4232227" y="733696"/>
                  <a:pt x="4232227" y="962844"/>
                </a:cubicBezTo>
                <a:cubicBezTo>
                  <a:pt x="4232227" y="3483472"/>
                  <a:pt x="2827409" y="5675986"/>
                  <a:pt x="758007" y="6800152"/>
                </a:cubicBezTo>
                <a:lnTo>
                  <a:pt x="6450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F4E532B-8004-4551-9CA3-4130BD29A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412489"/>
            <a:ext cx="2871095" cy="215662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Rgvéd o stvoření světa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C58BD46D-95D8-4E26-923F-749BD781C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539" y="1412489"/>
            <a:ext cx="3314534" cy="436384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cs-CZ" sz="1300" dirty="0"/>
              <a:t>Nebylo jsoucna ani nejsoucna tehdy,</a:t>
            </a:r>
            <a:br>
              <a:rPr lang="cs-CZ" sz="1300" dirty="0"/>
            </a:br>
            <a:r>
              <a:rPr lang="cs-CZ" sz="1300" dirty="0"/>
              <a:t>nebylo vzdušného prostoru ani nebe nad ním. </a:t>
            </a:r>
            <a:br>
              <a:rPr lang="cs-CZ" sz="1300" dirty="0"/>
            </a:br>
            <a:r>
              <a:rPr lang="cs-CZ" sz="1300" dirty="0"/>
              <a:t>Co se hýbalo? Kde? Kdo k ochraně bděl?</a:t>
            </a:r>
            <a:br>
              <a:rPr lang="cs-CZ" sz="1300" dirty="0"/>
            </a:br>
            <a:r>
              <a:rPr lang="cs-CZ" sz="1300" dirty="0"/>
              <a:t>Byla to voda, hluboká, nesmírná?</a:t>
            </a:r>
            <a:br>
              <a:rPr lang="cs-CZ" sz="1300" dirty="0"/>
            </a:br>
            <a:br>
              <a:rPr lang="cs-CZ" sz="1300" dirty="0"/>
            </a:br>
            <a:r>
              <a:rPr lang="cs-CZ" sz="1300" dirty="0"/>
              <a:t>Nebylo smrti, nesmrtelnosti v onen čas, </a:t>
            </a:r>
            <a:br>
              <a:rPr lang="cs-CZ" sz="1300" dirty="0"/>
            </a:br>
            <a:r>
              <a:rPr lang="cs-CZ" sz="1300" dirty="0"/>
              <a:t>nebylo stopy po noci a dni.</a:t>
            </a:r>
            <a:br>
              <a:rPr lang="cs-CZ" sz="1300" dirty="0"/>
            </a:br>
            <a:r>
              <a:rPr lang="cs-CZ" sz="1300" dirty="0"/>
              <a:t>Samo sebou jen "to" bez dechu dýchalo. </a:t>
            </a:r>
            <a:br>
              <a:rPr lang="cs-CZ" sz="1300" dirty="0"/>
            </a:br>
            <a:r>
              <a:rPr lang="cs-CZ" sz="1300" dirty="0"/>
              <a:t>Mimo to nic nebylo jiného ...</a:t>
            </a:r>
            <a:br>
              <a:rPr lang="cs-CZ" sz="1300" dirty="0"/>
            </a:br>
            <a:br>
              <a:rPr lang="cs-CZ" sz="1300" dirty="0"/>
            </a:br>
            <a:r>
              <a:rPr lang="cs-CZ" sz="1300" dirty="0"/>
              <a:t>Tma byla na počátku, pokrytá tmou,</a:t>
            </a:r>
            <a:br>
              <a:rPr lang="cs-CZ" sz="1300" dirty="0"/>
            </a:br>
            <a:r>
              <a:rPr lang="cs-CZ" sz="1300" dirty="0"/>
              <a:t>v ní toto vše jako nerozlišená spousta vod. </a:t>
            </a:r>
            <a:br>
              <a:rPr lang="cs-CZ" sz="1300" dirty="0"/>
            </a:br>
            <a:r>
              <a:rPr lang="cs-CZ" sz="1300" dirty="0"/>
              <a:t>Tam zárodek zahalen v prázdnotu hluchou - </a:t>
            </a:r>
            <a:br>
              <a:rPr lang="cs-CZ" sz="1300" dirty="0"/>
            </a:br>
            <a:r>
              <a:rPr lang="cs-CZ" sz="1300" dirty="0"/>
              <a:t>to jediné povstalo mocí tvůrčího vznícení.</a:t>
            </a:r>
            <a:br>
              <a:rPr lang="cs-CZ" sz="1300" dirty="0"/>
            </a:br>
            <a:br>
              <a:rPr lang="cs-CZ" sz="1300" dirty="0"/>
            </a:br>
            <a:r>
              <a:rPr lang="cs-CZ" sz="1300" dirty="0"/>
              <a:t>V něm se nejdříve zrodila touha -</a:t>
            </a:r>
            <a:br>
              <a:rPr lang="cs-CZ" sz="1300" dirty="0"/>
            </a:br>
            <a:r>
              <a:rPr lang="cs-CZ" sz="1300" dirty="0"/>
              <a:t>to byl první výron mysli.</a:t>
            </a:r>
            <a:br>
              <a:rPr lang="cs-CZ" sz="1300" dirty="0"/>
            </a:br>
            <a:r>
              <a:rPr lang="cs-CZ" sz="1300" dirty="0"/>
              <a:t>V srdci hledajíce rozvážně moudří</a:t>
            </a:r>
            <a:br>
              <a:rPr lang="cs-CZ" sz="1300" dirty="0"/>
            </a:br>
            <a:r>
              <a:rPr lang="cs-CZ" sz="1300" dirty="0"/>
              <a:t>v nejsoucnu nalezli odůvodnění jsoucna.</a:t>
            </a:r>
            <a:br>
              <a:rPr lang="en-US" sz="1100" dirty="0"/>
            </a:br>
            <a:endParaRPr lang="en-US" sz="1100" dirty="0"/>
          </a:p>
        </p:txBody>
      </p:sp>
      <p:sp>
        <p:nvSpPr>
          <p:cNvPr id="7" name="Zástupný symbol pro obsah 5">
            <a:extLst>
              <a:ext uri="{FF2B5EF4-FFF2-40B4-BE49-F238E27FC236}">
                <a16:creationId xmlns:a16="http://schemas.microsoft.com/office/drawing/2014/main" id="{5D7A3F02-E81A-4054-AE5D-0CE7B469F563}"/>
              </a:ext>
            </a:extLst>
          </p:cNvPr>
          <p:cNvSpPr txBox="1">
            <a:spLocks/>
          </p:cNvSpPr>
          <p:nvPr/>
        </p:nvSpPr>
        <p:spPr>
          <a:xfrm>
            <a:off x="8451604" y="1412489"/>
            <a:ext cx="3314534" cy="4363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300" dirty="0"/>
              <a:t>Napříč </a:t>
            </a:r>
            <a:r>
              <a:rPr lang="cs-CZ" sz="1300" dirty="0" err="1"/>
              <a:t>rozpjali</a:t>
            </a:r>
            <a:r>
              <a:rPr lang="cs-CZ" sz="1300" dirty="0"/>
              <a:t> k měření šňůru:</a:t>
            </a:r>
            <a:br>
              <a:rPr lang="cs-CZ" sz="1300" dirty="0"/>
            </a:br>
            <a:r>
              <a:rPr lang="cs-CZ" sz="1300" dirty="0"/>
              <a:t>bylo vůbec něco dole, bylo něco nahoře? </a:t>
            </a:r>
            <a:br>
              <a:rPr lang="cs-CZ" sz="1300" dirty="0"/>
            </a:br>
            <a:r>
              <a:rPr lang="cs-CZ" sz="1300" dirty="0"/>
              <a:t>Oplodňující moc byla a síly:</a:t>
            </a:r>
            <a:br>
              <a:rPr lang="cs-CZ" sz="1300" dirty="0"/>
            </a:br>
            <a:r>
              <a:rPr lang="cs-CZ" sz="1300" dirty="0"/>
              <a:t>dole prasíla, nahoře podnět.</a:t>
            </a:r>
            <a:br>
              <a:rPr lang="cs-CZ" sz="1300" dirty="0"/>
            </a:br>
            <a:br>
              <a:rPr lang="cs-CZ" sz="1300" dirty="0"/>
            </a:br>
            <a:r>
              <a:rPr lang="cs-CZ" sz="1300" dirty="0"/>
              <a:t>Kdo v pravdě ví, kdo může na světě říci, </a:t>
            </a:r>
            <a:br>
              <a:rPr lang="cs-CZ" sz="1300" dirty="0"/>
            </a:br>
            <a:r>
              <a:rPr lang="cs-CZ" sz="1300" dirty="0"/>
              <a:t>odkud vše vzniklo, odkud se vše vytvářelo. </a:t>
            </a:r>
            <a:br>
              <a:rPr lang="cs-CZ" sz="1300" dirty="0"/>
            </a:br>
            <a:r>
              <a:rPr lang="cs-CZ" sz="1300" dirty="0"/>
              <a:t>Bozi se zrodili později s tímto světem. </a:t>
            </a:r>
            <a:br>
              <a:rPr lang="cs-CZ" sz="1300" dirty="0"/>
            </a:br>
            <a:r>
              <a:rPr lang="cs-CZ" sz="1300" dirty="0"/>
              <a:t>Kdo tedy ví, z čeho svět povstal.</a:t>
            </a:r>
            <a:br>
              <a:rPr lang="cs-CZ" sz="1300" dirty="0"/>
            </a:br>
            <a:br>
              <a:rPr lang="cs-CZ" sz="1300" dirty="0"/>
            </a:br>
            <a:r>
              <a:rPr lang="cs-CZ" sz="1300" dirty="0"/>
              <a:t>Ten, jenž toto stvořil svou mocí,</a:t>
            </a:r>
            <a:br>
              <a:rPr lang="cs-CZ" sz="1300" dirty="0"/>
            </a:br>
            <a:r>
              <a:rPr lang="cs-CZ" sz="1300" dirty="0"/>
              <a:t>Ať sám vše vykonal nebo ne,</a:t>
            </a:r>
            <a:br>
              <a:rPr lang="cs-CZ" sz="1300" dirty="0"/>
            </a:br>
            <a:r>
              <a:rPr lang="cs-CZ" sz="1300" dirty="0"/>
              <a:t>On, bdící nad světem v nejvyšším nebi,</a:t>
            </a:r>
            <a:br>
              <a:rPr lang="cs-CZ" sz="1300" dirty="0"/>
            </a:br>
            <a:r>
              <a:rPr lang="cs-CZ" sz="1300" dirty="0"/>
              <a:t>Jistě to ví - nebo neví to ani on sám.</a:t>
            </a:r>
            <a:r>
              <a:rPr lang="cs-CZ" sz="1300" b="1" dirty="0"/>
              <a:t> </a:t>
            </a:r>
          </a:p>
          <a:p>
            <a:pPr marL="0"/>
            <a:endParaRPr lang="en-US" sz="1300" b="1" dirty="0"/>
          </a:p>
          <a:p>
            <a:pPr marL="0"/>
            <a:endParaRPr lang="en-US" sz="1300" b="1" dirty="0"/>
          </a:p>
          <a:p>
            <a:pPr marL="0" indent="0">
              <a:buNone/>
            </a:pPr>
            <a:r>
              <a:rPr lang="en-US" sz="1300" i="1" dirty="0" err="1"/>
              <a:t>Násadíja</a:t>
            </a:r>
            <a:r>
              <a:rPr lang="en-US" sz="1300" i="1" dirty="0"/>
              <a:t> </a:t>
            </a:r>
            <a:r>
              <a:rPr lang="en-US" sz="1300" i="1" dirty="0" err="1"/>
              <a:t>súkta</a:t>
            </a:r>
            <a:r>
              <a:rPr lang="en-US" sz="1300" i="1" dirty="0"/>
              <a:t>, </a:t>
            </a:r>
            <a:r>
              <a:rPr lang="en-US" sz="1300" i="1" dirty="0" err="1"/>
              <a:t>Rgvéda</a:t>
            </a:r>
            <a:r>
              <a:rPr lang="en-US" sz="1300" i="1" dirty="0"/>
              <a:t> 10.129, </a:t>
            </a:r>
            <a:r>
              <a:rPr lang="en-US" sz="1300" i="1" dirty="0" err="1"/>
              <a:t>přel</a:t>
            </a:r>
            <a:r>
              <a:rPr lang="en-US" sz="1300" i="1" dirty="0"/>
              <a:t>. O. </a:t>
            </a:r>
            <a:r>
              <a:rPr lang="en-US" sz="1300" i="1" dirty="0" err="1"/>
              <a:t>Friš</a:t>
            </a:r>
            <a:endParaRPr lang="en-US" sz="1300" b="1" i="1" dirty="0"/>
          </a:p>
        </p:txBody>
      </p:sp>
    </p:spTree>
    <p:extLst>
      <p:ext uri="{BB962C8B-B14F-4D97-AF65-F5344CB8AC3E}">
        <p14:creationId xmlns:p14="http://schemas.microsoft.com/office/powerpoint/2010/main" val="3451406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4268B86-5150-4B59-8EF3-E347AC56C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5400" dirty="0">
                <a:solidFill>
                  <a:srgbClr val="FFFFFF"/>
                </a:solidFill>
              </a:rPr>
              <a:t>Z védského pantheonu</a:t>
            </a:r>
            <a:endParaRPr lang="en-US" sz="5400" dirty="0">
              <a:solidFill>
                <a:srgbClr val="FFFFFF"/>
              </a:solidFill>
            </a:endParaRPr>
          </a:p>
        </p:txBody>
      </p:sp>
      <p:cxnSp>
        <p:nvCxnSpPr>
          <p:cNvPr id="20" name="Straight Connector 1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96CE0918-330F-4FA0-8263-E6D0FDDA38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456" y="2426818"/>
            <a:ext cx="3148139" cy="3997637"/>
          </a:xfrm>
          <a:prstGeom prst="rect">
            <a:avLst/>
          </a:prstGeom>
        </p:spPr>
      </p:pic>
      <p:cxnSp>
        <p:nvCxnSpPr>
          <p:cNvPr id="21" name="Straight Connector 16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157FDE42-8D18-40E6-A46E-CA204EA4F3B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986" y="2426818"/>
            <a:ext cx="3228091" cy="399763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6F6FD87F-4933-4EFA-9D3F-2775D5758549}"/>
              </a:ext>
            </a:extLst>
          </p:cNvPr>
          <p:cNvSpPr txBox="1"/>
          <p:nvPr/>
        </p:nvSpPr>
        <p:spPr>
          <a:xfrm>
            <a:off x="533596" y="6080312"/>
            <a:ext cx="5164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Bůh Indra, bůh hromovládce a král bohů, ztělesnění síly a odvahy, drakobijce, „smělého ducha“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A3BA263-0E27-4570-9215-8622773E60F8}"/>
              </a:ext>
            </a:extLst>
          </p:cNvPr>
          <p:cNvSpPr txBox="1"/>
          <p:nvPr/>
        </p:nvSpPr>
        <p:spPr>
          <a:xfrm>
            <a:off x="6610898" y="2516733"/>
            <a:ext cx="1910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Agni</a:t>
            </a:r>
            <a:r>
              <a:rPr lang="cs-CZ" dirty="0"/>
              <a:t> – bůh ohně, </a:t>
            </a:r>
          </a:p>
          <a:p>
            <a:r>
              <a:rPr lang="cs-CZ" dirty="0"/>
              <a:t>zejm. obětního,</a:t>
            </a:r>
          </a:p>
          <a:p>
            <a:r>
              <a:rPr lang="cs-CZ" dirty="0"/>
              <a:t>syn </a:t>
            </a:r>
            <a:r>
              <a:rPr lang="cs-CZ" dirty="0" err="1"/>
              <a:t>Djause</a:t>
            </a:r>
            <a:r>
              <a:rPr lang="cs-CZ" dirty="0"/>
              <a:t> </a:t>
            </a:r>
            <a:r>
              <a:rPr lang="cs-CZ" dirty="0" err="1"/>
              <a:t>Pitara</a:t>
            </a:r>
            <a:r>
              <a:rPr lang="cs-CZ" dirty="0"/>
              <a:t>, </a:t>
            </a:r>
          </a:p>
          <a:p>
            <a:r>
              <a:rPr lang="cs-CZ" dirty="0"/>
              <a:t>nebeského otce</a:t>
            </a:r>
          </a:p>
        </p:txBody>
      </p:sp>
    </p:spTree>
    <p:extLst>
      <p:ext uri="{BB962C8B-B14F-4D97-AF65-F5344CB8AC3E}">
        <p14:creationId xmlns:p14="http://schemas.microsoft.com/office/powerpoint/2010/main" val="398347101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846</Words>
  <Application>Microsoft Office PowerPoint</Application>
  <PresentationFormat>Širokoúhlá obrazovka</PresentationFormat>
  <Paragraphs>179</Paragraphs>
  <Slides>34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Motiv Office</vt:lpstr>
      <vt:lpstr>Hinduistická náboženství</vt:lpstr>
      <vt:lpstr>Obsah</vt:lpstr>
      <vt:lpstr>Pojem hinduismus</vt:lpstr>
      <vt:lpstr>Historický přehled</vt:lpstr>
      <vt:lpstr>3500-1500 př. Kr. protoindická civilizace</vt:lpstr>
      <vt:lpstr>Mohendžodáro</vt:lpstr>
      <vt:lpstr>1500-1000 př. Kr. Rané védské období</vt:lpstr>
      <vt:lpstr>Rgvéd o stvoření světa</vt:lpstr>
      <vt:lpstr>Z védského pantheonu</vt:lpstr>
      <vt:lpstr>1000-500 př. Kr. klasické védské období: brahmanismus</vt:lpstr>
      <vt:lpstr>Prezentace aplikace PowerPoint</vt:lpstr>
      <vt:lpstr>500 – 0 př. Kr. období velké náboženské proměny</vt:lpstr>
      <vt:lpstr>Hledání způsobu, jak dosáhnout vysvobození:</vt:lpstr>
      <vt:lpstr>Cesta askeze</vt:lpstr>
      <vt:lpstr>Cesta poznání</vt:lpstr>
      <vt:lpstr>Cesta konání povinnosti</vt:lpstr>
      <vt:lpstr>Cesta bhakti</vt:lpstr>
      <vt:lpstr>Cesta boží milosti</vt:lpstr>
      <vt:lpstr>džinismus</vt:lpstr>
      <vt:lpstr>buddhismus</vt:lpstr>
      <vt:lpstr>Kolem 0 – 500 po Kr. rozvoj teistických tradic a filozofických škol</vt:lpstr>
      <vt:lpstr>Brahma</vt:lpstr>
      <vt:lpstr>Višnu</vt:lpstr>
      <vt:lpstr>Šiva</vt:lpstr>
      <vt:lpstr>500 – 1000 po Kr.</vt:lpstr>
      <vt:lpstr>1000 – 17/18. století</vt:lpstr>
      <vt:lpstr>Od 18.- 19. století neohinduismus</vt:lpstr>
      <vt:lpstr>Vivékánanda</vt:lpstr>
      <vt:lpstr>současnost</vt:lpstr>
      <vt:lpstr>Základní charakteristiky hinduismu </vt:lpstr>
      <vt:lpstr>Základní charakteristiky II.</vt:lpstr>
      <vt:lpstr>Několik naukových prvků </vt:lpstr>
      <vt:lpstr>Pojetí času – vesmírné cykly</vt:lpstr>
      <vt:lpstr>Misie a dialog:  Jules Monchanin a Henri le Saux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Hinduistická náboženství</dc:title>
  <dc:creator>Denisa.Cervenkova@czcuni.onmicrosoft.com</dc:creator>
  <cp:lastModifiedBy>Denisa.Cervenkova@czcuni.onmicrosoft.com</cp:lastModifiedBy>
  <cp:revision>3</cp:revision>
  <dcterms:created xsi:type="dcterms:W3CDTF">2019-03-27T09:03:36Z</dcterms:created>
  <dcterms:modified xsi:type="dcterms:W3CDTF">2019-06-20T09:30:00Z</dcterms:modified>
</cp:coreProperties>
</file>