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9E8F27-E513-40CD-9F69-AD188DFF5F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9982A9D-69EA-4E5E-8B72-9E3CC2CB61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544B57-08BE-4002-B1A7-A1A4003BD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8B6D7-FF71-42AC-8369-7C582A499D61}" type="datetimeFigureOut">
              <a:rPr lang="cs-CZ" smtClean="0"/>
              <a:t>13. 11. 2017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D14425-2505-40C9-BAC9-EFEB41AEB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D4DB13-DB96-46B4-A6B0-2021AC163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9E602-B915-4A32-92A1-6DCA578A63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9451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7EE22D-D054-42E9-B1E9-A6F89987B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0475418-6890-489C-8CF6-4093EA927F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500727-1A72-48FF-AF91-401D4A9F0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8B6D7-FF71-42AC-8369-7C582A499D61}" type="datetimeFigureOut">
              <a:rPr lang="cs-CZ" smtClean="0"/>
              <a:t>13. 11. 2017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9D4432-4A35-4789-BD10-8671B9A52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A2C388-F8A2-4E24-BD33-5EC4FE0CE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9E602-B915-4A32-92A1-6DCA578A63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500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2D8D18B-CDE0-4B08-BB7E-F244847504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3C84202-3C16-488A-91F4-D8A83D4F55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532DB2-2368-409B-BB59-7A7A1C163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8B6D7-FF71-42AC-8369-7C582A499D61}" type="datetimeFigureOut">
              <a:rPr lang="cs-CZ" smtClean="0"/>
              <a:t>13. 11. 2017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3B2480-B0A6-43DB-B75C-6B0ECF21C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B92B35-2DF0-4310-BB4D-02277CD8F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9E602-B915-4A32-92A1-6DCA578A63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5051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4C1F3F-E6AA-437F-A5FF-81F0B866D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2190725-81A8-47CE-90AB-7D5040E6D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85F4EF-3F28-4221-8109-122EA61DC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8B6D7-FF71-42AC-8369-7C582A499D61}" type="datetimeFigureOut">
              <a:rPr lang="cs-CZ" smtClean="0"/>
              <a:t>13. 11. 2017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067B66-9F65-47D3-98E1-736859B7B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DE3BBC-496E-46CB-8143-5816A06F4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9E602-B915-4A32-92A1-6DCA578A63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8097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10D74D-DE2A-4851-AEB5-B3C61BACA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4FB4E98-271A-42B9-91E3-E7397E908B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0405234-B430-49E9-8497-061D405F3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8B6D7-FF71-42AC-8369-7C582A499D61}" type="datetimeFigureOut">
              <a:rPr lang="cs-CZ" smtClean="0"/>
              <a:t>13. 11. 2017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2B626C0-44E2-45EF-B2B2-C25348F35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48D23B-89E8-4327-8943-119A5213C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9E602-B915-4A32-92A1-6DCA578A63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082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88A328-86CA-4159-8C20-E0470992B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B61BFC8-6BBE-4ABC-B748-658FCE5DE5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F756F87-1AA1-4AA0-A9F6-AEC2329E47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CC2AF0F-D29D-4C22-9940-015784124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8B6D7-FF71-42AC-8369-7C582A499D61}" type="datetimeFigureOut">
              <a:rPr lang="cs-CZ" smtClean="0"/>
              <a:t>13. 11. 2017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4D4BF12-2B60-4747-A9D9-D3990FA07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9499555-D83A-4CC7-BFEA-EB0943269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9E602-B915-4A32-92A1-6DCA578A63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424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86FA2A-9F65-45C7-84FE-6F5E011C6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00F54FC-DC06-4A06-8461-58C8733562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090CBD0-C079-4AFE-9EFB-5D383AFF8B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6C2E5BE7-8C13-4BB0-B87E-36C26128A5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F2180564-B84F-45EC-9B05-0F153FFE9D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78B72E8-2CDD-4A6D-AC42-C3C18FB27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8B6D7-FF71-42AC-8369-7C582A499D61}" type="datetimeFigureOut">
              <a:rPr lang="cs-CZ" smtClean="0"/>
              <a:t>13. 11. 2017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BF809C3-EC75-44CB-9E8C-AFC6BBC96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8F0015D-73C0-4302-B4DB-1E58568E8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9E602-B915-4A32-92A1-6DCA578A63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0953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04ECD2-50AE-407C-A8AD-4CB7E32BA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8524FE8-17C4-4F8D-AB32-B4AD52FB1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8B6D7-FF71-42AC-8369-7C582A499D61}" type="datetimeFigureOut">
              <a:rPr lang="cs-CZ" smtClean="0"/>
              <a:t>13. 11. 2017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3D15185-2418-447D-B393-895035B7D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4779B41-2B1D-4077-A746-BBC0B689A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9E602-B915-4A32-92A1-6DCA578A63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2079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04557CE-C45A-4D7F-B445-2DEC2840B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8B6D7-FF71-42AC-8369-7C582A499D61}" type="datetimeFigureOut">
              <a:rPr lang="cs-CZ" smtClean="0"/>
              <a:t>13. 11. 2017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C6C336A-8511-4276-A5F2-134FC00E2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ADE34A8-80C2-4486-A6A3-F8CC366A3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9E602-B915-4A32-92A1-6DCA578A63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3687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6660EA-7042-44A2-A697-826C71C4C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A323FC-8CD2-4834-8E05-921C84C8A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5138D4D-CD07-43E0-8F30-FB805EB00C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48FF1F7-0233-4864-A77A-29EE1D715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8B6D7-FF71-42AC-8369-7C582A499D61}" type="datetimeFigureOut">
              <a:rPr lang="cs-CZ" smtClean="0"/>
              <a:t>13. 11. 2017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D2356BF-41E1-4075-9CE9-6F8F375DC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802FFB0-6A6A-44D6-B67A-C31A02A4D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9E602-B915-4A32-92A1-6DCA578A63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4331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AB2F7B-D415-47DB-8567-4E534D1F4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038AD5E-E14B-4C26-975F-6BC7133420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265DDA7-E284-48E5-8AF0-2DA0A69BC7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FE74906-6B0D-442A-AD22-8068FF702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8B6D7-FF71-42AC-8369-7C582A499D61}" type="datetimeFigureOut">
              <a:rPr lang="cs-CZ" smtClean="0"/>
              <a:t>13. 11. 2017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FB14F2-2E38-42F5-8B7A-E8E4392A4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EF3BA32-4320-437D-B0E8-85561BCF5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9E602-B915-4A32-92A1-6DCA578A63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0057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ADA4756-7C35-4FA7-9369-FE70FE558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1508566-88FB-48A0-8A9C-202858E887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0E8AC0-342B-47B9-8D3A-DECA2023EF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8B6D7-FF71-42AC-8369-7C582A499D61}" type="datetimeFigureOut">
              <a:rPr lang="cs-CZ" smtClean="0"/>
              <a:t>13. 11. 2017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B50B23-377C-4602-8A20-F3C728E4C7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624EF7B-5229-467A-96D3-C008284D6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9E602-B915-4A32-92A1-6DCA578A63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7118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340A24-0B96-4E69-8332-E94A08E40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slovní druhy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AFE04B-CDBA-4942-8860-D33013388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SUBST</a:t>
            </a:r>
          </a:p>
          <a:p>
            <a:r>
              <a:rPr lang="cs-CZ" dirty="0"/>
              <a:t>ADJ</a:t>
            </a:r>
          </a:p>
          <a:p>
            <a:r>
              <a:rPr lang="cs-CZ" dirty="0"/>
              <a:t>PRON</a:t>
            </a:r>
          </a:p>
          <a:p>
            <a:r>
              <a:rPr lang="cs-CZ" dirty="0"/>
              <a:t>NUM</a:t>
            </a:r>
          </a:p>
          <a:p>
            <a:r>
              <a:rPr lang="cs-CZ" dirty="0"/>
              <a:t>VERB</a:t>
            </a:r>
          </a:p>
          <a:p>
            <a:r>
              <a:rPr lang="cs-CZ" dirty="0"/>
              <a:t>ADV</a:t>
            </a:r>
          </a:p>
          <a:p>
            <a:pPr marL="0" indent="0">
              <a:buNone/>
            </a:pPr>
            <a:r>
              <a:rPr lang="cs-CZ" dirty="0"/>
              <a:t>??</a:t>
            </a:r>
          </a:p>
        </p:txBody>
      </p:sp>
    </p:spTree>
    <p:extLst>
      <p:ext uri="{BB962C8B-B14F-4D97-AF65-F5344CB8AC3E}">
        <p14:creationId xmlns:p14="http://schemas.microsoft.com/office/powerpoint/2010/main" val="2641114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340A24-0B96-4E69-8332-E94A08E40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431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200" b="1" dirty="0"/>
              <a:t>slovní druhy</a:t>
            </a:r>
            <a:br>
              <a:rPr lang="cs-CZ" sz="3200" b="1" dirty="0"/>
            </a:br>
            <a:r>
              <a:rPr lang="cs-CZ" sz="2400" dirty="0"/>
              <a:t>video: </a:t>
            </a:r>
            <a:r>
              <a:rPr lang="cs-CZ" sz="2400" dirty="0" err="1"/>
              <a:t>jw_vše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AFE04B-CDBA-4942-8860-D3301338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3757"/>
            <a:ext cx="10515600" cy="5062330"/>
          </a:xfrm>
        </p:spPr>
        <p:txBody>
          <a:bodyPr numCol="2">
            <a:normAutofit/>
          </a:bodyPr>
          <a:lstStyle/>
          <a:p>
            <a:r>
              <a:rPr lang="cs-CZ" dirty="0"/>
              <a:t>SUBST</a:t>
            </a:r>
          </a:p>
          <a:p>
            <a:r>
              <a:rPr lang="cs-CZ" dirty="0"/>
              <a:t>ADJ</a:t>
            </a:r>
          </a:p>
          <a:p>
            <a:r>
              <a:rPr lang="cs-CZ" dirty="0"/>
              <a:t>PRON</a:t>
            </a:r>
          </a:p>
          <a:p>
            <a:r>
              <a:rPr lang="cs-CZ" dirty="0"/>
              <a:t>NUM</a:t>
            </a:r>
          </a:p>
          <a:p>
            <a:r>
              <a:rPr lang="cs-CZ" dirty="0"/>
              <a:t>VERB</a:t>
            </a:r>
          </a:p>
          <a:p>
            <a:pPr lvl="1"/>
            <a:r>
              <a:rPr lang="cs-CZ" dirty="0"/>
              <a:t>auxiliární slovesa? (1:30)</a:t>
            </a:r>
          </a:p>
          <a:p>
            <a:r>
              <a:rPr lang="cs-CZ" dirty="0"/>
              <a:t>ADV</a:t>
            </a:r>
          </a:p>
          <a:p>
            <a:endParaRPr lang="cs-CZ" dirty="0"/>
          </a:p>
          <a:p>
            <a:r>
              <a:rPr lang="cs-CZ" dirty="0"/>
              <a:t>SUBST + VERB (1:02:5)</a:t>
            </a:r>
          </a:p>
          <a:p>
            <a:r>
              <a:rPr lang="cs-CZ" dirty="0"/>
              <a:t>simultaneita (0:22)</a:t>
            </a:r>
          </a:p>
          <a:p>
            <a:r>
              <a:rPr lang="cs-CZ" dirty="0"/>
              <a:t>KONJ</a:t>
            </a:r>
          </a:p>
          <a:p>
            <a:r>
              <a:rPr lang="cs-CZ" dirty="0"/>
              <a:t>PREP (1:53)</a:t>
            </a:r>
          </a:p>
          <a:p>
            <a:r>
              <a:rPr lang="cs-CZ" dirty="0"/>
              <a:t>PART</a:t>
            </a:r>
          </a:p>
          <a:p>
            <a:r>
              <a:rPr lang="cs-CZ" dirty="0"/>
              <a:t>SPEC</a:t>
            </a:r>
          </a:p>
          <a:p>
            <a:r>
              <a:rPr lang="cs-CZ" dirty="0"/>
              <a:t>CLASS</a:t>
            </a:r>
          </a:p>
          <a:p>
            <a:r>
              <a:rPr lang="cs-CZ" dirty="0"/>
              <a:t>INU (= </a:t>
            </a:r>
            <a:r>
              <a:rPr lang="cs-CZ" dirty="0" err="1"/>
              <a:t>indirect</a:t>
            </a:r>
            <a:r>
              <a:rPr lang="cs-CZ" dirty="0"/>
              <a:t> </a:t>
            </a:r>
            <a:r>
              <a:rPr lang="cs-CZ" dirty="0" err="1"/>
              <a:t>naming</a:t>
            </a:r>
            <a:r>
              <a:rPr lang="cs-CZ" dirty="0"/>
              <a:t> unit)</a:t>
            </a:r>
          </a:p>
          <a:p>
            <a:endParaRPr lang="cs-CZ" dirty="0"/>
          </a:p>
          <a:p>
            <a:r>
              <a:rPr lang="cs-CZ" dirty="0"/>
              <a:t>GEST (1:31; 2:58:7)</a:t>
            </a:r>
          </a:p>
        </p:txBody>
      </p:sp>
    </p:spTree>
    <p:extLst>
      <p:ext uri="{BB962C8B-B14F-4D97-AF65-F5344CB8AC3E}">
        <p14:creationId xmlns:p14="http://schemas.microsoft.com/office/powerpoint/2010/main" val="5098863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53</Words>
  <Application>Microsoft Office PowerPoint</Application>
  <PresentationFormat>Širokoúhlá obrazovka</PresentationFormat>
  <Paragraphs>27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slovní druhy</vt:lpstr>
      <vt:lpstr>slovní druhy video: jw_vše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pivo</dc:creator>
  <cp:lastModifiedBy>pivo</cp:lastModifiedBy>
  <cp:revision>3</cp:revision>
  <dcterms:created xsi:type="dcterms:W3CDTF">2017-11-13T10:52:04Z</dcterms:created>
  <dcterms:modified xsi:type="dcterms:W3CDTF">2017-11-13T14:32:53Z</dcterms:modified>
</cp:coreProperties>
</file>