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E8F27-E513-40CD-9F69-AD188DFF5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982A9D-69EA-4E5E-8B72-9E3CC2CB6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544B57-08BE-4002-B1A7-A1A4003B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D14425-2505-40C9-BAC9-EFEB41AE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4DB13-DB96-46B4-A6B0-2021AC16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EE22D-D054-42E9-B1E9-A6F89987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475418-6890-489C-8CF6-4093EA927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500727-1A72-48FF-AF91-401D4A9F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9D4432-4A35-4789-BD10-8671B9A5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2C388-F8A2-4E24-BD33-5EC4FE0C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0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2D8D18B-CDE0-4B08-BB7E-F24484750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C84202-3C16-488A-91F4-D8A83D4F5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32DB2-2368-409B-BB59-7A7A1C16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3B2480-B0A6-43DB-B75C-6B0ECF21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B92B35-2DF0-4310-BB4D-02277CD8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05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C1F3F-E6AA-437F-A5FF-81F0B866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190725-81A8-47CE-90AB-7D5040E6D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85F4EF-3F28-4221-8109-122EA61D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067B66-9F65-47D3-98E1-736859B7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DE3BBC-496E-46CB-8143-5816A06F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9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0D74D-DE2A-4851-AEB5-B3C61BAC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FB4E98-271A-42B9-91E3-E7397E908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405234-B430-49E9-8497-061D405F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B626C0-44E2-45EF-B2B2-C25348F3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48D23B-89E8-4327-8943-119A5213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8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8A328-86CA-4159-8C20-E0470992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61BFC8-6BBE-4ABC-B748-658FCE5DE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F756F87-1AA1-4AA0-A9F6-AEC2329E4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C2AF0F-D29D-4C22-9940-01578412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D4BF12-2B60-4747-A9D9-D3990FA0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499555-D83A-4CC7-BFEA-EB094326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42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6FA2A-9F65-45C7-84FE-6F5E011C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0F54FC-DC06-4A06-8461-58C873356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090CBD0-C079-4AFE-9EFB-5D383AFF8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C2E5BE7-8C13-4BB0-B87E-36C26128A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2180564-B84F-45EC-9B05-0F153FFE9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8B72E8-2CDD-4A6D-AC42-C3C18FB2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F809C3-EC75-44CB-9E8C-AFC6BBC9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F0015D-73C0-4302-B4DB-1E58568E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95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4ECD2-50AE-407C-A8AD-4CB7E32B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524FE8-17C4-4F8D-AB32-B4AD52FB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D15185-2418-447D-B393-895035B7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779B41-2B1D-4077-A746-BBC0B689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0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4557CE-C45A-4D7F-B445-2DEC2840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C6C336A-8511-4276-A5F2-134FC00E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DE34A8-80C2-4486-A6A3-F8CC366A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68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660EA-7042-44A2-A697-826C71C4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A323FC-8CD2-4834-8E05-921C84C8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5138D4D-CD07-43E0-8F30-FB805EB00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8FF1F7-0233-4864-A77A-29EE1D71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2356BF-41E1-4075-9CE9-6F8F375D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02FFB0-6A6A-44D6-B67A-C31A02A4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33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B2F7B-D415-47DB-8567-4E534D1F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38AD5E-E14B-4C26-975F-6BC713342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265DDA7-E284-48E5-8AF0-2DA0A69BC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E74906-6B0D-442A-AD22-8068FF70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FB14F2-2E38-42F5-8B7A-E8E4392A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F3BA32-4320-437D-B0E8-85561BCF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05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ADA4756-7C35-4FA7-9369-FE70FE55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508566-88FB-48A0-8A9C-202858E88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E8AC0-342B-47B9-8D3A-DECA2023E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B6D7-FF71-42AC-8369-7C582A499D61}" type="datetimeFigureOut">
              <a:rPr lang="cs-CZ" smtClean="0"/>
              <a:t>13. 11. 2017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50B23-377C-4602-8A20-F3C728E4C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24EF7B-5229-467A-96D3-C008284D6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E602-B915-4A32-92A1-6DCA578A6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11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40A24-0B96-4E69-8332-E94A08E4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slovní druhy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AFE04B-CDBA-4942-8860-D3301338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SUBST</a:t>
            </a:r>
          </a:p>
          <a:p>
            <a:r>
              <a:rPr lang="cs-CZ" dirty="0"/>
              <a:t>ADJ</a:t>
            </a:r>
          </a:p>
          <a:p>
            <a:r>
              <a:rPr lang="cs-CZ" dirty="0"/>
              <a:t>PRON</a:t>
            </a:r>
          </a:p>
          <a:p>
            <a:r>
              <a:rPr lang="cs-CZ" dirty="0"/>
              <a:t>NUM</a:t>
            </a:r>
          </a:p>
          <a:p>
            <a:r>
              <a:rPr lang="cs-CZ" dirty="0"/>
              <a:t>VERB</a:t>
            </a:r>
          </a:p>
          <a:p>
            <a:r>
              <a:rPr lang="cs-CZ" dirty="0"/>
              <a:t>ADV</a:t>
            </a:r>
          </a:p>
          <a:p>
            <a:pPr marL="0" indent="0">
              <a:buNone/>
            </a:pPr>
            <a:r>
              <a:rPr lang="cs-CZ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64111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40A24-0B96-4E69-8332-E94A08E4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slovní druhy</a:t>
            </a:r>
            <a:br>
              <a:rPr lang="cs-CZ" sz="3200" b="1" dirty="0"/>
            </a:br>
            <a:r>
              <a:rPr lang="cs-CZ" sz="2400" dirty="0"/>
              <a:t>video: </a:t>
            </a:r>
            <a:r>
              <a:rPr lang="cs-CZ" sz="2400" dirty="0" err="1"/>
              <a:t>jw_vše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AFE04B-CDBA-4942-8860-D3301338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7"/>
            <a:ext cx="10515600" cy="5062330"/>
          </a:xfrm>
        </p:spPr>
        <p:txBody>
          <a:bodyPr numCol="2">
            <a:normAutofit/>
          </a:bodyPr>
          <a:lstStyle/>
          <a:p>
            <a:r>
              <a:rPr lang="cs-CZ" dirty="0"/>
              <a:t>SUBST</a:t>
            </a:r>
          </a:p>
          <a:p>
            <a:r>
              <a:rPr lang="cs-CZ" dirty="0"/>
              <a:t>ADJ</a:t>
            </a:r>
          </a:p>
          <a:p>
            <a:r>
              <a:rPr lang="cs-CZ" dirty="0"/>
              <a:t>PRON</a:t>
            </a:r>
          </a:p>
          <a:p>
            <a:r>
              <a:rPr lang="cs-CZ" dirty="0"/>
              <a:t>NUM</a:t>
            </a:r>
          </a:p>
          <a:p>
            <a:r>
              <a:rPr lang="cs-CZ" dirty="0"/>
              <a:t>VERB</a:t>
            </a:r>
          </a:p>
          <a:p>
            <a:pPr lvl="1"/>
            <a:r>
              <a:rPr lang="cs-CZ" dirty="0"/>
              <a:t>auxiliární slovesa? (1:30)</a:t>
            </a:r>
          </a:p>
          <a:p>
            <a:r>
              <a:rPr lang="cs-CZ" dirty="0"/>
              <a:t>ADV</a:t>
            </a:r>
          </a:p>
          <a:p>
            <a:endParaRPr lang="cs-CZ" dirty="0"/>
          </a:p>
          <a:p>
            <a:r>
              <a:rPr lang="cs-CZ" dirty="0"/>
              <a:t>SUBST + VERB (1:02:5)</a:t>
            </a:r>
          </a:p>
          <a:p>
            <a:r>
              <a:rPr lang="cs-CZ" dirty="0"/>
              <a:t>simultaneita (0:22)</a:t>
            </a:r>
          </a:p>
          <a:p>
            <a:r>
              <a:rPr lang="cs-CZ" dirty="0"/>
              <a:t>KONJ</a:t>
            </a:r>
          </a:p>
          <a:p>
            <a:r>
              <a:rPr lang="cs-CZ" dirty="0"/>
              <a:t>PREP (1:53)</a:t>
            </a:r>
          </a:p>
          <a:p>
            <a:r>
              <a:rPr lang="cs-CZ" dirty="0"/>
              <a:t>PART</a:t>
            </a:r>
          </a:p>
          <a:p>
            <a:r>
              <a:rPr lang="cs-CZ" dirty="0"/>
              <a:t>SPEC</a:t>
            </a:r>
          </a:p>
          <a:p>
            <a:r>
              <a:rPr lang="cs-CZ" dirty="0"/>
              <a:t>CLASS</a:t>
            </a:r>
          </a:p>
          <a:p>
            <a:r>
              <a:rPr lang="cs-CZ" dirty="0"/>
              <a:t>INU (= 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naming</a:t>
            </a:r>
            <a:r>
              <a:rPr lang="cs-CZ" dirty="0"/>
              <a:t> unit)</a:t>
            </a:r>
          </a:p>
          <a:p>
            <a:endParaRPr lang="cs-CZ" dirty="0"/>
          </a:p>
          <a:p>
            <a:r>
              <a:rPr lang="cs-CZ" dirty="0"/>
              <a:t>GEST (1:31; 2:58:7)</a:t>
            </a:r>
          </a:p>
        </p:txBody>
      </p:sp>
    </p:spTree>
    <p:extLst>
      <p:ext uri="{BB962C8B-B14F-4D97-AF65-F5344CB8AC3E}">
        <p14:creationId xmlns:p14="http://schemas.microsoft.com/office/powerpoint/2010/main" val="509886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53</Words>
  <Application>Microsoft Office PowerPoint</Application>
  <PresentationFormat>Širokoúhlá obrazovka</PresentationFormat>
  <Paragraphs>27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slovní druhy</vt:lpstr>
      <vt:lpstr>slovní druhy video: jw_vše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3</cp:revision>
  <dcterms:created xsi:type="dcterms:W3CDTF">2017-11-13T10:52:04Z</dcterms:created>
  <dcterms:modified xsi:type="dcterms:W3CDTF">2017-11-13T14:32:53Z</dcterms:modified>
</cp:coreProperties>
</file>