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91" r:id="rId9"/>
    <p:sldId id="263" r:id="rId10"/>
    <p:sldId id="266" r:id="rId11"/>
    <p:sldId id="267" r:id="rId12"/>
    <p:sldId id="268" r:id="rId13"/>
    <p:sldId id="269" r:id="rId14"/>
    <p:sldId id="264" r:id="rId15"/>
    <p:sldId id="265" r:id="rId16"/>
    <p:sldId id="270" r:id="rId17"/>
    <p:sldId id="272" r:id="rId18"/>
    <p:sldId id="274" r:id="rId19"/>
    <p:sldId id="278" r:id="rId20"/>
    <p:sldId id="279" r:id="rId21"/>
    <p:sldId id="271" r:id="rId22"/>
    <p:sldId id="273" r:id="rId23"/>
    <p:sldId id="275" r:id="rId24"/>
    <p:sldId id="276" r:id="rId25"/>
    <p:sldId id="277" r:id="rId26"/>
    <p:sldId id="280" r:id="rId27"/>
    <p:sldId id="281" r:id="rId28"/>
    <p:sldId id="282" r:id="rId29"/>
    <p:sldId id="283" r:id="rId30"/>
    <p:sldId id="284" r:id="rId31"/>
    <p:sldId id="289" r:id="rId32"/>
    <p:sldId id="292" r:id="rId33"/>
    <p:sldId id="290" r:id="rId34"/>
    <p:sldId id="293" r:id="rId35"/>
    <p:sldId id="294" r:id="rId36"/>
    <p:sldId id="296" r:id="rId37"/>
    <p:sldId id="295" r:id="rId38"/>
    <p:sldId id="287" r:id="rId39"/>
    <p:sldId id="288" r:id="rId40"/>
    <p:sldId id="286" r:id="rId41"/>
    <p:sldId id="285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0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82B1-E24C-4120-A22F-B866E1996BC3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CEE0-2A73-4BE4-9DC7-05B8105959C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82B1-E24C-4120-A22F-B866E1996BC3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CEE0-2A73-4BE4-9DC7-05B8105959C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82B1-E24C-4120-A22F-B866E1996BC3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CEE0-2A73-4BE4-9DC7-05B8105959C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82B1-E24C-4120-A22F-B866E1996BC3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CEE0-2A73-4BE4-9DC7-05B8105959C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82B1-E24C-4120-A22F-B866E1996BC3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CEE0-2A73-4BE4-9DC7-05B8105959C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82B1-E24C-4120-A22F-B866E1996BC3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CEE0-2A73-4BE4-9DC7-05B8105959C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82B1-E24C-4120-A22F-B866E1996BC3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CEE0-2A73-4BE4-9DC7-05B8105959C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82B1-E24C-4120-A22F-B866E1996BC3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CEE0-2A73-4BE4-9DC7-05B8105959C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82B1-E24C-4120-A22F-B866E1996BC3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CEE0-2A73-4BE4-9DC7-05B8105959C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82B1-E24C-4120-A22F-B866E1996BC3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CEE0-2A73-4BE4-9DC7-05B8105959C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382B1-E24C-4120-A22F-B866E1996BC3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CEE0-2A73-4BE4-9DC7-05B8105959C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382B1-E24C-4120-A22F-B866E1996BC3}" type="datetimeFigureOut">
              <a:rPr lang="cs-CZ" smtClean="0"/>
              <a:t>23.4.2020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BCEE0-2A73-4BE4-9DC7-05B8105959CB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Parky a zahrady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499992" y="5013176"/>
            <a:ext cx="3272408" cy="625624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1"/>
                </a:solidFill>
              </a:rPr>
              <a:t>Martina </a:t>
            </a:r>
            <a:r>
              <a:rPr lang="cs-CZ" sz="1800" dirty="0" smtClean="0">
                <a:solidFill>
                  <a:schemeClr val="tx1"/>
                </a:solidFill>
              </a:rPr>
              <a:t>Indrová</a:t>
            </a:r>
            <a:endParaRPr lang="cs-CZ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C:\Documents and Settings\Martina Veselá\Plocha\giuseppearcimboldo5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3448050" cy="4572000"/>
          </a:xfrm>
          <a:prstGeom prst="rect">
            <a:avLst/>
          </a:prstGeom>
          <a:noFill/>
        </p:spPr>
      </p:pic>
      <p:pic>
        <p:nvPicPr>
          <p:cNvPr id="22531" name="Picture 3" descr="C:\Documents and Settings\Martina Veselá\Plocha\giuseppearcimboldo4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08720"/>
            <a:ext cx="3771900" cy="4572000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5004048" y="609329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Giuseppe</a:t>
            </a:r>
            <a:r>
              <a:rPr lang="cs-CZ" dirty="0" smtClean="0"/>
              <a:t> </a:t>
            </a:r>
            <a:r>
              <a:rPr lang="cs-CZ" dirty="0" err="1" smtClean="0"/>
              <a:t>Arcimboldo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 descr="C:\Documents and Settings\Martina Veselá\Plocha\giuseppearcimboldo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970887" cy="5430167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716016" y="616530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Giuseppe</a:t>
            </a:r>
            <a:r>
              <a:rPr lang="cs-CZ" dirty="0" smtClean="0"/>
              <a:t> </a:t>
            </a:r>
            <a:r>
              <a:rPr lang="cs-CZ" dirty="0" err="1" smtClean="0"/>
              <a:t>Arcimboldo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C:\Documents and Settings\Martina Veselá\Plocha\giuseppearcimboldo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0648"/>
            <a:ext cx="4210248" cy="5823974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644008" y="62373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Giuseppe</a:t>
            </a:r>
            <a:r>
              <a:rPr lang="cs-CZ" dirty="0" smtClean="0"/>
              <a:t> </a:t>
            </a:r>
            <a:r>
              <a:rPr lang="cs-CZ" dirty="0" err="1" smtClean="0"/>
              <a:t>Arcimboldo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C:\Documents and Settings\Martina Veselá\Plocha\Kroměříž\žánrový výjev z renesanční zahrad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548680"/>
            <a:ext cx="5720635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484784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194" name="Picture 2" descr="C:\Documents and Settings\Martina Veselá\Plocha\Telč fr. zahr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260648"/>
            <a:ext cx="7680853" cy="576064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572000" y="616530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Telč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 descr="C:\Documents and Settings\Martina Veselá\Plocha\Kroměříž\Bucov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632848" cy="572463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644008" y="62373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Bučovice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1"/>
            <a:ext cx="8229600" cy="338437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7650" name="Picture 2" descr="C:\Documents and Settings\Martina Veselá\Plocha\Kroměříž\scan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2490787" cy="2722563"/>
          </a:xfrm>
          <a:prstGeom prst="rect">
            <a:avLst/>
          </a:prstGeom>
          <a:noFill/>
        </p:spPr>
      </p:pic>
      <p:pic>
        <p:nvPicPr>
          <p:cNvPr id="27651" name="Picture 3" descr="C:\Documents and Settings\Martina Veselá\Plocha\Kroměříž\scan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836712"/>
            <a:ext cx="2465387" cy="3946525"/>
          </a:xfrm>
          <a:prstGeom prst="rect">
            <a:avLst/>
          </a:prstGeom>
          <a:noFill/>
        </p:spPr>
      </p:pic>
      <p:pic>
        <p:nvPicPr>
          <p:cNvPr id="27652" name="Picture 4" descr="C:\Documents and Settings\Martina Veselá\Plocha\Kroměříž\scan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412776"/>
            <a:ext cx="3173412" cy="4498975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467544" y="314096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Vídeň Belveder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652120" y="602128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Kroměříž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987824" y="486916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Ideální zahrada 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9695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9698" name="Picture 2" descr="C:\Documents and Settings\Martina Veselá\Plocha\Kroměříž\IMG_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4608512" cy="3456384"/>
          </a:xfrm>
          <a:prstGeom prst="rect">
            <a:avLst/>
          </a:prstGeom>
          <a:noFill/>
        </p:spPr>
      </p:pic>
      <p:pic>
        <p:nvPicPr>
          <p:cNvPr id="29699" name="Picture 3" descr="C:\Documents and Settings\Martina Veselá\Plocha\2782-versailles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6186" y="3140968"/>
            <a:ext cx="4128459" cy="3096344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1331640" y="55892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Versailles</a:t>
            </a:r>
            <a:endParaRPr lang="cs-CZ" dirty="0"/>
          </a:p>
        </p:txBody>
      </p:sp>
      <p:pic>
        <p:nvPicPr>
          <p:cNvPr id="29700" name="Picture 4" descr="C:\Documents and Settings\Martina Veselá\Plocha\Versailles2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39" y="188640"/>
            <a:ext cx="3997707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 descr="C:\Documents and Settings\Martina Veselá\Plocha\Kroměříž\scan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0648"/>
            <a:ext cx="7416824" cy="578124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572000" y="62373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Versailles 1685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 descr="C:\Documents and Settings\Martina Veselá\Plocha\4afc2cb4639e62679fa601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7992888" cy="599466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644008" y="638132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Valdštejnská zahrada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Documents and Settings\Martina Veselá\Plocha\hieronymusboschzahradapozemskchrozko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60648"/>
            <a:ext cx="5184576" cy="5734094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499992" y="616530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Hieronymus Bosch</a:t>
            </a:r>
          </a:p>
          <a:p>
            <a:r>
              <a:rPr lang="cs-CZ" dirty="0" smtClean="0"/>
              <a:t>Zahrada pozemských rozkoší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6866" name="Picture 2" descr="C:\Documents and Settings\Martina Veselá\Plocha\Vrtbovska_f0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316925" cy="554461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932040" y="609329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Vrtbovská</a:t>
            </a:r>
            <a:r>
              <a:rPr lang="cs-CZ" dirty="0" smtClean="0"/>
              <a:t> zahrada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 descr="C:\Documents and Settings\Martina Veselá\Plocha\Kroměříž\scan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4644008" cy="6294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6104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0722" name="Picture 2" descr="C:\Documents and Settings\Martina Veselá\Plocha\Kroměříž\scan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332656"/>
            <a:ext cx="8193431" cy="511256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499992" y="587727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Kroměříž 1691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4096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2770" name="Picture 2" descr="C:\Documents and Settings\Martina Veselá\Plocha\Ostrov_L_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536" y="1124744"/>
            <a:ext cx="9175536" cy="331236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004048" y="508518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Ostrov</a:t>
            </a: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3794" name="Picture 2" descr="C:\Documents and Settings\Martina Veselá\Plocha\Kroměříž\scan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60648"/>
            <a:ext cx="4536503" cy="5943117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588224" y="61653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Kroměříž</a:t>
            </a:r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 descr="C:\Documents and Settings\Martina Veselá\Plocha\Kroměříž\scan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6912768" cy="573765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436096" y="62373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Kroměříž  1850</a:t>
            </a:r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/>
              <a:t>	</a:t>
            </a:r>
            <a:r>
              <a:rPr lang="cs-CZ" dirty="0" smtClean="0"/>
              <a:t>		Co najdeme v zahradě?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7890" name="Picture 2" descr="C:\Documents and Settings\Martina Veselá\Plocha\Zahrada - části\DSC0271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92696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8914" name="Picture 2" descr="C:\Documents and Settings\Martina Veselá\Plocha\Zahrada - části\vrtb_PICT000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6712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9938" name="Picture 2" descr="C:\Documents and Settings\Martina Veselá\Plocha\Zahrada - části\Vrtbovska_f0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6712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C:\Documents and Settings\Martina Veselá\Plocha\bosch-heuwagen-links-6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1866900" cy="5715000"/>
          </a:xfrm>
          <a:prstGeom prst="rect">
            <a:avLst/>
          </a:prstGeom>
          <a:noFill/>
        </p:spPr>
      </p:pic>
      <p:pic>
        <p:nvPicPr>
          <p:cNvPr id="5123" name="Picture 3" descr="C:\Documents and Settings\Martina Veselá\Plocha\bosch3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04664"/>
            <a:ext cx="4105068" cy="5688632"/>
          </a:xfrm>
          <a:prstGeom prst="rect">
            <a:avLst/>
          </a:prstGeom>
          <a:noFill/>
        </p:spPr>
      </p:pic>
      <p:pic>
        <p:nvPicPr>
          <p:cNvPr id="5124" name="Picture 4" descr="C:\Documents and Settings\Martina Veselá\Plocha\bosch-heuwagen-rechts-60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04664"/>
            <a:ext cx="1857375" cy="5715001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4355976" y="62373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Hieronymus Bosch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62" name="Picture 2" descr="C:\Documents and Settings\Martina Veselá\Plocha\Zahrada - části\Konopiste_108_0853_ld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560840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4034" name="Picture 2" descr="C:\Documents and Settings\Martina Veselá\Plocha\Zahrady - fotky\Kroměříž\scan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04664"/>
            <a:ext cx="5650464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/>
          <p:nvPr/>
        </p:nvPicPr>
        <p:blipFill>
          <a:blip r:embed="rId2" cstate="print"/>
          <a:srcRect l="992" t="20588" r="52562" b="17353"/>
          <a:stretch>
            <a:fillRect/>
          </a:stretch>
        </p:blipFill>
        <p:spPr bwMode="auto">
          <a:xfrm>
            <a:off x="2051720" y="1340768"/>
            <a:ext cx="4794647" cy="424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/>
          <a:srcRect l="20826" t="21471" r="20827" b="32647"/>
          <a:stretch>
            <a:fillRect/>
          </a:stretch>
        </p:blipFill>
        <p:spPr bwMode="auto">
          <a:xfrm>
            <a:off x="611560" y="1700808"/>
            <a:ext cx="7591616" cy="335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/>
          <p:nvPr/>
        </p:nvPicPr>
        <p:blipFill>
          <a:blip r:embed="rId2" cstate="print"/>
          <a:srcRect l="5950" t="7059" r="7438" b="8235"/>
          <a:stretch>
            <a:fillRect/>
          </a:stretch>
        </p:blipFill>
        <p:spPr bwMode="auto">
          <a:xfrm>
            <a:off x="827584" y="980728"/>
            <a:ext cx="756084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5058" name="Picture 2" descr="C:\Documents and Settings\Martina Veselá\Plocha\janohrad00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7106" name="Picture 2" descr="C:\Documents and Settings\Martina Veselá\Plocha\d313_Ogrod_Schonbrunn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548680"/>
            <a:ext cx="3888432" cy="5699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6082" name="Picture 2" descr="C:\Documents and Settings\Martina Veselá\Plocha\rendez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4577374" cy="3528392"/>
          </a:xfrm>
          <a:prstGeom prst="rect">
            <a:avLst/>
          </a:prstGeom>
          <a:noFill/>
        </p:spPr>
      </p:pic>
      <p:pic>
        <p:nvPicPr>
          <p:cNvPr id="46083" name="Picture 3" descr="C:\Documents and Settings\Martina Veselá\Plocha\90549_vikZah_schonbrunn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276872"/>
            <a:ext cx="3438525" cy="4381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986" name="Picture 2" descr="C:\Documents and Settings\Martina Veselá\Plocha\thur107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620001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010" name="Picture 2" descr="C:\Documents and Settings\Martina Veselá\Plocha\94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708900" cy="538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499992" y="587727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Rosa </a:t>
            </a:r>
            <a:r>
              <a:rPr lang="cs-CZ" dirty="0" err="1" smtClean="0"/>
              <a:t>coeli</a:t>
            </a:r>
            <a:endParaRPr lang="cs-CZ" dirty="0"/>
          </a:p>
        </p:txBody>
      </p:sp>
      <p:pic>
        <p:nvPicPr>
          <p:cNvPr id="2051" name="Picture 3" descr="C:\Documents and Settings\Martina Veselá\Plocha\13_rajsky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 descr="C:\Documents and Settings\Martina Veselá\Plocha\Kroměříž\Bucov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632848" cy="572463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644008" y="62373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Bučovice</a:t>
            </a:r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8130" name="Picture 2" descr="C:\Documents and Settings\Martina Veselá\Plocha\Vienna%20-%20Schonbrunn%20giardini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7620000" cy="5715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644008" y="616530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/>
              <a:t>Vídeň  Schönbrunn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Documents and Settings\Martina Veselá\Plocha\Žďár n. S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7128792" cy="5346594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283968" y="580526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Žďár nad Sázavou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Documents and Settings\Martina Veselá\Plocha\Kl. zahr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48872" cy="587293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572000" y="630932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Verona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Documents and Settings\Martina Veselá\Plocha\27521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0648"/>
            <a:ext cx="5112568" cy="6074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/>
          <a:srcRect l="42645" t="43529" r="43306" b="21765"/>
          <a:stretch>
            <a:fillRect/>
          </a:stretch>
        </p:blipFill>
        <p:spPr bwMode="auto">
          <a:xfrm>
            <a:off x="179512" y="260648"/>
            <a:ext cx="403244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/>
          <p:cNvPicPr/>
          <p:nvPr/>
        </p:nvPicPr>
        <p:blipFill>
          <a:blip r:embed="rId3" cstate="print"/>
          <a:srcRect l="34380" t="40294" r="35041" b="18529"/>
          <a:stretch>
            <a:fillRect/>
          </a:stretch>
        </p:blipFill>
        <p:spPr bwMode="auto">
          <a:xfrm>
            <a:off x="4499992" y="2852936"/>
            <a:ext cx="439248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4932040" y="184482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Pražský hrad</a:t>
            </a: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Documents and Settings\Martina Veselá\Plocha\Hyakint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7776864" cy="583264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644008" y="6309320"/>
            <a:ext cx="110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Hyakintos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50</Words>
  <Application>Microsoft Office PowerPoint</Application>
  <PresentationFormat>Předvádění na obrazovce (4:3)</PresentationFormat>
  <Paragraphs>32</Paragraphs>
  <Slides>41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Motiv sady Office</vt:lpstr>
      <vt:lpstr>Parky a zahrady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NPÚ ÚOP v Telči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Parky a zahrady</dc:title>
  <dc:creator>Martina Veselá</dc:creator>
  <cp:lastModifiedBy>Martina Indrová</cp:lastModifiedBy>
  <cp:revision>11</cp:revision>
  <dcterms:created xsi:type="dcterms:W3CDTF">2010-09-14T03:57:23Z</dcterms:created>
  <dcterms:modified xsi:type="dcterms:W3CDTF">2020-04-23T06:53:17Z</dcterms:modified>
</cp:coreProperties>
</file>