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5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8641-6B52-433B-9276-81D62BB34C00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B9BC-EE59-4D6A-8ED3-636141942C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51450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8641-6B52-433B-9276-81D62BB34C00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B9BC-EE59-4D6A-8ED3-636141942C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5969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8641-6B52-433B-9276-81D62BB34C00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B9BC-EE59-4D6A-8ED3-636141942C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7154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8641-6B52-433B-9276-81D62BB34C00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B9BC-EE59-4D6A-8ED3-636141942C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7077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8641-6B52-433B-9276-81D62BB34C00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B9BC-EE59-4D6A-8ED3-636141942C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5583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8641-6B52-433B-9276-81D62BB34C00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B9BC-EE59-4D6A-8ED3-636141942C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0819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8641-6B52-433B-9276-81D62BB34C00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B9BC-EE59-4D6A-8ED3-636141942C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7712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8641-6B52-433B-9276-81D62BB34C00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B9BC-EE59-4D6A-8ED3-636141942C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2220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8641-6B52-433B-9276-81D62BB34C00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B9BC-EE59-4D6A-8ED3-636141942C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960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8641-6B52-433B-9276-81D62BB34C00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B9BC-EE59-4D6A-8ED3-636141942C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3203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8641-6B52-433B-9276-81D62BB34C00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B9BC-EE59-4D6A-8ED3-636141942C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2160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68641-6B52-433B-9276-81D62BB34C00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DB9BC-EE59-4D6A-8ED3-636141942C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09124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7776"/>
          </a:xfrm>
        </p:spPr>
        <p:txBody>
          <a:bodyPr>
            <a:normAutofit fontScale="90000"/>
          </a:bodyPr>
          <a:lstStyle/>
          <a:p>
            <a:r>
              <a:rPr lang="sl-SI" sz="2700" b="1" dirty="0">
                <a:solidFill>
                  <a:schemeClr val="accent5"/>
                </a:solidFill>
              </a:rPr>
              <a:t>Moja najljubša knjiga </a:t>
            </a:r>
            <a:r>
              <a:rPr lang="sl-SI" sz="2000" dirty="0"/>
              <a:t/>
            </a:r>
            <a:br>
              <a:rPr lang="sl-SI" sz="2000" dirty="0"/>
            </a:br>
            <a:r>
              <a:rPr lang="sl-SI" sz="2000" dirty="0"/>
              <a:t>(Knjiga, ki je v zadnjem času zelo popularna pri nas, je … / Zelo pomembna knjiga/avtor pri nas je </a:t>
            </a:r>
            <a:r>
              <a:rPr lang="sl-SI" sz="2000" dirty="0" smtClean="0"/>
              <a:t>…)</a:t>
            </a:r>
            <a:endParaRPr lang="sl-SI" dirty="0"/>
          </a:p>
        </p:txBody>
      </p:sp>
      <p:pic>
        <p:nvPicPr>
          <p:cNvPr id="9" name="Označba mesta vsebine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3217" y="1064145"/>
            <a:ext cx="8533254" cy="556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931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Širokozaslonsko</PresentationFormat>
  <Paragraphs>1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Officeova tema</vt:lpstr>
      <vt:lpstr>Moja najljubša knjiga  (Knjiga, ki je v zadnjem času zelo popularna pri nas, je … / Zelo pomembna knjiga/avtor pri nas je …)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Moja najljubša knjiga  (Knjiga, ki je v zadnjem času zelo popularna pri nas, je … / Zelo pomembna knjiga/avtor pri nas je …)</dc:title>
  <dc:creator>Magda Lojk</dc:creator>
  <cp:lastModifiedBy>Magda Lojk</cp:lastModifiedBy>
  <cp:revision>1</cp:revision>
  <dcterms:created xsi:type="dcterms:W3CDTF">2020-04-29T08:18:07Z</dcterms:created>
  <dcterms:modified xsi:type="dcterms:W3CDTF">2020-04-29T08:18:28Z</dcterms:modified>
</cp:coreProperties>
</file>