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822C-A868-4A3B-BA70-CAAC63F914D9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3D3F407-4534-48F7-B9A4-5462B9A0FE0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822C-A868-4A3B-BA70-CAAC63F914D9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F407-4534-48F7-B9A4-5462B9A0FE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822C-A868-4A3B-BA70-CAAC63F914D9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F407-4534-48F7-B9A4-5462B9A0FE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822C-A868-4A3B-BA70-CAAC63F914D9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F407-4534-48F7-B9A4-5462B9A0FE0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822C-A868-4A3B-BA70-CAAC63F914D9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3D3F407-4534-48F7-B9A4-5462B9A0FE0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822C-A868-4A3B-BA70-CAAC63F914D9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F407-4534-48F7-B9A4-5462B9A0FE0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822C-A868-4A3B-BA70-CAAC63F914D9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F407-4534-48F7-B9A4-5462B9A0FE0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822C-A868-4A3B-BA70-CAAC63F914D9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F407-4534-48F7-B9A4-5462B9A0FE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822C-A868-4A3B-BA70-CAAC63F914D9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F407-4534-48F7-B9A4-5462B9A0FE0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822C-A868-4A3B-BA70-CAAC63F914D9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3F407-4534-48F7-B9A4-5462B9A0FE0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822C-A868-4A3B-BA70-CAAC63F914D9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3D3F407-4534-48F7-B9A4-5462B9A0FE0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9F822C-A868-4A3B-BA70-CAAC63F914D9}" type="datetimeFigureOut">
              <a:rPr lang="cs-CZ" smtClean="0"/>
              <a:t>20. 11. 2020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3D3F407-4534-48F7-B9A4-5462B9A0FE0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PALJONKO KELLO ON?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80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35416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MIHIN AIKAAN? = MONELTA?</a:t>
            </a:r>
            <a:br>
              <a:rPr lang="cs-CZ" dirty="0" smtClean="0"/>
            </a:br>
            <a:r>
              <a:rPr lang="cs-CZ" dirty="0" smtClean="0"/>
              <a:t>(V kolik hodin?)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17971"/>
          <a:stretch/>
        </p:blipFill>
        <p:spPr>
          <a:xfrm>
            <a:off x="755576" y="1700808"/>
            <a:ext cx="7328596" cy="45086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1763688" y="3429000"/>
            <a:ext cx="4320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58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HARJOITUS 4: </a:t>
            </a:r>
            <a:r>
              <a:rPr lang="cs-CZ" dirty="0" err="1" smtClean="0"/>
              <a:t>Vastaa</a:t>
            </a:r>
            <a:r>
              <a:rPr lang="cs-CZ" dirty="0" smtClean="0"/>
              <a:t> </a:t>
            </a:r>
            <a:r>
              <a:rPr lang="cs-CZ" dirty="0" err="1" smtClean="0"/>
              <a:t>kysymyksiin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/>
          <a:srcRect t="6021" b="8128"/>
          <a:stretch/>
        </p:blipFill>
        <p:spPr>
          <a:xfrm>
            <a:off x="899592" y="1484784"/>
            <a:ext cx="7416824" cy="4775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92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Oppikirja</a:t>
            </a:r>
            <a:r>
              <a:rPr lang="cs-CZ" dirty="0" smtClean="0"/>
              <a:t> – s. 87-88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5579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MILLOIN? Kdy?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18797" r="15865" b="8645"/>
          <a:stretch/>
        </p:blipFill>
        <p:spPr bwMode="auto">
          <a:xfrm>
            <a:off x="815297" y="1628800"/>
            <a:ext cx="8080607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58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PALJONKO KELLO ON?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MITÄ KELLO ON? (Kolik je hodin?)</a:t>
            </a:r>
            <a:endParaRPr lang="cs-CZ" dirty="0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240360" cy="269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34" y="2084339"/>
            <a:ext cx="4951808" cy="170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09120"/>
            <a:ext cx="5679328" cy="132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24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68582"/>
          </a:xfrm>
        </p:spPr>
        <p:txBody>
          <a:bodyPr/>
          <a:lstStyle/>
          <a:p>
            <a:r>
              <a:rPr lang="cs-CZ" dirty="0" smtClean="0"/>
              <a:t>PALJONKO KELLO ON?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755576" y="1447799"/>
            <a:ext cx="7931224" cy="47044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Kello on </a:t>
            </a:r>
            <a:r>
              <a:rPr lang="fi-FI" dirty="0" smtClean="0"/>
              <a:t>varti</a:t>
            </a:r>
            <a:r>
              <a:rPr lang="fi-FI" b="1" dirty="0" smtClean="0"/>
              <a:t>n</a:t>
            </a:r>
            <a:r>
              <a:rPr lang="fi-FI" dirty="0" smtClean="0"/>
              <a:t> </a:t>
            </a:r>
            <a:r>
              <a:rPr lang="fi-FI" dirty="0"/>
              <a:t>(viisitoista) </a:t>
            </a:r>
            <a:r>
              <a:rPr lang="fi-FI" dirty="0">
                <a:solidFill>
                  <a:srgbClr val="FF0000"/>
                </a:solidFill>
              </a:rPr>
              <a:t>yli</a:t>
            </a:r>
            <a:r>
              <a:rPr lang="fi-FI" dirty="0"/>
              <a:t> </a:t>
            </a:r>
            <a:r>
              <a:rPr lang="fi-FI" dirty="0" smtClean="0"/>
              <a:t>kuusi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Kello</a:t>
            </a:r>
            <a:r>
              <a:rPr lang="cs-CZ" dirty="0" smtClean="0"/>
              <a:t> </a:t>
            </a:r>
            <a:r>
              <a:rPr lang="cs-CZ" dirty="0"/>
              <a:t>on </a:t>
            </a:r>
            <a:r>
              <a:rPr lang="cs-CZ" b="1" dirty="0" err="1"/>
              <a:t>puoli</a:t>
            </a:r>
            <a:r>
              <a:rPr lang="cs-CZ" dirty="0"/>
              <a:t> </a:t>
            </a:r>
            <a:r>
              <a:rPr lang="cs-CZ" dirty="0" err="1" smtClean="0"/>
              <a:t>seitsemän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fi-FI" dirty="0" smtClean="0"/>
              <a:t>Kello </a:t>
            </a:r>
            <a:r>
              <a:rPr lang="fi-FI" dirty="0"/>
              <a:t>on kymmen</a:t>
            </a:r>
            <a:r>
              <a:rPr lang="fi-FI" b="1" dirty="0"/>
              <a:t>tä</a:t>
            </a:r>
            <a:r>
              <a:rPr lang="fi-FI" dirty="0"/>
              <a:t> </a:t>
            </a:r>
            <a:r>
              <a:rPr lang="fi-FI" dirty="0">
                <a:solidFill>
                  <a:srgbClr val="FF0000"/>
                </a:solidFill>
              </a:rPr>
              <a:t>vaille</a:t>
            </a:r>
            <a:r>
              <a:rPr lang="fi-FI" dirty="0"/>
              <a:t> </a:t>
            </a:r>
            <a:r>
              <a:rPr lang="fi-FI" dirty="0" smtClean="0"/>
              <a:t>seitsemän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Kello</a:t>
            </a:r>
            <a:r>
              <a:rPr lang="cs-CZ" dirty="0" smtClean="0"/>
              <a:t> on </a:t>
            </a:r>
            <a:r>
              <a:rPr lang="cs-CZ" dirty="0" err="1" smtClean="0"/>
              <a:t>seitsemän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43220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09" y="3789039"/>
            <a:ext cx="1211091" cy="121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00131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98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908050"/>
            <a:ext cx="8437562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03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143" y="692696"/>
            <a:ext cx="6448929" cy="567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17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TEKSTI - </a:t>
            </a:r>
            <a:r>
              <a:rPr lang="cs-CZ" dirty="0" err="1" smtClean="0"/>
              <a:t>keskustelu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Tero: </a:t>
            </a:r>
            <a:r>
              <a:rPr lang="fi-FI" dirty="0" smtClean="0"/>
              <a:t>Hei</a:t>
            </a:r>
            <a:r>
              <a:rPr lang="fi-FI" dirty="0"/>
              <a:t>, paljonko kello on?</a:t>
            </a:r>
          </a:p>
          <a:p>
            <a:pPr marL="0" indent="0">
              <a:buNone/>
            </a:pPr>
            <a:r>
              <a:rPr lang="fi-FI" dirty="0"/>
              <a:t>Tanja: </a:t>
            </a:r>
            <a:r>
              <a:rPr lang="fi-FI" dirty="0" smtClean="0"/>
              <a:t>Viisi </a:t>
            </a:r>
            <a:r>
              <a:rPr lang="fi-FI" dirty="0"/>
              <a:t>yli kymmenen.</a:t>
            </a:r>
          </a:p>
          <a:p>
            <a:pPr marL="0" indent="0">
              <a:buNone/>
            </a:pPr>
            <a:r>
              <a:rPr lang="fi-FI" dirty="0"/>
              <a:t>Tero: </a:t>
            </a:r>
            <a:r>
              <a:rPr lang="fi-FI" dirty="0" smtClean="0"/>
              <a:t>Viisi </a:t>
            </a:r>
            <a:r>
              <a:rPr lang="fi-FI" dirty="0"/>
              <a:t>yli mitä?</a:t>
            </a:r>
          </a:p>
          <a:p>
            <a:pPr marL="0" indent="0">
              <a:buNone/>
            </a:pPr>
            <a:r>
              <a:rPr lang="fi-FI" dirty="0"/>
              <a:t>Tanja: </a:t>
            </a:r>
            <a:r>
              <a:rPr lang="fi-FI" dirty="0" smtClean="0"/>
              <a:t>Viisi </a:t>
            </a:r>
            <a:r>
              <a:rPr lang="fi-FI" dirty="0"/>
              <a:t>yli kymmenen!</a:t>
            </a:r>
          </a:p>
          <a:p>
            <a:pPr marL="0" indent="0">
              <a:buNone/>
            </a:pPr>
            <a:r>
              <a:rPr lang="fi-FI" dirty="0"/>
              <a:t>Tero: </a:t>
            </a:r>
            <a:r>
              <a:rPr lang="fi-FI" dirty="0" smtClean="0"/>
              <a:t>Oho</a:t>
            </a:r>
            <a:r>
              <a:rPr lang="fi-FI" dirty="0"/>
              <a:t>, onko Markku täällä?</a:t>
            </a:r>
          </a:p>
          <a:p>
            <a:pPr marL="0" indent="0">
              <a:buNone/>
            </a:pPr>
            <a:r>
              <a:rPr lang="fi-FI" dirty="0"/>
              <a:t>Tanja: </a:t>
            </a:r>
            <a:r>
              <a:rPr lang="fi-FI" dirty="0" smtClean="0"/>
              <a:t>Ei </a:t>
            </a:r>
            <a:r>
              <a:rPr lang="fi-FI" dirty="0"/>
              <a:t>Markulla on tapaaminen - kymmeneltä</a:t>
            </a:r>
            <a:r>
              <a:rPr lang="fi-FI" dirty="0" smtClean="0"/>
              <a:t>.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Tero: </a:t>
            </a:r>
            <a:r>
              <a:rPr lang="fi-FI" dirty="0" smtClean="0"/>
              <a:t>Äh</a:t>
            </a:r>
            <a:r>
              <a:rPr lang="fi-FI" dirty="0"/>
              <a:t>... No ei voi mitään. Terve!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53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1: </a:t>
            </a:r>
            <a:r>
              <a:rPr lang="cs-CZ" dirty="0" err="1" smtClean="0"/>
              <a:t>Yhdistä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7920880" cy="212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27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2: </a:t>
            </a:r>
            <a:r>
              <a:rPr lang="cs-CZ" dirty="0" err="1" smtClean="0"/>
              <a:t>Mitä</a:t>
            </a:r>
            <a:r>
              <a:rPr lang="cs-CZ" dirty="0" smtClean="0"/>
              <a:t> </a:t>
            </a:r>
            <a:r>
              <a:rPr lang="cs-CZ" dirty="0" err="1" smtClean="0"/>
              <a:t>kello</a:t>
            </a:r>
            <a:r>
              <a:rPr lang="cs-CZ" dirty="0" smtClean="0"/>
              <a:t> on?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827584" y="1447800"/>
            <a:ext cx="7859216" cy="5005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Lue</a:t>
            </a:r>
            <a:r>
              <a:rPr lang="cs-CZ" dirty="0" smtClean="0"/>
              <a:t>: </a:t>
            </a:r>
            <a:r>
              <a:rPr lang="cs-CZ" i="1" dirty="0" err="1" smtClean="0"/>
              <a:t>Kello</a:t>
            </a:r>
            <a:r>
              <a:rPr lang="cs-CZ" i="1" dirty="0" smtClean="0"/>
              <a:t> on…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9:20		6:20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7:30		8:45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12:00		10:10</a:t>
            </a:r>
          </a:p>
          <a:p>
            <a:pPr marL="0" indent="0">
              <a:buNone/>
            </a:pPr>
            <a:r>
              <a:rPr lang="cs-CZ" dirty="0" smtClean="0"/>
              <a:t>20:20		22:55</a:t>
            </a:r>
          </a:p>
          <a:p>
            <a:pPr marL="0" indent="0">
              <a:buNone/>
            </a:pPr>
            <a:r>
              <a:rPr lang="cs-CZ" dirty="0" smtClean="0"/>
              <a:t>12:45		13:50</a:t>
            </a:r>
          </a:p>
          <a:p>
            <a:pPr marL="0" indent="0">
              <a:buNone/>
            </a:pPr>
            <a:r>
              <a:rPr lang="cs-CZ" dirty="0" smtClean="0"/>
              <a:t>17:40		14:05</a:t>
            </a:r>
          </a:p>
          <a:p>
            <a:pPr marL="0" indent="0">
              <a:buNone/>
            </a:pPr>
            <a:r>
              <a:rPr lang="cs-CZ" dirty="0" smtClean="0"/>
              <a:t>9:15		15:45</a:t>
            </a:r>
          </a:p>
          <a:p>
            <a:pPr marL="0" indent="0">
              <a:buNone/>
            </a:pPr>
            <a:r>
              <a:rPr lang="cs-CZ" dirty="0" smtClean="0"/>
              <a:t>11:10		16:00</a:t>
            </a:r>
          </a:p>
          <a:p>
            <a:pPr marL="0" indent="0">
              <a:buNone/>
            </a:pPr>
            <a:r>
              <a:rPr lang="cs-CZ" dirty="0" smtClean="0"/>
              <a:t>18:00		21:10</a:t>
            </a:r>
            <a:endParaRPr lang="cs-CZ" dirty="0"/>
          </a:p>
        </p:txBody>
      </p:sp>
      <p:pic>
        <p:nvPicPr>
          <p:cNvPr id="10243" name="Picture 3" descr="C:\Users\Lenka\AppData\Local\Microsoft\Windows\Temporary Internet Files\Content.IE5\SZL37HWM\BackwardsClo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241209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07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08912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HARJOITUS 3: </a:t>
            </a:r>
            <a:r>
              <a:rPr lang="cs-CZ" dirty="0" err="1" smtClean="0"/>
              <a:t>Paljonko</a:t>
            </a:r>
            <a:r>
              <a:rPr lang="cs-CZ" dirty="0" smtClean="0"/>
              <a:t> </a:t>
            </a:r>
            <a:r>
              <a:rPr lang="cs-CZ" dirty="0" err="1" smtClean="0"/>
              <a:t>kello</a:t>
            </a:r>
            <a:r>
              <a:rPr lang="cs-CZ" dirty="0" smtClean="0"/>
              <a:t> on?</a:t>
            </a:r>
            <a:endParaRPr lang="cs-CZ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1" t="21364" r="28977" b="10757"/>
          <a:stretch/>
        </p:blipFill>
        <p:spPr bwMode="auto">
          <a:xfrm>
            <a:off x="2051720" y="1626872"/>
            <a:ext cx="4948286" cy="497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284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523</TotalTime>
  <Words>140</Words>
  <Application>Microsoft Office PowerPoint</Application>
  <PresentationFormat>Předvádění na obrazovce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Jmění</vt:lpstr>
      <vt:lpstr>KIELI I</vt:lpstr>
      <vt:lpstr>PALJONKO KELLO ON? MITÄ KELLO ON? (Kolik je hodin?)</vt:lpstr>
      <vt:lpstr>PALJONKO KELLO ON?</vt:lpstr>
      <vt:lpstr>Prezentace aplikace PowerPoint</vt:lpstr>
      <vt:lpstr>Prezentace aplikace PowerPoint</vt:lpstr>
      <vt:lpstr>TEKSTI - keskustelu</vt:lpstr>
      <vt:lpstr>HARJOITUS 1: Yhdistä</vt:lpstr>
      <vt:lpstr>HARJOITUS 2: Mitä kello on?</vt:lpstr>
      <vt:lpstr>HARJOITUS 3: Paljonko kello on?</vt:lpstr>
      <vt:lpstr>MIHIN AIKAAN? = MONELTA? (V kolik hodin?)</vt:lpstr>
      <vt:lpstr>HARJOITUS 4: Vastaa kysymyksiin.</vt:lpstr>
      <vt:lpstr>Prezentace aplikace PowerPoint</vt:lpstr>
      <vt:lpstr>MILLOIN? Kdy?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7</cp:revision>
  <dcterms:created xsi:type="dcterms:W3CDTF">2020-10-20T14:20:17Z</dcterms:created>
  <dcterms:modified xsi:type="dcterms:W3CDTF">2020-11-20T09:49:31Z</dcterms:modified>
</cp:coreProperties>
</file>