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78" r:id="rId4"/>
    <p:sldId id="264" r:id="rId5"/>
    <p:sldId id="304" r:id="rId6"/>
    <p:sldId id="303" r:id="rId7"/>
    <p:sldId id="306" r:id="rId8"/>
    <p:sldId id="305" r:id="rId9"/>
    <p:sldId id="30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3AC40-EBA1-47F0-B81C-6EA69B2A773A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344D7-A287-4907-9356-8BC0BE2ED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4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BC67F014-772D-476B-855A-1A2B16B7C0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C70CA0E2-081A-46F6-9CC8-D42478C2F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Michal Phelps - zpomaleně – 4-Kraul Michael Phelps 2.mp4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Detaily techniky – AJ – 5-Freestyle - Catch-Up Catch.mp4</a:t>
            </a:r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C6850F97-76EE-4553-9680-044612E7D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D5E0F7-31A0-4C47-9DF5-1C52CEE55C49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65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83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30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658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6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48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83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15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92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23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3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1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0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25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8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DBCD6D-26FC-481E-93C7-BBDE5D38CA8B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5F63-690B-447B-AE58-8E06CDDBF4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656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EB28A-9B72-470E-B12B-41F43BD5E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471569"/>
          </a:xfrm>
        </p:spPr>
        <p:txBody>
          <a:bodyPr/>
          <a:lstStyle/>
          <a:p>
            <a:pPr algn="ctr"/>
            <a:r>
              <a:rPr lang="cs-CZ" dirty="0"/>
              <a:t>Kraul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72ED6E-5E07-4A1A-BC4E-372AB3597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6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BF5A2D02-1BAD-41E8-99E5-D40956B4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413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Plavecký způsob kraul – popis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A1988D97-6901-491E-B1DF-CB1DA741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Splývavá poloha na břiše, střídavé pohyby paží i nohou</a:t>
            </a:r>
          </a:p>
          <a:p>
            <a:pPr eaLnBrk="1" hangingPunct="1"/>
            <a:r>
              <a:rPr lang="cs-CZ" altLang="cs-CZ"/>
              <a:t>hlava v prodloužení trupu, dýchání provádíme po záběru paží do strany</a:t>
            </a:r>
          </a:p>
        </p:txBody>
      </p:sp>
      <p:pic>
        <p:nvPicPr>
          <p:cNvPr id="34820" name="Obrázek 6" descr="free style Animation.gif">
            <a:extLst>
              <a:ext uri="{FF2B5EF4-FFF2-40B4-BE49-F238E27FC236}">
                <a16:creationId xmlns:a16="http://schemas.microsoft.com/office/drawing/2014/main" id="{420CA3CF-A771-443D-9785-98080FF3D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157789"/>
            <a:ext cx="18430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FC1A2978-1D23-4549-8937-EF28376A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4763"/>
            <a:ext cx="4624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643237C9-2EE2-460B-9A9F-F64383DA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4763"/>
            <a:ext cx="2592387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6F568DB4-CE55-4DB7-945B-47BAC4CE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275" y="31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Kraul</a:t>
            </a:r>
          </a:p>
        </p:txBody>
      </p:sp>
      <p:sp>
        <p:nvSpPr>
          <p:cNvPr id="37891" name="Zástupný symbol pro obsah 2">
            <a:extLst>
              <a:ext uri="{FF2B5EF4-FFF2-40B4-BE49-F238E27FC236}">
                <a16:creationId xmlns:a16="http://schemas.microsoft.com/office/drawing/2014/main" id="{FF701674-E928-4E64-A686-F054103AA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276" y="1412876"/>
            <a:ext cx="8264525" cy="4911725"/>
          </a:xfrm>
        </p:spPr>
        <p:txBody>
          <a:bodyPr/>
          <a:lstStyle/>
          <a:p>
            <a:pPr eaLnBrk="1" hangingPunct="1"/>
            <a:r>
              <a:rPr lang="cs-CZ" altLang="cs-CZ" b="1"/>
              <a:t>Dolní končetiny</a:t>
            </a:r>
            <a:r>
              <a:rPr lang="cs-CZ" altLang="cs-CZ"/>
              <a:t> – pohyb je střídavý v rozsahu 30-40cm a vychází z kyčle</a:t>
            </a:r>
          </a:p>
          <a:p>
            <a:pPr lvl="1" eaLnBrk="1" hangingPunct="1"/>
            <a:r>
              <a:rPr lang="cs-CZ" altLang="cs-CZ"/>
              <a:t>Aktivní část pohybu je směrem  ke dnu</a:t>
            </a:r>
          </a:p>
          <a:p>
            <a:pPr lvl="1" eaLnBrk="1" hangingPunct="1"/>
            <a:r>
              <a:rPr lang="cs-CZ" altLang="cs-CZ"/>
              <a:t>Relaxační část pohybu je směrem vzhůru</a:t>
            </a:r>
          </a:p>
          <a:p>
            <a:pPr eaLnBrk="1" hangingPunct="1"/>
            <a:r>
              <a:rPr lang="cs-CZ" altLang="cs-CZ"/>
              <a:t>Horní končetiny – pohyb je střídavý s mírným dobíháním paží. Pohyb je prováděn po esovité dráze, kdy se paže do vody zanořuje v podélné ose těla v pořadí prsty, předloktí a zbytek paže. Záběr paže končí v natažení a následuje fáze přenosu nad hladinou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280E41E4-3319-4E38-AB31-1E9A0CFB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A41D2"/>
              </a:clrFrom>
              <a:clrTo>
                <a:srgbClr val="3A41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176"/>
            <a:ext cx="3365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285A64E1-392A-4A9B-A564-747A78C7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Kraul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383FCA-4274-470D-8DD0-1F7BB80FE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Dýchání</a:t>
            </a:r>
            <a:r>
              <a:rPr lang="cs-CZ" altLang="cs-CZ" dirty="0"/>
              <a:t> – provádíme při přenosu paže nad hladinou. Nádech můžeme provádět na každý 2.-5. záběr paže.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/>
              <a:t>Chyby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Zkracování záběru paží (záběr končí u pasu/boku)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Paže se zanořuje do vody nejdříve loktem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Pohyb dolních končetin vychází z kolen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Nepropnuté špičky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Nádech prováděn vpřed místo stranou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50E27DC9-90F8-4C2C-A78B-6E0B73FB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Postup nácviku kraulových nohou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6487787F-97C9-416E-A1C2-4A1502A3E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Cvičenci leží na břiše ve vodě, drží se ve vzpažení za okraj bazénu a provádí kraulové pohyby dolními končetinami</a:t>
            </a:r>
          </a:p>
          <a:p>
            <a:r>
              <a:rPr lang="cs-CZ" altLang="cs-CZ"/>
              <a:t>Následně přidáme i nácvik dýchání do strany</a:t>
            </a:r>
          </a:p>
          <a:p>
            <a:r>
              <a:rPr lang="cs-CZ" altLang="cs-CZ"/>
              <a:t>Cvičenci nacvičují kraulové nohy s držením destičky v obou rukách ve vzpažení a následně k tomu přidávají i kraulové dýchání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F03AA37B-C44D-4BBE-A22A-0C48FADF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Postup nácviku kraulových paží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BEFF3B9C-1BA7-48C0-8EFF-A78153A9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Instruktor předvede pohyb kraulových paží na suchu a následně si stejný pohyb vyzkouší i cvičenci a instruktor je opravuje</a:t>
            </a:r>
          </a:p>
          <a:p>
            <a:r>
              <a:rPr lang="cs-CZ" altLang="cs-CZ"/>
              <a:t>Instruktor klade důraz na správné střídání pohybů paží, dotahování paží do natažení a správnému nácviku dýchání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EF0424FD-A723-4DB3-9316-208DECA7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Postup nácviku kraulových paží ve vodě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947011A7-E76D-4CBE-984A-E327EA38D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Cvičenci začínají s nácvikem kraulových paží s pomocí destičky, kterou drží v jedné paži ve vzpažení a druhá paže provádí kraulové pohyby. Vše nacvičujeme nejdříve bez dýchání.</a:t>
            </a:r>
          </a:p>
          <a:p>
            <a:r>
              <a:rPr lang="cs-CZ" altLang="cs-CZ"/>
              <a:t> Cvičenci provádí kraulové pohyby paží tak, že se paže v pohybech střídají a ve vzpažení si předávají z jedné ruky do druhé destičku. Opět i toto nacvičujeme nejdříve bez dýchání</a:t>
            </a:r>
          </a:p>
          <a:p>
            <a:r>
              <a:rPr lang="cs-CZ" altLang="cs-CZ"/>
              <a:t>Obě tato cvičení nacvičujeme následně i s dýcháním a stále s menšími pomůckami a nakonec i bez nich a spojíme pohyby horních i dolních končetin do souhry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Nadpis 1">
            <a:extLst>
              <a:ext uri="{FF2B5EF4-FFF2-40B4-BE49-F238E27FC236}">
                <a16:creationId xmlns:a16="http://schemas.microsoft.com/office/drawing/2014/main" id="{752B8806-205F-4BEC-8553-201324A3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Chyby v  plaveckém způsobu kraul</a:t>
            </a:r>
          </a:p>
        </p:txBody>
      </p:sp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A567F33A-ABAC-4766-BBC2-B03A0EBA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Pohyb vychází z kolen, tzv. šlapání na kole</a:t>
            </a:r>
          </a:p>
          <a:p>
            <a:r>
              <a:rPr lang="cs-CZ" altLang="cs-CZ"/>
              <a:t>Plavání s hlavou nad vodou (chyby v dýchání)</a:t>
            </a:r>
          </a:p>
          <a:p>
            <a:r>
              <a:rPr lang="cs-CZ" altLang="cs-CZ"/>
              <a:t>Nedotahování paží do konce záběru</a:t>
            </a:r>
          </a:p>
          <a:p>
            <a:r>
              <a:rPr lang="cs-CZ" altLang="cs-CZ"/>
              <a:t>Nepropnuté špičky nohou</a:t>
            </a:r>
          </a:p>
          <a:p>
            <a:r>
              <a:rPr lang="cs-CZ" altLang="cs-CZ"/>
              <a:t>Paže se zanořuje do vody nejdříve loktem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407</Words>
  <Application>Microsoft Office PowerPoint</Application>
  <PresentationFormat>Širokoúhlá obrazovka</PresentationFormat>
  <Paragraphs>38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 2</vt:lpstr>
      <vt:lpstr>Wingdings 3</vt:lpstr>
      <vt:lpstr>Ion</vt:lpstr>
      <vt:lpstr>Kraul</vt:lpstr>
      <vt:lpstr>Plavecký způsob kraul – popis</vt:lpstr>
      <vt:lpstr>Prezentace aplikace PowerPoint</vt:lpstr>
      <vt:lpstr>Kraul</vt:lpstr>
      <vt:lpstr>Kraul</vt:lpstr>
      <vt:lpstr>Postup nácviku kraulových nohou</vt:lpstr>
      <vt:lpstr>Postup nácviku kraulových paží</vt:lpstr>
      <vt:lpstr>Postup nácviku kraulových paží ve vodě</vt:lpstr>
      <vt:lpstr>Chyby v  plaveckém způsobu kraul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Kraul</dc:title>
  <dc:creator>ircul</dc:creator>
  <cp:lastModifiedBy> </cp:lastModifiedBy>
  <cp:revision>1</cp:revision>
  <dcterms:created xsi:type="dcterms:W3CDTF">2020-03-21T13:51:41Z</dcterms:created>
  <dcterms:modified xsi:type="dcterms:W3CDTF">2020-03-21T14:08:55Z</dcterms:modified>
</cp:coreProperties>
</file>