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44428-873B-4632-BE8D-BC248017B44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4EF1672-2A3B-4CEC-9D8C-033BCD448DAC}">
      <dgm:prSet phldrT="[Text]"/>
      <dgm:spPr/>
      <dgm:t>
        <a:bodyPr/>
        <a:lstStyle/>
        <a:p>
          <a:r>
            <a:rPr lang="cs-CZ" dirty="0" smtClean="0"/>
            <a:t>korpus</a:t>
          </a:r>
          <a:endParaRPr lang="cs-CZ" dirty="0"/>
        </a:p>
      </dgm:t>
    </dgm:pt>
    <dgm:pt modelId="{F2B0525E-B6D2-42F2-95A9-50023A0BC1D9}" type="parTrans" cxnId="{83EEA367-803E-4DAB-A663-7EEEE11C1E0D}">
      <dgm:prSet/>
      <dgm:spPr/>
      <dgm:t>
        <a:bodyPr/>
        <a:lstStyle/>
        <a:p>
          <a:endParaRPr lang="cs-CZ"/>
        </a:p>
      </dgm:t>
    </dgm:pt>
    <dgm:pt modelId="{86AE40F3-E1CB-44E6-9A84-1809441612D2}" type="sibTrans" cxnId="{83EEA367-803E-4DAB-A663-7EEEE11C1E0D}">
      <dgm:prSet/>
      <dgm:spPr/>
      <dgm:t>
        <a:bodyPr/>
        <a:lstStyle/>
        <a:p>
          <a:endParaRPr lang="cs-CZ"/>
        </a:p>
      </dgm:t>
    </dgm:pt>
    <dgm:pt modelId="{610D44D9-C61D-4614-B39B-2E41E995C0C6}">
      <dgm:prSet phldrT="[Text]"/>
      <dgm:spPr/>
      <dgm:t>
        <a:bodyPr/>
        <a:lstStyle/>
        <a:p>
          <a:r>
            <a:rPr lang="cs-CZ" dirty="0" err="1" smtClean="0"/>
            <a:t>tagy</a:t>
          </a:r>
          <a:endParaRPr lang="cs-CZ" dirty="0"/>
        </a:p>
      </dgm:t>
    </dgm:pt>
    <dgm:pt modelId="{D0B7DE56-AA05-4E0C-8053-16D37378CA3B}" type="parTrans" cxnId="{9299A7B9-6065-4EEA-9344-FD7A7E4DDE4F}">
      <dgm:prSet/>
      <dgm:spPr/>
      <dgm:t>
        <a:bodyPr/>
        <a:lstStyle/>
        <a:p>
          <a:endParaRPr lang="cs-CZ"/>
        </a:p>
      </dgm:t>
    </dgm:pt>
    <dgm:pt modelId="{997418D2-50E4-4418-95C6-3A71352F261D}" type="sibTrans" cxnId="{9299A7B9-6065-4EEA-9344-FD7A7E4DDE4F}">
      <dgm:prSet/>
      <dgm:spPr/>
      <dgm:t>
        <a:bodyPr/>
        <a:lstStyle/>
        <a:p>
          <a:endParaRPr lang="cs-CZ"/>
        </a:p>
      </dgm:t>
    </dgm:pt>
    <dgm:pt modelId="{67E17DA7-1165-4594-9764-DED54F398800}">
      <dgm:prSet phldrT="[Text]"/>
      <dgm:spPr/>
      <dgm:t>
        <a:bodyPr/>
        <a:lstStyle/>
        <a:p>
          <a:r>
            <a:rPr lang="cs-CZ" dirty="0" smtClean="0"/>
            <a:t>-ej</a:t>
          </a:r>
          <a:endParaRPr lang="cs-CZ" dirty="0"/>
        </a:p>
      </dgm:t>
    </dgm:pt>
    <dgm:pt modelId="{EEB02393-4ECF-4C2E-8AD7-AF56EC699785}" type="parTrans" cxnId="{15BBA7B1-9AE6-443D-9F73-E028D5C311C1}">
      <dgm:prSet/>
      <dgm:spPr/>
      <dgm:t>
        <a:bodyPr/>
        <a:lstStyle/>
        <a:p>
          <a:endParaRPr lang="cs-CZ"/>
        </a:p>
      </dgm:t>
    </dgm:pt>
    <dgm:pt modelId="{C02194F7-E1A5-45EE-8119-C5928AA0357A}" type="sibTrans" cxnId="{15BBA7B1-9AE6-443D-9F73-E028D5C311C1}">
      <dgm:prSet/>
      <dgm:spPr/>
      <dgm:t>
        <a:bodyPr/>
        <a:lstStyle/>
        <a:p>
          <a:endParaRPr lang="cs-CZ"/>
        </a:p>
      </dgm:t>
    </dgm:pt>
    <dgm:pt modelId="{3B4DCE95-A030-490F-A03D-AAE40B9160CE}" type="pres">
      <dgm:prSet presAssocID="{9B844428-873B-4632-BE8D-BC248017B4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15572C-63CF-44F6-899A-3DD20B3CD4BF}" type="pres">
      <dgm:prSet presAssocID="{C4EF1672-2A3B-4CEC-9D8C-033BCD448DAC}" presName="gear1" presStyleLbl="node1" presStyleIdx="0" presStyleCnt="3">
        <dgm:presLayoutVars>
          <dgm:chMax val="1"/>
          <dgm:bulletEnabled val="1"/>
        </dgm:presLayoutVars>
      </dgm:prSet>
      <dgm:spPr/>
    </dgm:pt>
    <dgm:pt modelId="{4064C603-72DB-4384-914D-288DF559F6CC}" type="pres">
      <dgm:prSet presAssocID="{C4EF1672-2A3B-4CEC-9D8C-033BCD448DAC}" presName="gear1srcNode" presStyleLbl="node1" presStyleIdx="0" presStyleCnt="3"/>
      <dgm:spPr/>
    </dgm:pt>
    <dgm:pt modelId="{132E5B0A-4384-4543-A186-4015B2AB4583}" type="pres">
      <dgm:prSet presAssocID="{C4EF1672-2A3B-4CEC-9D8C-033BCD448DAC}" presName="gear1dstNode" presStyleLbl="node1" presStyleIdx="0" presStyleCnt="3"/>
      <dgm:spPr/>
    </dgm:pt>
    <dgm:pt modelId="{1F1F4739-4BD2-4952-AAD1-E5AE45ED302F}" type="pres">
      <dgm:prSet presAssocID="{610D44D9-C61D-4614-B39B-2E41E995C0C6}" presName="gear2" presStyleLbl="node1" presStyleIdx="1" presStyleCnt="3">
        <dgm:presLayoutVars>
          <dgm:chMax val="1"/>
          <dgm:bulletEnabled val="1"/>
        </dgm:presLayoutVars>
      </dgm:prSet>
      <dgm:spPr/>
    </dgm:pt>
    <dgm:pt modelId="{8CF32A83-1A97-4E67-B56C-AF1A4675234C}" type="pres">
      <dgm:prSet presAssocID="{610D44D9-C61D-4614-B39B-2E41E995C0C6}" presName="gear2srcNode" presStyleLbl="node1" presStyleIdx="1" presStyleCnt="3"/>
      <dgm:spPr/>
    </dgm:pt>
    <dgm:pt modelId="{82FF13B3-F5A9-4136-BE5E-6EB26245710F}" type="pres">
      <dgm:prSet presAssocID="{610D44D9-C61D-4614-B39B-2E41E995C0C6}" presName="gear2dstNode" presStyleLbl="node1" presStyleIdx="1" presStyleCnt="3"/>
      <dgm:spPr/>
    </dgm:pt>
    <dgm:pt modelId="{AB32E34E-7AB3-40B1-B5ED-125014C53199}" type="pres">
      <dgm:prSet presAssocID="{67E17DA7-1165-4594-9764-DED54F398800}" presName="gear3" presStyleLbl="node1" presStyleIdx="2" presStyleCnt="3"/>
      <dgm:spPr/>
    </dgm:pt>
    <dgm:pt modelId="{5807015A-28C4-44B2-B51E-123AF2F901E9}" type="pres">
      <dgm:prSet presAssocID="{67E17DA7-1165-4594-9764-DED54F39880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1DCAD7E-568C-489F-9E50-226913AC50D8}" type="pres">
      <dgm:prSet presAssocID="{67E17DA7-1165-4594-9764-DED54F398800}" presName="gear3srcNode" presStyleLbl="node1" presStyleIdx="2" presStyleCnt="3"/>
      <dgm:spPr/>
    </dgm:pt>
    <dgm:pt modelId="{6A694E56-F10A-47B9-A3CC-689A7A979C56}" type="pres">
      <dgm:prSet presAssocID="{67E17DA7-1165-4594-9764-DED54F398800}" presName="gear3dstNode" presStyleLbl="node1" presStyleIdx="2" presStyleCnt="3"/>
      <dgm:spPr/>
    </dgm:pt>
    <dgm:pt modelId="{F09BB1AA-F9C8-40B8-B097-F6313FD068AF}" type="pres">
      <dgm:prSet presAssocID="{86AE40F3-E1CB-44E6-9A84-1809441612D2}" presName="connector1" presStyleLbl="sibTrans2D1" presStyleIdx="0" presStyleCnt="3"/>
      <dgm:spPr/>
    </dgm:pt>
    <dgm:pt modelId="{AF52D384-CEB3-4D66-9681-764B9E0D294B}" type="pres">
      <dgm:prSet presAssocID="{997418D2-50E4-4418-95C6-3A71352F261D}" presName="connector2" presStyleLbl="sibTrans2D1" presStyleIdx="1" presStyleCnt="3"/>
      <dgm:spPr/>
    </dgm:pt>
    <dgm:pt modelId="{88E8A93E-28D3-40E6-87AA-BFE8C2960FB0}" type="pres">
      <dgm:prSet presAssocID="{C02194F7-E1A5-45EE-8119-C5928AA0357A}" presName="connector3" presStyleLbl="sibTrans2D1" presStyleIdx="2" presStyleCnt="3"/>
      <dgm:spPr/>
    </dgm:pt>
  </dgm:ptLst>
  <dgm:cxnLst>
    <dgm:cxn modelId="{CDAEB337-87CC-4C62-84D8-49D659F7F9EB}" type="presOf" srcId="{610D44D9-C61D-4614-B39B-2E41E995C0C6}" destId="{82FF13B3-F5A9-4136-BE5E-6EB26245710F}" srcOrd="2" destOrd="0" presId="urn:microsoft.com/office/officeart/2005/8/layout/gear1"/>
    <dgm:cxn modelId="{64BDCB42-7D79-4AAE-9CAF-F4103CE411F2}" type="presOf" srcId="{C4EF1672-2A3B-4CEC-9D8C-033BCD448DAC}" destId="{2C15572C-63CF-44F6-899A-3DD20B3CD4BF}" srcOrd="0" destOrd="0" presId="urn:microsoft.com/office/officeart/2005/8/layout/gear1"/>
    <dgm:cxn modelId="{B1450526-073A-4F2D-A312-98A5C926CA19}" type="presOf" srcId="{67E17DA7-1165-4594-9764-DED54F398800}" destId="{AB32E34E-7AB3-40B1-B5ED-125014C53199}" srcOrd="0" destOrd="0" presId="urn:microsoft.com/office/officeart/2005/8/layout/gear1"/>
    <dgm:cxn modelId="{C761F977-5E53-48DB-A573-E94C1873D93E}" type="presOf" srcId="{C02194F7-E1A5-45EE-8119-C5928AA0357A}" destId="{88E8A93E-28D3-40E6-87AA-BFE8C2960FB0}" srcOrd="0" destOrd="0" presId="urn:microsoft.com/office/officeart/2005/8/layout/gear1"/>
    <dgm:cxn modelId="{D5978966-97F2-43F7-837C-F3EC84188A05}" type="presOf" srcId="{86AE40F3-E1CB-44E6-9A84-1809441612D2}" destId="{F09BB1AA-F9C8-40B8-B097-F6313FD068AF}" srcOrd="0" destOrd="0" presId="urn:microsoft.com/office/officeart/2005/8/layout/gear1"/>
    <dgm:cxn modelId="{86CDE602-D02F-46EB-BC47-6959E122F096}" type="presOf" srcId="{67E17DA7-1165-4594-9764-DED54F398800}" destId="{5807015A-28C4-44B2-B51E-123AF2F901E9}" srcOrd="1" destOrd="0" presId="urn:microsoft.com/office/officeart/2005/8/layout/gear1"/>
    <dgm:cxn modelId="{C7800E0C-C00D-406F-985A-DC5A6F79FE2E}" type="presOf" srcId="{610D44D9-C61D-4614-B39B-2E41E995C0C6}" destId="{8CF32A83-1A97-4E67-B56C-AF1A4675234C}" srcOrd="1" destOrd="0" presId="urn:microsoft.com/office/officeart/2005/8/layout/gear1"/>
    <dgm:cxn modelId="{9BD12879-AA85-43A2-86A0-DFBDF4D59A4C}" type="presOf" srcId="{610D44D9-C61D-4614-B39B-2E41E995C0C6}" destId="{1F1F4739-4BD2-4952-AAD1-E5AE45ED302F}" srcOrd="0" destOrd="0" presId="urn:microsoft.com/office/officeart/2005/8/layout/gear1"/>
    <dgm:cxn modelId="{CC488352-4EA0-4C83-84F8-D40AC5E8DD9F}" type="presOf" srcId="{9B844428-873B-4632-BE8D-BC248017B449}" destId="{3B4DCE95-A030-490F-A03D-AAE40B9160CE}" srcOrd="0" destOrd="0" presId="urn:microsoft.com/office/officeart/2005/8/layout/gear1"/>
    <dgm:cxn modelId="{83EEA367-803E-4DAB-A663-7EEEE11C1E0D}" srcId="{9B844428-873B-4632-BE8D-BC248017B449}" destId="{C4EF1672-2A3B-4CEC-9D8C-033BCD448DAC}" srcOrd="0" destOrd="0" parTransId="{F2B0525E-B6D2-42F2-95A9-50023A0BC1D9}" sibTransId="{86AE40F3-E1CB-44E6-9A84-1809441612D2}"/>
    <dgm:cxn modelId="{8B6DCA1E-A1AE-4D4C-9D81-86845A9928AA}" type="presOf" srcId="{67E17DA7-1165-4594-9764-DED54F398800}" destId="{6A694E56-F10A-47B9-A3CC-689A7A979C56}" srcOrd="3" destOrd="0" presId="urn:microsoft.com/office/officeart/2005/8/layout/gear1"/>
    <dgm:cxn modelId="{9299A7B9-6065-4EEA-9344-FD7A7E4DDE4F}" srcId="{9B844428-873B-4632-BE8D-BC248017B449}" destId="{610D44D9-C61D-4614-B39B-2E41E995C0C6}" srcOrd="1" destOrd="0" parTransId="{D0B7DE56-AA05-4E0C-8053-16D37378CA3B}" sibTransId="{997418D2-50E4-4418-95C6-3A71352F261D}"/>
    <dgm:cxn modelId="{15BBA7B1-9AE6-443D-9F73-E028D5C311C1}" srcId="{9B844428-873B-4632-BE8D-BC248017B449}" destId="{67E17DA7-1165-4594-9764-DED54F398800}" srcOrd="2" destOrd="0" parTransId="{EEB02393-4ECF-4C2E-8AD7-AF56EC699785}" sibTransId="{C02194F7-E1A5-45EE-8119-C5928AA0357A}"/>
    <dgm:cxn modelId="{4E5183D3-626D-43B4-98B1-27C9F6BDCD46}" type="presOf" srcId="{997418D2-50E4-4418-95C6-3A71352F261D}" destId="{AF52D384-CEB3-4D66-9681-764B9E0D294B}" srcOrd="0" destOrd="0" presId="urn:microsoft.com/office/officeart/2005/8/layout/gear1"/>
    <dgm:cxn modelId="{AF9A4FF7-93B5-4D1C-8122-301EEF63E545}" type="presOf" srcId="{67E17DA7-1165-4594-9764-DED54F398800}" destId="{41DCAD7E-568C-489F-9E50-226913AC50D8}" srcOrd="2" destOrd="0" presId="urn:microsoft.com/office/officeart/2005/8/layout/gear1"/>
    <dgm:cxn modelId="{E3ED7872-74F6-4AD5-B9DE-A5976381916D}" type="presOf" srcId="{C4EF1672-2A3B-4CEC-9D8C-033BCD448DAC}" destId="{4064C603-72DB-4384-914D-288DF559F6CC}" srcOrd="1" destOrd="0" presId="urn:microsoft.com/office/officeart/2005/8/layout/gear1"/>
    <dgm:cxn modelId="{504DB4D9-5B44-48A8-9F27-AE5BB37EFCBB}" type="presOf" srcId="{C4EF1672-2A3B-4CEC-9D8C-033BCD448DAC}" destId="{132E5B0A-4384-4543-A186-4015B2AB4583}" srcOrd="2" destOrd="0" presId="urn:microsoft.com/office/officeart/2005/8/layout/gear1"/>
    <dgm:cxn modelId="{E59D4D8E-67C5-4AC2-ADF7-5A06B1980A2F}" type="presParOf" srcId="{3B4DCE95-A030-490F-A03D-AAE40B9160CE}" destId="{2C15572C-63CF-44F6-899A-3DD20B3CD4BF}" srcOrd="0" destOrd="0" presId="urn:microsoft.com/office/officeart/2005/8/layout/gear1"/>
    <dgm:cxn modelId="{D68F475C-A710-4683-90BC-7261DE05E6BC}" type="presParOf" srcId="{3B4DCE95-A030-490F-A03D-AAE40B9160CE}" destId="{4064C603-72DB-4384-914D-288DF559F6CC}" srcOrd="1" destOrd="0" presId="urn:microsoft.com/office/officeart/2005/8/layout/gear1"/>
    <dgm:cxn modelId="{031AA6FF-3E72-405F-818D-EC92C30C54A1}" type="presParOf" srcId="{3B4DCE95-A030-490F-A03D-AAE40B9160CE}" destId="{132E5B0A-4384-4543-A186-4015B2AB4583}" srcOrd="2" destOrd="0" presId="urn:microsoft.com/office/officeart/2005/8/layout/gear1"/>
    <dgm:cxn modelId="{8944CCA8-1C4C-45C5-BD8A-71C7E9F7DF20}" type="presParOf" srcId="{3B4DCE95-A030-490F-A03D-AAE40B9160CE}" destId="{1F1F4739-4BD2-4952-AAD1-E5AE45ED302F}" srcOrd="3" destOrd="0" presId="urn:microsoft.com/office/officeart/2005/8/layout/gear1"/>
    <dgm:cxn modelId="{540C1C9D-110D-4AD1-B923-0F921E6D57FF}" type="presParOf" srcId="{3B4DCE95-A030-490F-A03D-AAE40B9160CE}" destId="{8CF32A83-1A97-4E67-B56C-AF1A4675234C}" srcOrd="4" destOrd="0" presId="urn:microsoft.com/office/officeart/2005/8/layout/gear1"/>
    <dgm:cxn modelId="{C1641A0C-84B6-4F7C-99DD-7417939D74C6}" type="presParOf" srcId="{3B4DCE95-A030-490F-A03D-AAE40B9160CE}" destId="{82FF13B3-F5A9-4136-BE5E-6EB26245710F}" srcOrd="5" destOrd="0" presId="urn:microsoft.com/office/officeart/2005/8/layout/gear1"/>
    <dgm:cxn modelId="{E454753C-5A7F-46A2-BA5D-42785A901980}" type="presParOf" srcId="{3B4DCE95-A030-490F-A03D-AAE40B9160CE}" destId="{AB32E34E-7AB3-40B1-B5ED-125014C53199}" srcOrd="6" destOrd="0" presId="urn:microsoft.com/office/officeart/2005/8/layout/gear1"/>
    <dgm:cxn modelId="{5A992EF4-C99A-4829-A597-C1351CD2DDDB}" type="presParOf" srcId="{3B4DCE95-A030-490F-A03D-AAE40B9160CE}" destId="{5807015A-28C4-44B2-B51E-123AF2F901E9}" srcOrd="7" destOrd="0" presId="urn:microsoft.com/office/officeart/2005/8/layout/gear1"/>
    <dgm:cxn modelId="{41AF96E0-5637-44F6-9EA6-54CC381DA48E}" type="presParOf" srcId="{3B4DCE95-A030-490F-A03D-AAE40B9160CE}" destId="{41DCAD7E-568C-489F-9E50-226913AC50D8}" srcOrd="8" destOrd="0" presId="urn:microsoft.com/office/officeart/2005/8/layout/gear1"/>
    <dgm:cxn modelId="{84EF27B1-668A-4F48-B32E-338473A7C241}" type="presParOf" srcId="{3B4DCE95-A030-490F-A03D-AAE40B9160CE}" destId="{6A694E56-F10A-47B9-A3CC-689A7A979C56}" srcOrd="9" destOrd="0" presId="urn:microsoft.com/office/officeart/2005/8/layout/gear1"/>
    <dgm:cxn modelId="{0361416C-E8A5-4271-93F4-DD7CCA95CB70}" type="presParOf" srcId="{3B4DCE95-A030-490F-A03D-AAE40B9160CE}" destId="{F09BB1AA-F9C8-40B8-B097-F6313FD068AF}" srcOrd="10" destOrd="0" presId="urn:microsoft.com/office/officeart/2005/8/layout/gear1"/>
    <dgm:cxn modelId="{4F7C46E1-F829-43EF-988B-963A3AA57917}" type="presParOf" srcId="{3B4DCE95-A030-490F-A03D-AAE40B9160CE}" destId="{AF52D384-CEB3-4D66-9681-764B9E0D294B}" srcOrd="11" destOrd="0" presId="urn:microsoft.com/office/officeart/2005/8/layout/gear1"/>
    <dgm:cxn modelId="{396D6727-1BCD-4CA9-960F-3253A1F08C00}" type="presParOf" srcId="{3B4DCE95-A030-490F-A03D-AAE40B9160CE}" destId="{88E8A93E-28D3-40E6-87AA-BFE8C2960FB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5572C-63CF-44F6-899A-3DD20B3CD4BF}">
      <dsp:nvSpPr>
        <dsp:cNvPr id="0" name=""/>
        <dsp:cNvSpPr/>
      </dsp:nvSpPr>
      <dsp:spPr>
        <a:xfrm>
          <a:off x="4828063" y="1810226"/>
          <a:ext cx="2212498" cy="22124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korpus</a:t>
          </a:r>
          <a:endParaRPr lang="cs-CZ" sz="3200" kern="1200" dirty="0"/>
        </a:p>
      </dsp:txBody>
      <dsp:txXfrm>
        <a:off x="5272874" y="2328493"/>
        <a:ext cx="1322876" cy="1137270"/>
      </dsp:txXfrm>
    </dsp:sp>
    <dsp:sp modelId="{1F1F4739-4BD2-4952-AAD1-E5AE45ED302F}">
      <dsp:nvSpPr>
        <dsp:cNvPr id="0" name=""/>
        <dsp:cNvSpPr/>
      </dsp:nvSpPr>
      <dsp:spPr>
        <a:xfrm>
          <a:off x="3540791" y="1287272"/>
          <a:ext cx="1609090" cy="16090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tagy</a:t>
          </a:r>
          <a:endParaRPr lang="cs-CZ" sz="3200" kern="1200" dirty="0"/>
        </a:p>
      </dsp:txBody>
      <dsp:txXfrm>
        <a:off x="3945884" y="1694814"/>
        <a:ext cx="798904" cy="794006"/>
      </dsp:txXfrm>
    </dsp:sp>
    <dsp:sp modelId="{AB32E34E-7AB3-40B1-B5ED-125014C53199}">
      <dsp:nvSpPr>
        <dsp:cNvPr id="0" name=""/>
        <dsp:cNvSpPr/>
      </dsp:nvSpPr>
      <dsp:spPr>
        <a:xfrm rot="20700000">
          <a:off x="4442046" y="177164"/>
          <a:ext cx="1576579" cy="15765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-ej</a:t>
          </a:r>
          <a:endParaRPr lang="cs-CZ" sz="3200" kern="1200" dirty="0"/>
        </a:p>
      </dsp:txBody>
      <dsp:txXfrm rot="-20700000">
        <a:off x="4787836" y="522954"/>
        <a:ext cx="884999" cy="884999"/>
      </dsp:txXfrm>
    </dsp:sp>
    <dsp:sp modelId="{F09BB1AA-F9C8-40B8-B097-F6313FD068AF}">
      <dsp:nvSpPr>
        <dsp:cNvPr id="0" name=""/>
        <dsp:cNvSpPr/>
      </dsp:nvSpPr>
      <dsp:spPr>
        <a:xfrm>
          <a:off x="4656066" y="1477427"/>
          <a:ext cx="2831998" cy="2831998"/>
        </a:xfrm>
        <a:prstGeom prst="circularArrow">
          <a:avLst>
            <a:gd name="adj1" fmla="val 4687"/>
            <a:gd name="adj2" fmla="val 299029"/>
            <a:gd name="adj3" fmla="val 2512044"/>
            <a:gd name="adj4" fmla="val 158701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D384-CEB3-4D66-9681-764B9E0D294B}">
      <dsp:nvSpPr>
        <dsp:cNvPr id="0" name=""/>
        <dsp:cNvSpPr/>
      </dsp:nvSpPr>
      <dsp:spPr>
        <a:xfrm>
          <a:off x="3255824" y="931977"/>
          <a:ext cx="2057623" cy="20576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8A93E-28D3-40E6-87AA-BFE8C2960FB0}">
      <dsp:nvSpPr>
        <dsp:cNvPr id="0" name=""/>
        <dsp:cNvSpPr/>
      </dsp:nvSpPr>
      <dsp:spPr>
        <a:xfrm>
          <a:off x="4077367" y="-167429"/>
          <a:ext cx="2218532" cy="22185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72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8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5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1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5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58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70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94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63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4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5E5BB8-9790-40EE-9A52-0FFDCA1B0542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EAF2E-C65D-4079-8454-7EDD100C3A1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1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seznamy:tagy" TargetMode="External"/><Relationship Id="rId2" Type="http://schemas.openxmlformats.org/officeDocument/2006/relationships/hyperlink" Target="https://wiki.korpus.cz/doku.php/kurz:pokrocile_dotaz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kurz:regularni_vyraz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Mikrovýzkum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080" y="5181335"/>
            <a:ext cx="12078920" cy="114300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Čeština nerodilých mluvčích					Petra Bayerová</a:t>
            </a:r>
          </a:p>
          <a:p>
            <a:r>
              <a:rPr lang="cs-CZ" dirty="0" smtClean="0">
                <a:latin typeface="+mn-lt"/>
              </a:rPr>
              <a:t>ZS 2017/18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9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Rychlej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„…</a:t>
            </a:r>
            <a:r>
              <a:rPr lang="cs-CZ" dirty="0"/>
              <a:t>Myslím , že pro </a:t>
            </a:r>
            <a:r>
              <a:rPr lang="cs-CZ" dirty="0" err="1"/>
              <a:t>američan</a:t>
            </a:r>
            <a:r>
              <a:rPr lang="cs-CZ" dirty="0"/>
              <a:t> čeština je komplikovanější něž pro nás . Taky ruština je trochu </a:t>
            </a:r>
            <a:r>
              <a:rPr lang="cs-CZ" dirty="0" err="1">
                <a:solidFill>
                  <a:srgbClr val="00B050"/>
                </a:solidFill>
              </a:rPr>
              <a:t>tvrdější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než čeština a ukrajinština . Proto mně podařilo , že </a:t>
            </a:r>
            <a:r>
              <a:rPr lang="cs-CZ" dirty="0" err="1">
                <a:solidFill>
                  <a:srgbClr val="FF0000"/>
                </a:solidFill>
              </a:rPr>
              <a:t>rychlej</a:t>
            </a:r>
            <a:r>
              <a:rPr lang="cs-CZ" dirty="0"/>
              <a:t> můžu se naučit </a:t>
            </a:r>
            <a:r>
              <a:rPr lang="cs-CZ" dirty="0" err="1"/>
              <a:t>spravně</a:t>
            </a:r>
            <a:r>
              <a:rPr lang="cs-CZ" dirty="0"/>
              <a:t> mluvit česky . Ted už můžu pochopit </a:t>
            </a:r>
            <a:r>
              <a:rPr lang="cs-CZ" dirty="0" err="1"/>
              <a:t>spravy</a:t>
            </a:r>
            <a:r>
              <a:rPr lang="cs-CZ" dirty="0"/>
              <a:t> , číst </a:t>
            </a:r>
            <a:r>
              <a:rPr lang="cs-CZ" dirty="0" err="1"/>
              <a:t>novíny</a:t>
            </a:r>
            <a:r>
              <a:rPr lang="cs-CZ" dirty="0"/>
              <a:t> a mluvit v bance , kde mě mohou rozumět . Brzo dostanu na vysokou školu , a tam všechno bude těžcí . Ale když </a:t>
            </a:r>
            <a:r>
              <a:rPr lang="cs-CZ" dirty="0" smtClean="0"/>
              <a:t>budu </a:t>
            </a:r>
            <a:r>
              <a:rPr lang="da-DK" dirty="0"/>
              <a:t>víc studovat , to snad skončím VŠ </a:t>
            </a:r>
            <a:r>
              <a:rPr lang="da-DK" dirty="0" smtClean="0"/>
              <a:t>…</a:t>
            </a:r>
            <a:r>
              <a:rPr lang="cs-CZ" dirty="0" smtClean="0"/>
              <a:t>“</a:t>
            </a:r>
          </a:p>
          <a:p>
            <a:r>
              <a:rPr lang="cs-CZ" dirty="0"/>
              <a:t>n</a:t>
            </a:r>
            <a:r>
              <a:rPr lang="cs-CZ" dirty="0" smtClean="0"/>
              <a:t>ázev: </a:t>
            </a:r>
            <a:r>
              <a:rPr lang="cs-CZ" dirty="0"/>
              <a:t>Čeština a </a:t>
            </a:r>
            <a:r>
              <a:rPr lang="cs-CZ" dirty="0" smtClean="0"/>
              <a:t>ukrajinština</a:t>
            </a:r>
          </a:p>
          <a:p>
            <a:r>
              <a:rPr lang="cs-CZ" dirty="0" smtClean="0"/>
              <a:t>pomůcky: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A2+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17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ru</a:t>
            </a:r>
            <a:r>
              <a:rPr lang="cs-CZ" dirty="0" smtClean="0"/>
              <a:t>, </a:t>
            </a:r>
            <a:r>
              <a:rPr lang="cs-CZ" dirty="0" err="1" smtClean="0"/>
              <a:t>uk</a:t>
            </a:r>
            <a:r>
              <a:rPr lang="cs-CZ" dirty="0" smtClean="0"/>
              <a:t> (bilingvní)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Rychlej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„…Člověk </a:t>
            </a:r>
            <a:r>
              <a:rPr lang="cs-CZ" dirty="0"/>
              <a:t>žije </a:t>
            </a:r>
            <a:r>
              <a:rPr lang="cs-CZ" dirty="0" err="1"/>
              <a:t>společno</a:t>
            </a:r>
            <a:r>
              <a:rPr lang="cs-CZ" dirty="0"/>
              <a:t> s </a:t>
            </a:r>
            <a:r>
              <a:rPr lang="cs-CZ" dirty="0" err="1"/>
              <a:t>ostatnými</a:t>
            </a:r>
            <a:r>
              <a:rPr lang="cs-CZ" dirty="0"/>
              <a:t> lidmi a proto potřebuje </a:t>
            </a:r>
            <a:r>
              <a:rPr lang="cs-CZ" dirty="0" err="1"/>
              <a:t>vědet</a:t>
            </a:r>
            <a:r>
              <a:rPr lang="cs-CZ" dirty="0"/>
              <a:t> </a:t>
            </a:r>
            <a:r>
              <a:rPr lang="cs-CZ" dirty="0" err="1"/>
              <a:t>spravy</a:t>
            </a:r>
            <a:r>
              <a:rPr lang="cs-CZ" dirty="0"/>
              <a:t> . Dnes není </a:t>
            </a:r>
            <a:r>
              <a:rPr lang="cs-CZ" dirty="0" err="1"/>
              <a:t>težke</a:t>
            </a:r>
            <a:r>
              <a:rPr lang="cs-CZ" dirty="0"/>
              <a:t> </a:t>
            </a:r>
            <a:r>
              <a:rPr lang="cs-CZ" dirty="0" err="1"/>
              <a:t>vědet</a:t>
            </a:r>
            <a:r>
              <a:rPr lang="cs-CZ" dirty="0"/>
              <a:t> co se děje , je </a:t>
            </a:r>
            <a:r>
              <a:rPr lang="cs-CZ" dirty="0" err="1"/>
              <a:t>hodne</a:t>
            </a:r>
            <a:r>
              <a:rPr lang="cs-CZ" dirty="0"/>
              <a:t> </a:t>
            </a:r>
            <a:r>
              <a:rPr lang="cs-CZ" dirty="0" err="1"/>
              <a:t>ruzných</a:t>
            </a:r>
            <a:r>
              <a:rPr lang="cs-CZ" dirty="0"/>
              <a:t> </a:t>
            </a:r>
            <a:r>
              <a:rPr lang="cs-CZ" dirty="0" err="1"/>
              <a:t>spůsobů</a:t>
            </a:r>
            <a:r>
              <a:rPr lang="cs-CZ" dirty="0"/>
              <a:t> </a:t>
            </a:r>
            <a:r>
              <a:rPr lang="cs-CZ" dirty="0" err="1"/>
              <a:t>dozvědet</a:t>
            </a:r>
            <a:r>
              <a:rPr lang="cs-CZ" dirty="0"/>
              <a:t> </a:t>
            </a:r>
            <a:r>
              <a:rPr lang="cs-CZ" dirty="0" err="1"/>
              <a:t>neco</a:t>
            </a:r>
            <a:r>
              <a:rPr lang="cs-CZ" dirty="0"/>
              <a:t> , </a:t>
            </a:r>
            <a:r>
              <a:rPr lang="cs-CZ" dirty="0" err="1"/>
              <a:t>spravy</a:t>
            </a:r>
            <a:r>
              <a:rPr lang="cs-CZ" dirty="0"/>
              <a:t> na televizi , informaci na internetu , časopisy , všechno </a:t>
            </a:r>
            <a:r>
              <a:rPr lang="cs-CZ" dirty="0" err="1"/>
              <a:t>uděla</a:t>
            </a:r>
            <a:r>
              <a:rPr lang="cs-CZ" dirty="0"/>
              <a:t> </a:t>
            </a:r>
            <a:r>
              <a:rPr lang="cs-CZ" dirty="0" err="1"/>
              <a:t>naš</a:t>
            </a:r>
            <a:r>
              <a:rPr lang="cs-CZ" dirty="0"/>
              <a:t> život lepe , a </a:t>
            </a:r>
            <a:r>
              <a:rPr lang="cs-CZ" dirty="0" err="1">
                <a:solidFill>
                  <a:srgbClr val="FF0000"/>
                </a:solidFill>
              </a:rPr>
              <a:t>rychlej</a:t>
            </a:r>
            <a:r>
              <a:rPr lang="cs-CZ" dirty="0"/>
              <a:t> </a:t>
            </a:r>
            <a:r>
              <a:rPr lang="cs-CZ" dirty="0" err="1"/>
              <a:t>mužeme</a:t>
            </a:r>
            <a:r>
              <a:rPr lang="cs-CZ" dirty="0"/>
              <a:t> dostat informaci . </a:t>
            </a:r>
            <a:r>
              <a:rPr lang="cs-CZ" dirty="0" err="1"/>
              <a:t>Myslim</a:t>
            </a:r>
            <a:r>
              <a:rPr lang="cs-CZ" dirty="0"/>
              <a:t> že to nefunguje dobře </a:t>
            </a:r>
            <a:r>
              <a:rPr lang="cs-CZ" dirty="0" err="1"/>
              <a:t>všiude</a:t>
            </a:r>
            <a:r>
              <a:rPr lang="cs-CZ" dirty="0"/>
              <a:t> , </a:t>
            </a:r>
            <a:r>
              <a:rPr lang="cs-CZ" dirty="0" err="1"/>
              <a:t>napřiklad</a:t>
            </a:r>
            <a:r>
              <a:rPr lang="cs-CZ" dirty="0"/>
              <a:t> za dva </a:t>
            </a:r>
            <a:r>
              <a:rPr lang="cs-CZ" dirty="0" err="1"/>
              <a:t>měsiců</a:t>
            </a:r>
            <a:r>
              <a:rPr lang="cs-CZ" dirty="0"/>
              <a:t> v květnu byly </a:t>
            </a:r>
            <a:r>
              <a:rPr lang="cs-CZ" dirty="0" err="1"/>
              <a:t>spravy</a:t>
            </a:r>
            <a:r>
              <a:rPr lang="cs-CZ" dirty="0"/>
              <a:t> na internetu že </a:t>
            </a:r>
            <a:r>
              <a:rPr lang="cs-CZ" dirty="0" err="1"/>
              <a:t>znamy</a:t>
            </a:r>
            <a:r>
              <a:rPr lang="cs-CZ" dirty="0"/>
              <a:t> herec </a:t>
            </a:r>
            <a:r>
              <a:rPr lang="cs-CZ" dirty="0" err="1"/>
              <a:t>Džeky</a:t>
            </a:r>
            <a:r>
              <a:rPr lang="cs-CZ" dirty="0"/>
              <a:t> </a:t>
            </a:r>
            <a:r>
              <a:rPr lang="cs-CZ" dirty="0" err="1"/>
              <a:t>Čan</a:t>
            </a:r>
            <a:r>
              <a:rPr lang="cs-CZ" dirty="0"/>
              <a:t> zamřel , ale přes </a:t>
            </a:r>
            <a:r>
              <a:rPr lang="cs-CZ" dirty="0" err="1"/>
              <a:t>nekolik</a:t>
            </a:r>
            <a:r>
              <a:rPr lang="cs-CZ" dirty="0"/>
              <a:t> dni , kdy už hodně </a:t>
            </a:r>
            <a:r>
              <a:rPr lang="cs-CZ" dirty="0" err="1"/>
              <a:t>znamých</a:t>
            </a:r>
            <a:r>
              <a:rPr lang="cs-CZ" dirty="0"/>
              <a:t> lidi volali </a:t>
            </a:r>
            <a:r>
              <a:rPr lang="cs-CZ" dirty="0" smtClean="0"/>
              <a:t>ho rodině </a:t>
            </a:r>
            <a:r>
              <a:rPr lang="cs-CZ" dirty="0"/>
              <a:t>aby říct </a:t>
            </a:r>
            <a:r>
              <a:rPr lang="cs-CZ" dirty="0" err="1"/>
              <a:t>neco</a:t>
            </a:r>
            <a:r>
              <a:rPr lang="cs-CZ" dirty="0"/>
              <a:t> </a:t>
            </a:r>
            <a:r>
              <a:rPr lang="cs-CZ" dirty="0" smtClean="0"/>
              <a:t>o tom </a:t>
            </a:r>
            <a:r>
              <a:rPr lang="cs-CZ" dirty="0"/>
              <a:t>svět </a:t>
            </a:r>
            <a:r>
              <a:rPr lang="cs-CZ" dirty="0" err="1"/>
              <a:t>dozvědel</a:t>
            </a:r>
            <a:r>
              <a:rPr lang="cs-CZ" dirty="0"/>
              <a:t> že </a:t>
            </a:r>
            <a:r>
              <a:rPr lang="cs-CZ" dirty="0" smtClean="0"/>
              <a:t>to…“</a:t>
            </a:r>
          </a:p>
          <a:p>
            <a:r>
              <a:rPr lang="cs-CZ" dirty="0"/>
              <a:t>název</a:t>
            </a:r>
            <a:r>
              <a:rPr lang="cs-CZ" dirty="0" smtClean="0"/>
              <a:t>: Volné téma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A1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22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ro, </a:t>
            </a:r>
            <a:r>
              <a:rPr lang="cs-CZ" dirty="0" err="1" smtClean="0"/>
              <a:t>ru</a:t>
            </a:r>
            <a:r>
              <a:rPr lang="cs-CZ" dirty="0" smtClean="0"/>
              <a:t> (bilingvní)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9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Rychlej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2837"/>
          </a:xfrm>
        </p:spPr>
        <p:txBody>
          <a:bodyPr>
            <a:normAutofit/>
          </a:bodyPr>
          <a:lstStyle/>
          <a:p>
            <a:r>
              <a:rPr lang="cs-CZ" dirty="0" smtClean="0"/>
              <a:t>„…</a:t>
            </a:r>
            <a:r>
              <a:rPr lang="cs-CZ" dirty="0"/>
              <a:t>Jestli mluvit o životném stylů tak </a:t>
            </a:r>
            <a:r>
              <a:rPr lang="cs-CZ" dirty="0" err="1"/>
              <a:t>můžes</a:t>
            </a:r>
            <a:r>
              <a:rPr lang="cs-CZ" dirty="0"/>
              <a:t> </a:t>
            </a:r>
            <a:r>
              <a:rPr lang="cs-CZ" dirty="0" err="1"/>
              <a:t>říXXX</a:t>
            </a:r>
            <a:r>
              <a:rPr lang="cs-CZ" dirty="0"/>
              <a:t> , že </a:t>
            </a:r>
            <a:r>
              <a:rPr lang="cs-CZ" dirty="0" err="1"/>
              <a:t>největši</a:t>
            </a:r>
            <a:r>
              <a:rPr lang="cs-CZ" dirty="0"/>
              <a:t> </a:t>
            </a:r>
            <a:r>
              <a:rPr lang="cs-CZ" dirty="0" err="1"/>
              <a:t>rozdil</a:t>
            </a:r>
            <a:r>
              <a:rPr lang="cs-CZ" dirty="0"/>
              <a:t> v rychlosti . Ve městě kde jsem se narodila život je </a:t>
            </a:r>
            <a:r>
              <a:rPr lang="cs-CZ" dirty="0" err="1">
                <a:solidFill>
                  <a:srgbClr val="FF0000"/>
                </a:solidFill>
              </a:rPr>
              <a:t>rychlej</a:t>
            </a:r>
            <a:r>
              <a:rPr lang="cs-CZ" dirty="0"/>
              <a:t> a většina má </a:t>
            </a:r>
            <a:r>
              <a:rPr lang="cs-CZ" dirty="0" err="1"/>
              <a:t>zajem</a:t>
            </a:r>
            <a:r>
              <a:rPr lang="cs-CZ" dirty="0"/>
              <a:t> jenom o </a:t>
            </a:r>
            <a:r>
              <a:rPr lang="cs-CZ" dirty="0" err="1"/>
              <a:t>penízXXXpd</a:t>
            </a:r>
            <a:r>
              <a:rPr lang="cs-CZ" dirty="0"/>
              <a:t> . a pracuje od rána do večera , všechno </a:t>
            </a:r>
            <a:r>
              <a:rPr lang="cs-CZ" dirty="0" err="1"/>
              <a:t>chteji</a:t>
            </a:r>
            <a:r>
              <a:rPr lang="cs-CZ" dirty="0"/>
              <a:t> udělat rychle a vždy někam </a:t>
            </a:r>
            <a:r>
              <a:rPr lang="cs-CZ" dirty="0" err="1"/>
              <a:t>spechají</a:t>
            </a:r>
            <a:r>
              <a:rPr lang="cs-CZ" dirty="0"/>
              <a:t> . To je dost unavuje a vždycky lidi </a:t>
            </a:r>
            <a:r>
              <a:rPr lang="cs-CZ" dirty="0" err="1"/>
              <a:t>chteji</a:t>
            </a:r>
            <a:r>
              <a:rPr lang="cs-CZ" dirty="0"/>
              <a:t> </a:t>
            </a:r>
            <a:r>
              <a:rPr lang="cs-CZ" dirty="0" smtClean="0"/>
              <a:t>odjet </a:t>
            </a:r>
            <a:r>
              <a:rPr lang="cs-CZ" dirty="0"/>
              <a:t>někam na </a:t>
            </a:r>
            <a:r>
              <a:rPr lang="cs-CZ" dirty="0" err="1"/>
              <a:t>dovólenu</a:t>
            </a:r>
            <a:r>
              <a:rPr lang="cs-CZ" dirty="0"/>
              <a:t> , protože ve </a:t>
            </a:r>
            <a:r>
              <a:rPr lang="cs-CZ" dirty="0" smtClean="0"/>
              <a:t>městě </a:t>
            </a:r>
            <a:r>
              <a:rPr lang="pt-BR" dirty="0"/>
              <a:t> jsou hodně lidi a aut </a:t>
            </a:r>
            <a:r>
              <a:rPr lang="pt-BR" dirty="0" smtClean="0"/>
              <a:t>…</a:t>
            </a:r>
            <a:r>
              <a:rPr lang="cs-CZ" dirty="0" smtClean="0"/>
              <a:t>“</a:t>
            </a:r>
          </a:p>
          <a:p>
            <a:r>
              <a:rPr lang="cs-CZ" dirty="0"/>
              <a:t>název</a:t>
            </a:r>
            <a:r>
              <a:rPr lang="cs-CZ" dirty="0" smtClean="0"/>
              <a:t>: Životní styl v mé zemi a v ČR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?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22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ru</a:t>
            </a:r>
            <a:r>
              <a:rPr lang="cs-CZ" dirty="0" smtClean="0"/>
              <a:t>, </a:t>
            </a:r>
          </a:p>
          <a:p>
            <a:r>
              <a:rPr lang="cs-CZ" dirty="0" smtClean="0"/>
              <a:t>en/de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050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Zdravej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dirty="0" smtClean="0"/>
              <a:t>“…Praha </a:t>
            </a:r>
            <a:r>
              <a:rPr lang="cs-CZ" dirty="0"/>
              <a:t>je moc hezká . Je to staré město . Myslím , že se ti líbí tady . Těším na tebe ! Měj se hezky . Eva Teď nemám </a:t>
            </a:r>
            <a:r>
              <a:rPr lang="cs-CZ" dirty="0" err="1"/>
              <a:t>každy</a:t>
            </a:r>
            <a:r>
              <a:rPr lang="cs-CZ" dirty="0"/>
              <a:t> čas v parku odpoledne . a </a:t>
            </a:r>
            <a:r>
              <a:rPr lang="cs-CZ" dirty="0" err="1">
                <a:solidFill>
                  <a:srgbClr val="FF0000"/>
                </a:solidFill>
              </a:rPr>
              <a:t>zdravej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tělo . Když mám </a:t>
            </a:r>
            <a:r>
              <a:rPr lang="cs-CZ" dirty="0" err="1">
                <a:solidFill>
                  <a:srgbClr val="FF0000"/>
                </a:solidFill>
              </a:rPr>
              <a:t>sílnej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a </a:t>
            </a:r>
            <a:r>
              <a:rPr lang="cs-CZ" dirty="0" err="1">
                <a:solidFill>
                  <a:srgbClr val="FF0000"/>
                </a:solidFill>
              </a:rPr>
              <a:t>zdravej</a:t>
            </a:r>
            <a:r>
              <a:rPr lang="cs-CZ" dirty="0"/>
              <a:t> tělo , </a:t>
            </a:r>
            <a:r>
              <a:rPr lang="cs-CZ" dirty="0" err="1"/>
              <a:t>mužu</a:t>
            </a:r>
            <a:r>
              <a:rPr lang="cs-CZ" dirty="0"/>
              <a:t> dělat všechno </a:t>
            </a:r>
            <a:r>
              <a:rPr lang="cs-CZ" dirty="0" err="1"/>
              <a:t>ja</a:t>
            </a:r>
            <a:r>
              <a:rPr lang="cs-CZ" dirty="0"/>
              <a:t> chci . zdravý je </a:t>
            </a:r>
            <a:r>
              <a:rPr lang="cs-CZ" dirty="0" err="1"/>
              <a:t>nejduležitejší</a:t>
            </a:r>
            <a:r>
              <a:rPr lang="cs-CZ" dirty="0"/>
              <a:t> </a:t>
            </a:r>
            <a:r>
              <a:rPr lang="cs-CZ" dirty="0" err="1"/>
              <a:t>vec</a:t>
            </a:r>
            <a:r>
              <a:rPr lang="cs-CZ" dirty="0"/>
              <a:t> pro </a:t>
            </a:r>
            <a:r>
              <a:rPr lang="cs-CZ" dirty="0" err="1"/>
              <a:t>každeho</a:t>
            </a:r>
            <a:r>
              <a:rPr lang="cs-CZ" dirty="0"/>
              <a:t> člověk . Snídá </a:t>
            </a:r>
            <a:r>
              <a:rPr lang="cs-CZ" dirty="0" err="1"/>
              <a:t>stedenou</a:t>
            </a:r>
            <a:r>
              <a:rPr lang="cs-CZ" dirty="0"/>
              <a:t> vodu , rohlík a salám . Eva je </a:t>
            </a:r>
            <a:r>
              <a:rPr lang="cs-CZ" dirty="0" err="1"/>
              <a:t>sekratařka</a:t>
            </a:r>
            <a:r>
              <a:rPr lang="cs-CZ" dirty="0"/>
              <a:t> v kanceláři . Pracuje na </a:t>
            </a:r>
            <a:r>
              <a:rPr lang="cs-CZ" dirty="0" err="1"/>
              <a:t>počitači</a:t>
            </a:r>
            <a:r>
              <a:rPr lang="cs-CZ" dirty="0"/>
              <a:t> . Odpoledne </a:t>
            </a:r>
            <a:r>
              <a:rPr lang="cs-CZ" dirty="0" err="1"/>
              <a:t>odpočivá</a:t>
            </a:r>
            <a:r>
              <a:rPr lang="cs-CZ" dirty="0"/>
              <a:t> , čte detektivkou knihu </a:t>
            </a:r>
            <a:r>
              <a:rPr lang="pl-PL" dirty="0"/>
              <a:t>a chodí v parku . Ona ráda tancuje </a:t>
            </a:r>
            <a:r>
              <a:rPr lang="pl-PL" dirty="0" smtClean="0"/>
              <a:t>...”</a:t>
            </a:r>
          </a:p>
          <a:p>
            <a:r>
              <a:rPr lang="cs-CZ" dirty="0"/>
              <a:t>název: </a:t>
            </a:r>
            <a:r>
              <a:rPr lang="cs-CZ" dirty="0" smtClean="0"/>
              <a:t>Já a sport</a:t>
            </a:r>
            <a:endParaRPr lang="cs-CZ" dirty="0"/>
          </a:p>
          <a:p>
            <a:r>
              <a:rPr lang="cs-CZ" dirty="0"/>
              <a:t>pomůcky: ne</a:t>
            </a:r>
          </a:p>
          <a:p>
            <a:r>
              <a:rPr lang="cs-CZ" dirty="0"/>
              <a:t>úroveň dle SERR: </a:t>
            </a:r>
            <a:r>
              <a:rPr lang="cs-CZ" dirty="0" smtClean="0"/>
              <a:t>B1</a:t>
            </a:r>
            <a:endParaRPr lang="cs-CZ" dirty="0"/>
          </a:p>
          <a:p>
            <a:r>
              <a:rPr lang="cs-CZ" dirty="0"/>
              <a:t>věk: </a:t>
            </a:r>
            <a:r>
              <a:rPr lang="cs-CZ" dirty="0" smtClean="0"/>
              <a:t>23</a:t>
            </a:r>
            <a:endParaRPr lang="cs-CZ" dirty="0"/>
          </a:p>
          <a:p>
            <a:r>
              <a:rPr lang="cs-CZ" dirty="0"/>
              <a:t>RJ: </a:t>
            </a:r>
            <a:r>
              <a:rPr lang="cs-CZ" dirty="0" err="1" smtClean="0"/>
              <a:t>zh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Levnej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„…Česko </a:t>
            </a:r>
            <a:r>
              <a:rPr lang="cs-CZ" dirty="0"/>
              <a:t>je dospělá země , přestože má malou rozlohu na mapě a počet obyvatelů také je málo , </a:t>
            </a:r>
            <a:r>
              <a:rPr lang="cs-CZ" dirty="0" err="1"/>
              <a:t>můžem</a:t>
            </a:r>
            <a:r>
              <a:rPr lang="cs-CZ" dirty="0"/>
              <a:t> </a:t>
            </a:r>
            <a:r>
              <a:rPr lang="cs-CZ" dirty="0" err="1"/>
              <a:t>ríct</a:t>
            </a:r>
            <a:r>
              <a:rPr lang="cs-CZ" dirty="0"/>
              <a:t> , že Česko je průmyslová země , tady se vyrobí auta , motorky atakdále . Život v Česku je </a:t>
            </a:r>
            <a:r>
              <a:rPr lang="cs-CZ" dirty="0" err="1">
                <a:solidFill>
                  <a:srgbClr val="FF0000"/>
                </a:solidFill>
              </a:rPr>
              <a:t>levnej</a:t>
            </a:r>
            <a:r>
              <a:rPr lang="cs-CZ" dirty="0"/>
              <a:t> v srovnání s </a:t>
            </a:r>
            <a:r>
              <a:rPr lang="cs-CZ" dirty="0" err="1"/>
              <a:t>vetšinou</a:t>
            </a:r>
            <a:r>
              <a:rPr lang="cs-CZ" dirty="0"/>
              <a:t> ostatních evropských zemí , Česko je turistická země , tady hodně turistů je navždy na ulicích , tady pro ně je </a:t>
            </a:r>
            <a:r>
              <a:rPr lang="cs-CZ" dirty="0">
                <a:solidFill>
                  <a:srgbClr val="00B050"/>
                </a:solidFill>
              </a:rPr>
              <a:t>hezké</a:t>
            </a:r>
            <a:r>
              <a:rPr lang="cs-CZ" dirty="0"/>
              <a:t> , </a:t>
            </a:r>
            <a:r>
              <a:rPr lang="cs-CZ" dirty="0">
                <a:solidFill>
                  <a:srgbClr val="00B050"/>
                </a:solidFill>
              </a:rPr>
              <a:t>levné</a:t>
            </a:r>
            <a:r>
              <a:rPr lang="cs-CZ" dirty="0"/>
              <a:t> , </a:t>
            </a:r>
            <a:r>
              <a:rPr lang="cs-CZ" dirty="0">
                <a:solidFill>
                  <a:srgbClr val="00B050"/>
                </a:solidFill>
              </a:rPr>
              <a:t>příjemné</a:t>
            </a:r>
            <a:r>
              <a:rPr lang="cs-CZ" dirty="0"/>
              <a:t> . Je tady také u Čechů obrovská výhoda , za kterou </a:t>
            </a:r>
            <a:r>
              <a:rPr lang="cs-CZ" dirty="0" err="1"/>
              <a:t>zavidím</a:t>
            </a:r>
            <a:r>
              <a:rPr lang="cs-CZ" dirty="0"/>
              <a:t> </a:t>
            </a:r>
            <a:r>
              <a:rPr lang="cs-CZ" dirty="0" err="1"/>
              <a:t>čechy</a:t>
            </a:r>
            <a:r>
              <a:rPr lang="cs-CZ" dirty="0"/>
              <a:t> , že tady vzdělání je zdarma </a:t>
            </a:r>
            <a:r>
              <a:rPr lang="cs-CZ" dirty="0" smtClean="0"/>
              <a:t>…“</a:t>
            </a:r>
          </a:p>
          <a:p>
            <a:r>
              <a:rPr lang="cs-CZ" dirty="0"/>
              <a:t>název: </a:t>
            </a:r>
            <a:r>
              <a:rPr lang="cs-CZ" dirty="0" smtClean="0"/>
              <a:t>pomůcky</a:t>
            </a:r>
            <a:r>
              <a:rPr lang="cs-CZ" dirty="0"/>
              <a:t>: </a:t>
            </a:r>
            <a:r>
              <a:rPr lang="cs-CZ" dirty="0" smtClean="0"/>
              <a:t>slovník</a:t>
            </a:r>
            <a:endParaRPr lang="cs-CZ" dirty="0"/>
          </a:p>
          <a:p>
            <a:r>
              <a:rPr lang="cs-CZ" dirty="0"/>
              <a:t>úroveň dle SERR: </a:t>
            </a:r>
            <a:r>
              <a:rPr lang="cs-CZ" dirty="0" smtClean="0"/>
              <a:t>B1</a:t>
            </a:r>
            <a:endParaRPr lang="cs-CZ" dirty="0"/>
          </a:p>
          <a:p>
            <a:r>
              <a:rPr lang="cs-CZ" dirty="0"/>
              <a:t>věk: 22</a:t>
            </a:r>
          </a:p>
          <a:p>
            <a:r>
              <a:rPr lang="cs-CZ" dirty="0"/>
              <a:t>RJ: </a:t>
            </a:r>
            <a:r>
              <a:rPr lang="cs-CZ" dirty="0" smtClean="0"/>
              <a:t>ar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7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Levnej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„…Ten </a:t>
            </a:r>
            <a:r>
              <a:rPr lang="cs-CZ" dirty="0"/>
              <a:t>festival má dobrý program - tam jsou hodně skupin ( kapel ) , který jsme </a:t>
            </a:r>
            <a:r>
              <a:rPr lang="cs-CZ" dirty="0" err="1"/>
              <a:t>poslouchame</a:t>
            </a:r>
            <a:r>
              <a:rPr lang="cs-CZ" dirty="0"/>
              <a:t> a který se nám líbí . Vstupenky stojí jenom 1490 korun . To je dvakrát </a:t>
            </a:r>
            <a:r>
              <a:rPr lang="cs-CZ" dirty="0" err="1">
                <a:solidFill>
                  <a:srgbClr val="FF0000"/>
                </a:solidFill>
              </a:rPr>
              <a:t>levnej</a:t>
            </a:r>
            <a:r>
              <a:rPr lang="cs-CZ" dirty="0"/>
              <a:t> než jít na festivaly do </a:t>
            </a:r>
            <a:r>
              <a:rPr lang="cs-CZ" dirty="0" err="1"/>
              <a:t>Nemecko</a:t>
            </a:r>
            <a:r>
              <a:rPr lang="cs-CZ" dirty="0"/>
              <a:t> . Plný seznam potvrzených kapel můžeš najít na </a:t>
            </a:r>
            <a:r>
              <a:rPr lang="cs-CZ" dirty="0" err="1"/>
              <a:t>strankě</a:t>
            </a:r>
            <a:r>
              <a:rPr lang="cs-CZ" dirty="0"/>
              <a:t> toho festivalu . Mám tři </a:t>
            </a:r>
            <a:r>
              <a:rPr lang="cs-CZ" dirty="0" err="1"/>
              <a:t>mistný</a:t>
            </a:r>
            <a:r>
              <a:rPr lang="cs-CZ" dirty="0"/>
              <a:t> stan , v kterém jsme můžeme spát </a:t>
            </a:r>
            <a:r>
              <a:rPr lang="cs-CZ" dirty="0" smtClean="0"/>
              <a:t>…“</a:t>
            </a:r>
          </a:p>
          <a:p>
            <a:r>
              <a:rPr lang="cs-CZ" dirty="0"/>
              <a:t>název: </a:t>
            </a:r>
            <a:r>
              <a:rPr lang="cs-CZ" dirty="0" smtClean="0"/>
              <a:t>Pozvání přítele do ČR</a:t>
            </a:r>
            <a:endParaRPr lang="cs-CZ" dirty="0"/>
          </a:p>
          <a:p>
            <a:r>
              <a:rPr lang="cs-CZ" dirty="0"/>
              <a:t>pomůcky: </a:t>
            </a:r>
            <a:r>
              <a:rPr lang="cs-CZ" dirty="0" smtClean="0"/>
              <a:t>slovník</a:t>
            </a:r>
            <a:endParaRPr lang="cs-CZ" dirty="0"/>
          </a:p>
          <a:p>
            <a:r>
              <a:rPr lang="cs-CZ" dirty="0"/>
              <a:t>úroveň dle SERR: ?</a:t>
            </a:r>
          </a:p>
          <a:p>
            <a:r>
              <a:rPr lang="cs-CZ" dirty="0"/>
              <a:t>věk: ?</a:t>
            </a:r>
          </a:p>
          <a:p>
            <a:r>
              <a:rPr lang="cs-CZ" dirty="0"/>
              <a:t>RJ: 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Každej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„…Velikonoce </a:t>
            </a:r>
            <a:r>
              <a:rPr lang="cs-CZ" dirty="0"/>
              <a:t>jako </a:t>
            </a:r>
            <a:r>
              <a:rPr lang="cs-CZ" dirty="0" err="1">
                <a:solidFill>
                  <a:srgbClr val="FF0000"/>
                </a:solidFill>
              </a:rPr>
              <a:t>každej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svatek</a:t>
            </a:r>
            <a:r>
              <a:rPr lang="cs-CZ" dirty="0"/>
              <a:t> jsme slavili s rodinou . </a:t>
            </a:r>
            <a:r>
              <a:rPr lang="cs-CZ" dirty="0" err="1"/>
              <a:t>Rano</a:t>
            </a:r>
            <a:r>
              <a:rPr lang="cs-CZ" dirty="0"/>
              <a:t> u </a:t>
            </a:r>
            <a:r>
              <a:rPr lang="cs-CZ" dirty="0" err="1"/>
              <a:t>snídane</a:t>
            </a:r>
            <a:r>
              <a:rPr lang="cs-CZ" dirty="0"/>
              <a:t> zašla řeč o velikonocích . Jak je </a:t>
            </a:r>
            <a:r>
              <a:rPr lang="cs-CZ" dirty="0" err="1"/>
              <a:t>planujem</a:t>
            </a:r>
            <a:r>
              <a:rPr lang="cs-CZ" dirty="0"/>
              <a:t> slavit . </a:t>
            </a:r>
            <a:r>
              <a:rPr lang="cs-CZ" dirty="0" err="1">
                <a:solidFill>
                  <a:srgbClr val="FF0000"/>
                </a:solidFill>
              </a:rPr>
              <a:t>Každej</a:t>
            </a:r>
            <a:r>
              <a:rPr lang="cs-CZ" dirty="0"/>
              <a:t> </a:t>
            </a:r>
            <a:r>
              <a:rPr lang="cs-CZ" dirty="0" err="1"/>
              <a:t>žekl</a:t>
            </a:r>
            <a:r>
              <a:rPr lang="cs-CZ" dirty="0"/>
              <a:t> </a:t>
            </a:r>
            <a:r>
              <a:rPr lang="cs-CZ" dirty="0" err="1"/>
              <a:t>svuj</a:t>
            </a:r>
            <a:r>
              <a:rPr lang="cs-CZ" dirty="0"/>
              <a:t> </a:t>
            </a:r>
            <a:r>
              <a:rPr lang="cs-CZ" dirty="0" err="1"/>
              <a:t>nazor</a:t>
            </a:r>
            <a:r>
              <a:rPr lang="cs-CZ" dirty="0"/>
              <a:t> , a </a:t>
            </a:r>
            <a:r>
              <a:rPr lang="cs-CZ" dirty="0" err="1"/>
              <a:t>tatinek</a:t>
            </a:r>
            <a:r>
              <a:rPr lang="cs-CZ" dirty="0"/>
              <a:t> jako hlavni u </a:t>
            </a:r>
            <a:r>
              <a:rPr lang="cs-CZ" dirty="0" err="1"/>
              <a:t>nas</a:t>
            </a:r>
            <a:r>
              <a:rPr lang="cs-CZ" dirty="0"/>
              <a:t> v rodině vzal ten </a:t>
            </a:r>
            <a:r>
              <a:rPr lang="cs-CZ" dirty="0" err="1"/>
              <a:t>nejlepši</a:t>
            </a:r>
            <a:r>
              <a:rPr lang="cs-CZ" dirty="0"/>
              <a:t> </a:t>
            </a:r>
            <a:r>
              <a:rPr lang="cs-CZ" dirty="0" err="1"/>
              <a:t>napad</a:t>
            </a:r>
            <a:r>
              <a:rPr lang="cs-CZ" dirty="0"/>
              <a:t> . Takže hned po </a:t>
            </a:r>
            <a:r>
              <a:rPr lang="cs-CZ" dirty="0" err="1"/>
              <a:t>snidaně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a mama zeptal se jestli </a:t>
            </a:r>
            <a:r>
              <a:rPr lang="cs-CZ" dirty="0" err="1"/>
              <a:t>chtej</a:t>
            </a:r>
            <a:r>
              <a:rPr lang="cs-CZ" dirty="0"/>
              <a:t> k </a:t>
            </a:r>
            <a:r>
              <a:rPr lang="cs-CZ" dirty="0" err="1"/>
              <a:t>nam</a:t>
            </a:r>
            <a:r>
              <a:rPr lang="cs-CZ" dirty="0"/>
              <a:t> přijet na což bratranci </a:t>
            </a:r>
            <a:r>
              <a:rPr lang="cs-CZ" dirty="0" err="1"/>
              <a:t>žekliže</a:t>
            </a:r>
            <a:r>
              <a:rPr lang="cs-CZ" dirty="0"/>
              <a:t> </a:t>
            </a:r>
            <a:r>
              <a:rPr lang="cs-CZ" dirty="0" err="1"/>
              <a:t>radi</a:t>
            </a:r>
            <a:r>
              <a:rPr lang="cs-CZ" dirty="0"/>
              <a:t> přijedou </a:t>
            </a:r>
            <a:r>
              <a:rPr lang="cs-CZ" dirty="0" smtClean="0"/>
              <a:t>…“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/>
              <a:t>název: </a:t>
            </a:r>
            <a:r>
              <a:rPr lang="cs-CZ" dirty="0" smtClean="0"/>
              <a:t>Velikonoce</a:t>
            </a:r>
            <a:endParaRPr lang="cs-CZ" dirty="0"/>
          </a:p>
          <a:p>
            <a:r>
              <a:rPr lang="cs-CZ" dirty="0"/>
              <a:t>pomůcky: </a:t>
            </a:r>
            <a:r>
              <a:rPr lang="cs-CZ" dirty="0" smtClean="0"/>
              <a:t>slovník</a:t>
            </a:r>
            <a:endParaRPr lang="cs-CZ" dirty="0"/>
          </a:p>
          <a:p>
            <a:r>
              <a:rPr lang="cs-CZ" dirty="0"/>
              <a:t>úroveň dle SERR: </a:t>
            </a:r>
            <a:r>
              <a:rPr lang="cs-CZ" dirty="0" smtClean="0"/>
              <a:t>A2+</a:t>
            </a:r>
            <a:endParaRPr lang="cs-CZ" dirty="0"/>
          </a:p>
          <a:p>
            <a:r>
              <a:rPr lang="cs-CZ" dirty="0"/>
              <a:t>věk: </a:t>
            </a:r>
            <a:r>
              <a:rPr lang="cs-CZ" dirty="0" smtClean="0"/>
              <a:t>16</a:t>
            </a:r>
            <a:endParaRPr lang="cs-CZ" dirty="0"/>
          </a:p>
          <a:p>
            <a:r>
              <a:rPr lang="cs-CZ" dirty="0"/>
              <a:t>RJ: </a:t>
            </a:r>
            <a:r>
              <a:rPr lang="cs-CZ" dirty="0" err="1" smtClean="0"/>
              <a:t>ru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4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Každej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„…Můj </a:t>
            </a:r>
            <a:r>
              <a:rPr lang="cs-CZ" dirty="0" err="1"/>
              <a:t>nejhořši</a:t>
            </a:r>
            <a:r>
              <a:rPr lang="cs-CZ" dirty="0"/>
              <a:t> den v životě Neměl jsem nejhorší den . </a:t>
            </a:r>
            <a:r>
              <a:rPr lang="cs-CZ" dirty="0" err="1">
                <a:solidFill>
                  <a:srgbClr val="FF0000"/>
                </a:solidFill>
              </a:rPr>
              <a:t>Každej</a:t>
            </a:r>
            <a:r>
              <a:rPr lang="cs-CZ" dirty="0"/>
              <a:t> den mě </a:t>
            </a:r>
            <a:r>
              <a:rPr lang="cs-CZ" dirty="0" err="1"/>
              <a:t>bavi</a:t>
            </a:r>
            <a:r>
              <a:rPr lang="cs-CZ" dirty="0"/>
              <a:t> . 1 ) </a:t>
            </a:r>
            <a:r>
              <a:rPr lang="cs-CZ" dirty="0" err="1"/>
              <a:t>Nejlepši</a:t>
            </a:r>
            <a:r>
              <a:rPr lang="cs-CZ" dirty="0"/>
              <a:t> den v mem životě bylo že jsme se s rodinou vydali cestovat po </a:t>
            </a:r>
            <a:r>
              <a:rPr lang="cs-CZ" dirty="0" err="1"/>
              <a:t>evropě</a:t>
            </a:r>
            <a:r>
              <a:rPr lang="cs-CZ" dirty="0"/>
              <a:t> . </a:t>
            </a:r>
            <a:r>
              <a:rPr lang="cs-CZ" dirty="0" err="1"/>
              <a:t>tata</a:t>
            </a:r>
            <a:r>
              <a:rPr lang="cs-CZ" dirty="0"/>
              <a:t> vzal y </a:t>
            </a:r>
            <a:r>
              <a:rPr lang="cs-CZ" dirty="0" err="1"/>
              <a:t>kamoši</a:t>
            </a:r>
            <a:r>
              <a:rPr lang="cs-CZ" dirty="0"/>
              <a:t> . A jeli jsme </a:t>
            </a:r>
            <a:r>
              <a:rPr lang="cs-CZ" dirty="0" err="1"/>
              <a:t>přez</a:t>
            </a:r>
            <a:r>
              <a:rPr lang="cs-CZ" dirty="0"/>
              <a:t> </a:t>
            </a:r>
            <a:r>
              <a:rPr lang="cs-CZ" dirty="0" err="1"/>
              <a:t>Lotyšško</a:t>
            </a:r>
            <a:r>
              <a:rPr lang="cs-CZ" dirty="0"/>
              <a:t> , </a:t>
            </a:r>
            <a:r>
              <a:rPr lang="cs-CZ" dirty="0" err="1"/>
              <a:t>Latvii</a:t>
            </a:r>
            <a:r>
              <a:rPr lang="cs-CZ" dirty="0"/>
              <a:t> , Rusko , </a:t>
            </a:r>
            <a:r>
              <a:rPr lang="cs-CZ" dirty="0" err="1"/>
              <a:t>Ceslovali</a:t>
            </a:r>
            <a:r>
              <a:rPr lang="cs-CZ" dirty="0"/>
              <a:t> jsme </a:t>
            </a:r>
            <a:r>
              <a:rPr lang="cs-CZ" dirty="0" err="1"/>
              <a:t>měsi</a:t>
            </a:r>
            <a:r>
              <a:rPr lang="cs-CZ" dirty="0"/>
              <a:t> c a </a:t>
            </a:r>
            <a:r>
              <a:rPr lang="cs-CZ" dirty="0" err="1"/>
              <a:t>vratili</a:t>
            </a:r>
            <a:r>
              <a:rPr lang="cs-CZ" dirty="0"/>
              <a:t> </a:t>
            </a:r>
            <a:r>
              <a:rPr lang="cs-CZ" dirty="0" err="1"/>
              <a:t>jsmese</a:t>
            </a:r>
            <a:r>
              <a:rPr lang="cs-CZ" dirty="0"/>
              <a:t> zpět do Estonska </a:t>
            </a:r>
            <a:r>
              <a:rPr lang="cs-CZ" dirty="0" smtClean="0"/>
              <a:t>…“</a:t>
            </a:r>
          </a:p>
          <a:p>
            <a:r>
              <a:rPr lang="cs-CZ" dirty="0"/>
              <a:t>název: </a:t>
            </a:r>
            <a:r>
              <a:rPr lang="cs-CZ" dirty="0" smtClean="0"/>
              <a:t>Nejhorší den v životě</a:t>
            </a:r>
            <a:endParaRPr lang="cs-CZ" dirty="0"/>
          </a:p>
          <a:p>
            <a:r>
              <a:rPr lang="cs-CZ" dirty="0"/>
              <a:t>pomůcky: ne</a:t>
            </a:r>
          </a:p>
          <a:p>
            <a:r>
              <a:rPr lang="cs-CZ" dirty="0"/>
              <a:t>úroveň dle SERR: </a:t>
            </a:r>
            <a:r>
              <a:rPr lang="cs-CZ" dirty="0" smtClean="0"/>
              <a:t>A2+</a:t>
            </a:r>
            <a:endParaRPr lang="cs-CZ" dirty="0"/>
          </a:p>
          <a:p>
            <a:r>
              <a:rPr lang="cs-CZ" dirty="0"/>
              <a:t>věk: </a:t>
            </a:r>
            <a:r>
              <a:rPr lang="cs-CZ" dirty="0" smtClean="0"/>
              <a:t>16</a:t>
            </a:r>
            <a:endParaRPr lang="cs-CZ" dirty="0"/>
          </a:p>
          <a:p>
            <a:r>
              <a:rPr lang="cs-CZ" dirty="0"/>
              <a:t>RJ: </a:t>
            </a:r>
            <a:r>
              <a:rPr lang="cs-CZ" dirty="0" err="1" smtClean="0"/>
              <a:t>ru</a:t>
            </a:r>
            <a:r>
              <a:rPr lang="cs-CZ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6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Naštvanej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2495"/>
          </a:xfrm>
        </p:spPr>
        <p:txBody>
          <a:bodyPr/>
          <a:lstStyle/>
          <a:p>
            <a:r>
              <a:rPr lang="cs-CZ" dirty="0" smtClean="0"/>
              <a:t>„…</a:t>
            </a:r>
            <a:r>
              <a:rPr lang="cs-CZ" dirty="0"/>
              <a:t>Královna jí dalo </a:t>
            </a:r>
            <a:r>
              <a:rPr lang="cs-CZ" dirty="0" err="1"/>
              <a:t>jmeno</a:t>
            </a:r>
            <a:r>
              <a:rPr lang="cs-CZ" dirty="0"/>
              <a:t> </a:t>
            </a:r>
            <a:r>
              <a:rPr lang="cs-CZ" dirty="0" err="1"/>
              <a:t>Krásnooko</a:t>
            </a:r>
            <a:r>
              <a:rPr lang="cs-CZ" dirty="0"/>
              <a:t> , protože měla hezké oči . Za několik dní připlula štika z </a:t>
            </a:r>
            <a:r>
              <a:rPr lang="cs-CZ" dirty="0" err="1"/>
              <a:t>dalékeho</a:t>
            </a:r>
            <a:r>
              <a:rPr lang="cs-CZ" dirty="0"/>
              <a:t> království s dopisem . Král Kapr dopis přečetl tam stálo </a:t>
            </a:r>
            <a:r>
              <a:rPr lang="cs-CZ" dirty="0" err="1"/>
              <a:t>zě</a:t>
            </a:r>
            <a:r>
              <a:rPr lang="cs-CZ" dirty="0"/>
              <a:t> že rak III . chce za </a:t>
            </a:r>
            <a:r>
              <a:rPr lang="cs-CZ" dirty="0" err="1"/>
              <a:t>zěnu</a:t>
            </a:r>
            <a:r>
              <a:rPr lang="cs-CZ" dirty="0"/>
              <a:t> mladou Krásnoočku . Ovšem Kapr byl </a:t>
            </a:r>
            <a:r>
              <a:rPr lang="cs-CZ" dirty="0" err="1">
                <a:solidFill>
                  <a:srgbClr val="FF0000"/>
                </a:solidFill>
              </a:rPr>
              <a:t>naštvanej</a:t>
            </a:r>
            <a:r>
              <a:rPr lang="cs-CZ" dirty="0"/>
              <a:t> a napsal , že svoji dceru nedá . Mezitím Krásnoočko šla ven , </a:t>
            </a:r>
            <a:r>
              <a:rPr lang="cs-CZ" dirty="0" err="1"/>
              <a:t>sí</a:t>
            </a:r>
            <a:r>
              <a:rPr lang="cs-CZ" dirty="0"/>
              <a:t> prohlídnout </a:t>
            </a:r>
            <a:r>
              <a:rPr lang="cs-CZ" dirty="0" err="1"/>
              <a:t>okalí</a:t>
            </a:r>
            <a:r>
              <a:rPr lang="cs-CZ" dirty="0"/>
              <a:t> , viděla všechno poprvé ! Najednou někde za kamenem , </a:t>
            </a:r>
            <a:r>
              <a:rPr lang="cs-CZ" dirty="0" err="1"/>
              <a:t>sneka</a:t>
            </a:r>
            <a:r>
              <a:rPr lang="cs-CZ" dirty="0"/>
              <a:t> , </a:t>
            </a:r>
            <a:r>
              <a:rPr lang="cs-CZ" dirty="0" err="1"/>
              <a:t>žizala</a:t>
            </a:r>
            <a:r>
              <a:rPr lang="cs-CZ" dirty="0"/>
              <a:t> a kobylka . Žil byl šnek </a:t>
            </a:r>
            <a:r>
              <a:rPr lang="cs-CZ" dirty="0" smtClean="0"/>
              <a:t>.</a:t>
            </a:r>
            <a:r>
              <a:rPr lang="cs-CZ" dirty="0"/>
              <a:t> Bydlel okolo řeky , ale za několik dní se mu chtělo někam na </a:t>
            </a:r>
            <a:r>
              <a:rPr lang="cs-CZ" dirty="0" smtClean="0"/>
              <a:t>dovolenou…“</a:t>
            </a:r>
          </a:p>
          <a:p>
            <a:r>
              <a:rPr lang="cs-CZ" dirty="0"/>
              <a:t>název</a:t>
            </a:r>
            <a:r>
              <a:rPr lang="cs-CZ" dirty="0" smtClean="0"/>
              <a:t>: Pohádka o království ryb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B1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15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ru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Jednoduchej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4437"/>
          </a:xfrm>
        </p:spPr>
        <p:txBody>
          <a:bodyPr>
            <a:normAutofit/>
          </a:bodyPr>
          <a:lstStyle/>
          <a:p>
            <a:r>
              <a:rPr lang="cs-CZ" dirty="0" smtClean="0"/>
              <a:t>„…</a:t>
            </a:r>
            <a:r>
              <a:rPr lang="cs-CZ" dirty="0"/>
              <a:t> Posloucháme </a:t>
            </a:r>
            <a:r>
              <a:rPr lang="cs-CZ" dirty="0" err="1"/>
              <a:t>předpověd</a:t>
            </a:r>
            <a:r>
              <a:rPr lang="cs-CZ" dirty="0"/>
              <a:t> &amp;</a:t>
            </a:r>
            <a:r>
              <a:rPr lang="cs-CZ" dirty="0" err="1"/>
              <a:t>apos</a:t>
            </a:r>
            <a:r>
              <a:rPr lang="cs-CZ" dirty="0"/>
              <a:t>; počasí a vezmeme si deštník nebo necháme ho domu - je to taky </a:t>
            </a:r>
            <a:r>
              <a:rPr lang="cs-CZ" dirty="0" err="1"/>
              <a:t>vlív</a:t>
            </a:r>
            <a:r>
              <a:rPr lang="cs-CZ" dirty="0"/>
              <a:t> na náš život . Nebo jestli bude zprava o nefungovaní metra a rozhodneme se jet autem nebo autobusem . To jsou </a:t>
            </a:r>
            <a:r>
              <a:rPr lang="cs-CZ" dirty="0">
                <a:solidFill>
                  <a:srgbClr val="00B050"/>
                </a:solidFill>
              </a:rPr>
              <a:t>jednoduché</a:t>
            </a:r>
            <a:r>
              <a:rPr lang="cs-CZ" dirty="0"/>
              <a:t> </a:t>
            </a:r>
            <a:r>
              <a:rPr lang="cs-CZ" dirty="0" err="1"/>
              <a:t>zpravy</a:t>
            </a:r>
            <a:r>
              <a:rPr lang="cs-CZ" dirty="0"/>
              <a:t> a </a:t>
            </a:r>
            <a:r>
              <a:rPr lang="cs-CZ" dirty="0" err="1"/>
              <a:t>vlív</a:t>
            </a:r>
            <a:r>
              <a:rPr lang="cs-CZ" dirty="0"/>
              <a:t> je taky </a:t>
            </a:r>
            <a:r>
              <a:rPr lang="cs-CZ" dirty="0" err="1">
                <a:solidFill>
                  <a:srgbClr val="FF0000"/>
                </a:solidFill>
              </a:rPr>
              <a:t>jednoduchej</a:t>
            </a:r>
            <a:r>
              <a:rPr lang="cs-CZ" dirty="0"/>
              <a:t> . Jiný </a:t>
            </a:r>
            <a:r>
              <a:rPr lang="cs-CZ" dirty="0" err="1"/>
              <a:t>problem</a:t>
            </a:r>
            <a:r>
              <a:rPr lang="cs-CZ" dirty="0"/>
              <a:t> je s tím , že aby . posluchačů nebo diváků . Taky jsou noviny , které sponzoruje stát a v nich jsou </a:t>
            </a:r>
            <a:r>
              <a:rPr lang="cs-CZ" dirty="0" err="1"/>
              <a:t>nápsany</a:t>
            </a:r>
            <a:r>
              <a:rPr lang="cs-CZ" dirty="0"/>
              <a:t> </a:t>
            </a:r>
            <a:r>
              <a:rPr lang="cs-CZ" dirty="0" err="1"/>
              <a:t>članky</a:t>
            </a:r>
            <a:r>
              <a:rPr lang="cs-CZ" dirty="0"/>
              <a:t> jenom o </a:t>
            </a:r>
            <a:r>
              <a:rPr lang="cs-CZ" dirty="0" err="1"/>
              <a:t>uspěchu</a:t>
            </a:r>
            <a:r>
              <a:rPr lang="cs-CZ" dirty="0"/>
              <a:t> </a:t>
            </a:r>
            <a:r>
              <a:rPr lang="cs-CZ" dirty="0" err="1"/>
              <a:t>statu</a:t>
            </a:r>
            <a:r>
              <a:rPr lang="cs-CZ" dirty="0"/>
              <a:t> , případy se </a:t>
            </a:r>
            <a:r>
              <a:rPr lang="cs-CZ" dirty="0" err="1"/>
              <a:t>statniky</a:t>
            </a:r>
            <a:r>
              <a:rPr lang="cs-CZ" dirty="0"/>
              <a:t> </a:t>
            </a:r>
            <a:r>
              <a:rPr lang="cs-CZ" dirty="0" err="1"/>
              <a:t>uvaděny</a:t>
            </a:r>
            <a:r>
              <a:rPr lang="cs-CZ" dirty="0"/>
              <a:t> jenom z dobré </a:t>
            </a:r>
            <a:r>
              <a:rPr lang="cs-CZ" dirty="0" err="1" smtClean="0"/>
              <a:t>strány</a:t>
            </a:r>
            <a:r>
              <a:rPr lang="cs-CZ" dirty="0" smtClean="0"/>
              <a:t>…“</a:t>
            </a:r>
          </a:p>
          <a:p>
            <a:r>
              <a:rPr lang="cs-CZ" dirty="0"/>
              <a:t>název</a:t>
            </a:r>
            <a:r>
              <a:rPr lang="cs-CZ" dirty="0" smtClean="0"/>
              <a:t>: Řídí můj život média?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B2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19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ru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Mikrovýzkum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-ý &gt; -ej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adjektiva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nominativ singuláru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 smtClean="0"/>
              <a:t>masculinum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vliv mluvené (obecné) češtiny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5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Velkej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4437"/>
          </a:xfrm>
        </p:spPr>
        <p:txBody>
          <a:bodyPr/>
          <a:lstStyle/>
          <a:p>
            <a:r>
              <a:rPr lang="cs-CZ" dirty="0" smtClean="0"/>
              <a:t>„…jsem </a:t>
            </a:r>
            <a:r>
              <a:rPr lang="cs-CZ" dirty="0"/>
              <a:t>musel jet do své studentské oddělení na naší jazykové fakultě , abych </a:t>
            </a:r>
            <a:r>
              <a:rPr lang="cs-CZ" dirty="0" err="1"/>
              <a:t>vyřidil</a:t>
            </a:r>
            <a:r>
              <a:rPr lang="cs-CZ" dirty="0"/>
              <a:t> svoje papíry a poslali mi papíry do </a:t>
            </a:r>
            <a:r>
              <a:rPr lang="cs-CZ" dirty="0" err="1"/>
              <a:t>česka</a:t>
            </a:r>
            <a:r>
              <a:rPr lang="cs-CZ" dirty="0"/>
              <a:t> a počkal jsem na papíry až přijdou z </a:t>
            </a:r>
            <a:r>
              <a:rPr lang="cs-CZ" dirty="0" err="1"/>
              <a:t>česka</a:t>
            </a:r>
            <a:r>
              <a:rPr lang="cs-CZ" dirty="0"/>
              <a:t> a když mi přišly tyto papíry , které obsahují adresu koleje a </a:t>
            </a:r>
            <a:r>
              <a:rPr lang="cs-CZ" dirty="0" err="1"/>
              <a:t>zbyztek</a:t>
            </a:r>
            <a:r>
              <a:rPr lang="cs-CZ" dirty="0"/>
              <a:t> detailů stáže , stal se mi </a:t>
            </a:r>
            <a:r>
              <a:rPr lang="cs-CZ" dirty="0" err="1">
                <a:solidFill>
                  <a:srgbClr val="FF0000"/>
                </a:solidFill>
              </a:rPr>
              <a:t>velkej</a:t>
            </a:r>
            <a:r>
              <a:rPr lang="cs-CZ" dirty="0"/>
              <a:t> problém , že musím dostat papíry z armády , abych cestoval do </a:t>
            </a:r>
            <a:r>
              <a:rPr lang="cs-CZ" dirty="0" err="1"/>
              <a:t>česka</a:t>
            </a:r>
            <a:r>
              <a:rPr lang="cs-CZ" dirty="0"/>
              <a:t> . Ale </a:t>
            </a:r>
            <a:r>
              <a:rPr lang="cs-CZ" dirty="0" err="1"/>
              <a:t>uředník</a:t>
            </a:r>
            <a:r>
              <a:rPr lang="cs-CZ" dirty="0"/>
              <a:t> tam mě požádal přinést papíry z fakulty </a:t>
            </a:r>
            <a:r>
              <a:rPr lang="cs-CZ" dirty="0" smtClean="0"/>
              <a:t>.</a:t>
            </a:r>
            <a:r>
              <a:rPr lang="cs-CZ" dirty="0"/>
              <a:t>  Když jsem jel tam , </a:t>
            </a:r>
            <a:r>
              <a:rPr lang="cs-CZ" dirty="0" err="1"/>
              <a:t>uřednice</a:t>
            </a:r>
            <a:r>
              <a:rPr lang="cs-CZ" dirty="0"/>
              <a:t> která v studentském oddělení mi </a:t>
            </a:r>
            <a:r>
              <a:rPr lang="cs-CZ" dirty="0" err="1"/>
              <a:t>odmitl</a:t>
            </a:r>
            <a:r>
              <a:rPr lang="cs-CZ" dirty="0"/>
              <a:t> dát tyto papíry . požádal jsem </a:t>
            </a:r>
            <a:r>
              <a:rPr lang="cs-CZ" dirty="0" err="1"/>
              <a:t>děkána</a:t>
            </a:r>
            <a:r>
              <a:rPr lang="cs-CZ" dirty="0"/>
              <a:t> stížnost na to </a:t>
            </a:r>
            <a:r>
              <a:rPr lang="cs-CZ" dirty="0" smtClean="0"/>
              <a:t>…“</a:t>
            </a:r>
          </a:p>
          <a:p>
            <a:r>
              <a:rPr lang="cs-CZ" dirty="0"/>
              <a:t>název</a:t>
            </a:r>
            <a:r>
              <a:rPr lang="cs-CZ" dirty="0" smtClean="0"/>
              <a:t>: ?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?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B1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23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ar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3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Českej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</a:t>
            </a:r>
            <a:r>
              <a:rPr lang="cs-CZ" dirty="0"/>
              <a:t> </a:t>
            </a:r>
            <a:r>
              <a:rPr lang="cs-CZ" dirty="0" err="1"/>
              <a:t>Řikam</a:t>
            </a:r>
            <a:r>
              <a:rPr lang="cs-CZ" dirty="0"/>
              <a:t> modlitbu . </a:t>
            </a:r>
            <a:r>
              <a:rPr lang="cs-CZ" dirty="0" err="1"/>
              <a:t>Delam</a:t>
            </a:r>
            <a:r>
              <a:rPr lang="cs-CZ" dirty="0"/>
              <a:t> rozcvičku . Potom se </a:t>
            </a:r>
            <a:r>
              <a:rPr lang="cs-CZ" dirty="0" err="1"/>
              <a:t>umivam</a:t>
            </a:r>
            <a:r>
              <a:rPr lang="cs-CZ" dirty="0"/>
              <a:t> . Dále se </a:t>
            </a:r>
            <a:r>
              <a:rPr lang="cs-CZ" dirty="0" err="1"/>
              <a:t>oblekám</a:t>
            </a:r>
            <a:r>
              <a:rPr lang="cs-CZ" dirty="0"/>
              <a:t> . Potom piju čaj . A jedu tramvají do školy . Tam </a:t>
            </a:r>
            <a:r>
              <a:rPr lang="cs-CZ" dirty="0" err="1"/>
              <a:t>ja</a:t>
            </a:r>
            <a:r>
              <a:rPr lang="cs-CZ" dirty="0"/>
              <a:t> studuju češtinu . Potom </a:t>
            </a:r>
            <a:r>
              <a:rPr lang="cs-CZ" dirty="0" err="1"/>
              <a:t>obědvam</a:t>
            </a:r>
            <a:r>
              <a:rPr lang="cs-CZ" dirty="0"/>
              <a:t> . Potom jdu po </a:t>
            </a:r>
            <a:r>
              <a:rPr lang="cs-CZ" dirty="0" err="1"/>
              <a:t>obchodach</a:t>
            </a:r>
            <a:r>
              <a:rPr lang="cs-CZ" dirty="0"/>
              <a:t> . Potom jdu na seminář o </a:t>
            </a:r>
            <a:r>
              <a:rPr lang="cs-CZ" dirty="0" err="1">
                <a:solidFill>
                  <a:srgbClr val="FF0000"/>
                </a:solidFill>
              </a:rPr>
              <a:t>Českej</a:t>
            </a:r>
            <a:r>
              <a:rPr lang="cs-CZ" dirty="0"/>
              <a:t> Republice . Dále jdu domů . </a:t>
            </a:r>
            <a:r>
              <a:rPr lang="cs-CZ" dirty="0" err="1"/>
              <a:t>Odpočivam</a:t>
            </a:r>
            <a:r>
              <a:rPr lang="cs-CZ" dirty="0"/>
              <a:t> . Potom studuju češti nu . Potom </a:t>
            </a:r>
            <a:r>
              <a:rPr lang="cs-CZ" dirty="0" err="1"/>
              <a:t>večeřim</a:t>
            </a:r>
            <a:r>
              <a:rPr lang="cs-CZ" dirty="0"/>
              <a:t> v sedm hodin . Potom se </a:t>
            </a:r>
            <a:r>
              <a:rPr lang="cs-CZ" dirty="0" err="1"/>
              <a:t>divam</a:t>
            </a:r>
            <a:r>
              <a:rPr lang="cs-CZ" dirty="0"/>
              <a:t> film . A </a:t>
            </a:r>
            <a:r>
              <a:rPr lang="cs-CZ" dirty="0" err="1"/>
              <a:t>delam</a:t>
            </a:r>
            <a:r>
              <a:rPr lang="cs-CZ" dirty="0"/>
              <a:t> rozcvičku . Potom čtu . Dále </a:t>
            </a:r>
            <a:r>
              <a:rPr lang="cs-CZ" dirty="0" err="1"/>
              <a:t>řikam</a:t>
            </a:r>
            <a:r>
              <a:rPr lang="cs-CZ" dirty="0"/>
              <a:t> modlitbu </a:t>
            </a:r>
            <a:r>
              <a:rPr lang="cs-CZ" dirty="0" smtClean="0"/>
              <a:t>.</a:t>
            </a:r>
            <a:r>
              <a:rPr lang="pl-PL" dirty="0"/>
              <a:t> A potom jdu spát o půlnoci . To je můj denní program </a:t>
            </a:r>
            <a:r>
              <a:rPr lang="pl-PL" dirty="0" smtClean="0"/>
              <a:t>!...”</a:t>
            </a:r>
          </a:p>
          <a:p>
            <a:r>
              <a:rPr lang="cs-CZ" dirty="0"/>
              <a:t>název</a:t>
            </a:r>
            <a:r>
              <a:rPr lang="cs-CZ" dirty="0" smtClean="0"/>
              <a:t>: Můj denní program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učebnice/jiné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?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19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uk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7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</a:t>
            </a:r>
            <a:r>
              <a:rPr lang="cs-CZ" dirty="0"/>
              <a:t>Jmenuje se : Adam Jak je : </a:t>
            </a:r>
            <a:r>
              <a:rPr lang="cs-CZ" dirty="0" err="1"/>
              <a:t>Ma</a:t>
            </a:r>
            <a:r>
              <a:rPr lang="cs-CZ" dirty="0"/>
              <a:t> </a:t>
            </a:r>
            <a:r>
              <a:rPr lang="cs-CZ" dirty="0" err="1"/>
              <a:t>hnedy</a:t>
            </a:r>
            <a:r>
              <a:rPr lang="cs-CZ" dirty="0"/>
              <a:t> vlasy </a:t>
            </a:r>
            <a:r>
              <a:rPr lang="cs-CZ" dirty="0" err="1"/>
              <a:t>Ma</a:t>
            </a:r>
            <a:r>
              <a:rPr lang="cs-CZ" dirty="0"/>
              <a:t> </a:t>
            </a:r>
            <a:r>
              <a:rPr lang="cs-CZ" dirty="0" err="1"/>
              <a:t>velky</a:t>
            </a:r>
            <a:r>
              <a:rPr lang="cs-CZ" dirty="0"/>
              <a:t> nos Je </a:t>
            </a:r>
            <a:r>
              <a:rPr lang="cs-CZ" dirty="0" err="1">
                <a:solidFill>
                  <a:srgbClr val="FF0000"/>
                </a:solidFill>
              </a:rPr>
              <a:t>malej</a:t>
            </a:r>
            <a:r>
              <a:rPr lang="cs-CZ" dirty="0"/>
              <a:t> </a:t>
            </a:r>
            <a:r>
              <a:rPr lang="cs-CZ" dirty="0" err="1"/>
              <a:t>Pohadku</a:t>
            </a:r>
            <a:r>
              <a:rPr lang="cs-CZ" dirty="0"/>
              <a:t> : </a:t>
            </a:r>
            <a:r>
              <a:rPr lang="cs-CZ" dirty="0" err="1"/>
              <a:t>jsel</a:t>
            </a:r>
            <a:r>
              <a:rPr lang="cs-CZ" dirty="0"/>
              <a:t> </a:t>
            </a:r>
            <a:r>
              <a:rPr lang="cs-CZ" dirty="0" err="1"/>
              <a:t>rano</a:t>
            </a:r>
            <a:r>
              <a:rPr lang="cs-CZ" dirty="0"/>
              <a:t> na </a:t>
            </a:r>
            <a:r>
              <a:rPr lang="cs-CZ" dirty="0" err="1"/>
              <a:t>prohazku</a:t>
            </a:r>
            <a:r>
              <a:rPr lang="cs-CZ" dirty="0"/>
              <a:t> a </a:t>
            </a:r>
            <a:r>
              <a:rPr lang="cs-CZ" dirty="0" err="1"/>
              <a:t>slišel</a:t>
            </a:r>
            <a:r>
              <a:rPr lang="cs-CZ" dirty="0"/>
              <a:t> </a:t>
            </a:r>
            <a:r>
              <a:rPr lang="cs-CZ" dirty="0" err="1"/>
              <a:t>hlaz</a:t>
            </a:r>
            <a:r>
              <a:rPr lang="cs-CZ" dirty="0"/>
              <a:t> </a:t>
            </a:r>
            <a:r>
              <a:rPr lang="cs-CZ" dirty="0" err="1"/>
              <a:t>rikal</a:t>
            </a:r>
            <a:r>
              <a:rPr lang="cs-CZ" dirty="0"/>
              <a:t> : &amp;</a:t>
            </a:r>
            <a:r>
              <a:rPr lang="cs-CZ" dirty="0" err="1"/>
              <a:t>quot</a:t>
            </a:r>
            <a:r>
              <a:rPr lang="cs-CZ" dirty="0"/>
              <a:t>; Adam jsem </a:t>
            </a:r>
            <a:r>
              <a:rPr lang="cs-CZ" dirty="0" err="1"/>
              <a:t>rožova</a:t>
            </a:r>
            <a:r>
              <a:rPr lang="cs-CZ" dirty="0"/>
              <a:t> a </a:t>
            </a:r>
            <a:r>
              <a:rPr lang="cs-CZ" dirty="0" err="1"/>
              <a:t>trahni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&amp;</a:t>
            </a:r>
            <a:r>
              <a:rPr lang="cs-CZ" dirty="0" err="1"/>
              <a:t>quot</a:t>
            </a:r>
            <a:r>
              <a:rPr lang="cs-CZ" dirty="0"/>
              <a:t>; . Tak Adam na ženu &amp;</a:t>
            </a:r>
            <a:r>
              <a:rPr lang="cs-CZ" dirty="0" err="1"/>
              <a:t>quot</a:t>
            </a:r>
            <a:r>
              <a:rPr lang="cs-CZ" dirty="0"/>
              <a:t>; a Majda </a:t>
            </a:r>
            <a:r>
              <a:rPr lang="cs-CZ" dirty="0" err="1"/>
              <a:t>rekla</a:t>
            </a:r>
            <a:r>
              <a:rPr lang="cs-CZ" dirty="0"/>
              <a:t> &amp;</a:t>
            </a:r>
            <a:r>
              <a:rPr lang="cs-CZ" dirty="0" err="1"/>
              <a:t>quot</a:t>
            </a:r>
            <a:r>
              <a:rPr lang="cs-CZ" dirty="0"/>
              <a:t>; Jo &amp;</a:t>
            </a:r>
            <a:r>
              <a:rPr lang="cs-CZ" dirty="0" err="1"/>
              <a:t>quot</a:t>
            </a:r>
            <a:r>
              <a:rPr lang="cs-CZ" dirty="0"/>
              <a:t>; A tak </a:t>
            </a:r>
            <a:r>
              <a:rPr lang="cs-CZ" dirty="0" err="1"/>
              <a:t>slí</a:t>
            </a:r>
            <a:r>
              <a:rPr lang="cs-CZ" dirty="0"/>
              <a:t> na </a:t>
            </a:r>
            <a:r>
              <a:rPr lang="cs-CZ" dirty="0" err="1"/>
              <a:t>svajdu</a:t>
            </a:r>
            <a:r>
              <a:rPr lang="cs-CZ" dirty="0"/>
              <a:t> . B </a:t>
            </a:r>
            <a:r>
              <a:rPr lang="cs-CZ" dirty="0" err="1"/>
              <a:t>zlodili</a:t>
            </a:r>
            <a:r>
              <a:rPr lang="cs-CZ" dirty="0"/>
              <a:t> moc . Jeden </a:t>
            </a:r>
            <a:r>
              <a:rPr lang="cs-CZ" dirty="0" err="1"/>
              <a:t>krat</a:t>
            </a:r>
            <a:r>
              <a:rPr lang="cs-CZ" dirty="0"/>
              <a:t> Evička </a:t>
            </a:r>
            <a:r>
              <a:rPr lang="cs-CZ" dirty="0" err="1"/>
              <a:t>jla</a:t>
            </a:r>
            <a:r>
              <a:rPr lang="cs-CZ" dirty="0"/>
              <a:t> a miminka </a:t>
            </a:r>
            <a:r>
              <a:rPr lang="cs-CZ" dirty="0" smtClean="0"/>
              <a:t>…“</a:t>
            </a:r>
          </a:p>
          <a:p>
            <a:r>
              <a:rPr lang="cs-CZ" dirty="0"/>
              <a:t>název</a:t>
            </a:r>
            <a:r>
              <a:rPr lang="cs-CZ" dirty="0" smtClean="0"/>
              <a:t>: Pravěk, pračlověk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?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10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cz</a:t>
            </a:r>
            <a:r>
              <a:rPr lang="cs-CZ" dirty="0" smtClean="0"/>
              <a:t> (matka </a:t>
            </a:r>
            <a:r>
              <a:rPr lang="cs-CZ" dirty="0" err="1" smtClean="0"/>
              <a:t>češka</a:t>
            </a:r>
            <a:r>
              <a:rPr lang="cs-CZ" dirty="0" smtClean="0"/>
              <a:t>)</a:t>
            </a:r>
          </a:p>
          <a:p>
            <a:r>
              <a:rPr lang="cs-CZ" dirty="0" smtClean="0"/>
              <a:t>fr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4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Chytrej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r>
              <a:rPr lang="cs-CZ" dirty="0" smtClean="0"/>
              <a:t>„…</a:t>
            </a:r>
            <a:r>
              <a:rPr lang="cs-CZ" dirty="0"/>
              <a:t> </a:t>
            </a:r>
            <a:r>
              <a:rPr lang="cs-CZ" dirty="0" err="1"/>
              <a:t>Napřiklad</a:t>
            </a:r>
            <a:r>
              <a:rPr lang="cs-CZ" dirty="0"/>
              <a:t> čist knihu je lepší než počítač . Nebo jestli jedeš do </a:t>
            </a:r>
            <a:r>
              <a:rPr lang="cs-CZ" dirty="0" err="1"/>
              <a:t>nejakého</a:t>
            </a:r>
            <a:r>
              <a:rPr lang="cs-CZ" dirty="0"/>
              <a:t> </a:t>
            </a:r>
            <a:r>
              <a:rPr lang="cs-CZ" dirty="0" err="1"/>
              <a:t>mista</a:t>
            </a:r>
            <a:r>
              <a:rPr lang="cs-CZ" dirty="0"/>
              <a:t> , uvidíš tam mnoho zajímavého a </a:t>
            </a:r>
            <a:r>
              <a:rPr lang="cs-CZ" dirty="0" err="1"/>
              <a:t>krasného</a:t>
            </a:r>
            <a:r>
              <a:rPr lang="cs-CZ" dirty="0"/>
              <a:t> . Kultura děla každého člověka trochu </a:t>
            </a:r>
            <a:r>
              <a:rPr lang="cs-CZ" dirty="0" err="1">
                <a:solidFill>
                  <a:srgbClr val="FF0000"/>
                </a:solidFill>
              </a:rPr>
              <a:t>chytrej</a:t>
            </a:r>
            <a:r>
              <a:rPr lang="cs-CZ" dirty="0"/>
              <a:t> . Kultura jeto </a:t>
            </a:r>
            <a:r>
              <a:rPr lang="cs-CZ" dirty="0" err="1"/>
              <a:t>progress</a:t>
            </a:r>
            <a:r>
              <a:rPr lang="cs-CZ" dirty="0"/>
              <a:t> pro mozek . </a:t>
            </a:r>
            <a:r>
              <a:rPr lang="cs-CZ" dirty="0" err="1"/>
              <a:t>Podivejte</a:t>
            </a:r>
            <a:r>
              <a:rPr lang="cs-CZ" dirty="0"/>
              <a:t> na těch lidi , kterým od 15 do 18 let . Oni </a:t>
            </a:r>
            <a:r>
              <a:rPr lang="cs-CZ" dirty="0" err="1"/>
              <a:t>sedi</a:t>
            </a:r>
            <a:r>
              <a:rPr lang="cs-CZ" dirty="0"/>
              <a:t> a hraji na počítači , mozek už nefunguje , </a:t>
            </a:r>
            <a:r>
              <a:rPr lang="cs-CZ" dirty="0" err="1"/>
              <a:t>normalný</a:t>
            </a:r>
            <a:r>
              <a:rPr lang="cs-CZ" dirty="0"/>
              <a:t> </a:t>
            </a:r>
            <a:r>
              <a:rPr lang="cs-CZ" dirty="0" err="1"/>
              <a:t>počitačový</a:t>
            </a:r>
            <a:r>
              <a:rPr lang="cs-CZ" dirty="0"/>
              <a:t> maniaky . Každý </a:t>
            </a:r>
            <a:r>
              <a:rPr lang="cs-CZ" dirty="0" err="1"/>
              <a:t>človek</a:t>
            </a:r>
            <a:r>
              <a:rPr lang="cs-CZ" dirty="0"/>
              <a:t> musí čist knihu </a:t>
            </a:r>
            <a:r>
              <a:rPr lang="cs-CZ" dirty="0" err="1"/>
              <a:t>maximalné</a:t>
            </a:r>
            <a:r>
              <a:rPr lang="cs-CZ" dirty="0"/>
              <a:t> </a:t>
            </a:r>
            <a:r>
              <a:rPr lang="cs-CZ" dirty="0" err="1"/>
              <a:t>jedenkrat</a:t>
            </a:r>
            <a:r>
              <a:rPr lang="cs-CZ" dirty="0"/>
              <a:t> za </a:t>
            </a:r>
            <a:r>
              <a:rPr lang="cs-CZ" dirty="0" err="1"/>
              <a:t>měsic</a:t>
            </a:r>
            <a:r>
              <a:rPr lang="cs-CZ" dirty="0"/>
              <a:t> , chodit do divadla nebo muzea </a:t>
            </a:r>
            <a:r>
              <a:rPr lang="cs-CZ" dirty="0" smtClean="0"/>
              <a:t>,…“</a:t>
            </a:r>
          </a:p>
          <a:p>
            <a:r>
              <a:rPr lang="cs-CZ" dirty="0"/>
              <a:t>název</a:t>
            </a:r>
            <a:r>
              <a:rPr lang="cs-CZ" dirty="0" smtClean="0"/>
              <a:t>: Jak nás kultura ovlivňuje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B1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18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ru</a:t>
            </a:r>
            <a:endParaRPr lang="cs-CZ" dirty="0" smtClean="0"/>
          </a:p>
          <a:p>
            <a:r>
              <a:rPr lang="cs-CZ" dirty="0" smtClean="0"/>
              <a:t>en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2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Minulej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7009"/>
          </a:xfrm>
        </p:spPr>
        <p:txBody>
          <a:bodyPr>
            <a:normAutofit/>
          </a:bodyPr>
          <a:lstStyle/>
          <a:p>
            <a:r>
              <a:rPr lang="cs-CZ" dirty="0" smtClean="0"/>
              <a:t>„…</a:t>
            </a:r>
            <a:r>
              <a:rPr lang="cs-CZ" dirty="0"/>
              <a:t>Zkusím číst hodně zprav , ne jenom s italském tiskem , ale také </a:t>
            </a:r>
            <a:r>
              <a:rPr lang="cs-CZ" dirty="0" err="1"/>
              <a:t>němečké</a:t>
            </a:r>
            <a:r>
              <a:rPr lang="cs-CZ" dirty="0"/>
              <a:t> časopisy . </a:t>
            </a:r>
            <a:r>
              <a:rPr lang="cs-CZ" dirty="0" err="1"/>
              <a:t>Ja</a:t>
            </a:r>
            <a:r>
              <a:rPr lang="cs-CZ" dirty="0"/>
              <a:t> ráda čtu knihy , libí mi moc </a:t>
            </a:r>
            <a:r>
              <a:rPr lang="cs-CZ" dirty="0" err="1"/>
              <a:t>Nabokoviny</a:t>
            </a:r>
            <a:r>
              <a:rPr lang="cs-CZ" dirty="0"/>
              <a:t> knihy , často koupím novou knihu ale </a:t>
            </a:r>
            <a:r>
              <a:rPr lang="cs-CZ" dirty="0" err="1">
                <a:solidFill>
                  <a:srgbClr val="FF0000"/>
                </a:solidFill>
              </a:rPr>
              <a:t>minulej</a:t>
            </a:r>
            <a:r>
              <a:rPr lang="cs-CZ" dirty="0"/>
              <a:t> román </a:t>
            </a:r>
            <a:r>
              <a:rPr lang="cs-CZ" dirty="0" err="1"/>
              <a:t>nebýl</a:t>
            </a:r>
            <a:r>
              <a:rPr lang="cs-CZ" dirty="0"/>
              <a:t> můj </a:t>
            </a:r>
            <a:r>
              <a:rPr lang="cs-CZ" dirty="0" err="1"/>
              <a:t>nejoblibenější</a:t>
            </a:r>
            <a:r>
              <a:rPr lang="cs-CZ" dirty="0"/>
              <a:t> </a:t>
            </a:r>
            <a:r>
              <a:rPr lang="cs-CZ" dirty="0" err="1"/>
              <a:t>knihXXX</a:t>
            </a:r>
            <a:r>
              <a:rPr lang="cs-CZ" dirty="0"/>
              <a:t> . Četla jsem o holku , která se učila znamení od celé </a:t>
            </a:r>
            <a:r>
              <a:rPr lang="cs-CZ" dirty="0" err="1"/>
              <a:t>kitky</a:t>
            </a:r>
            <a:r>
              <a:rPr lang="cs-CZ" dirty="0"/>
              <a:t> které existuje na světe a připravila bukety pro svého klienti . Ta kniha měla hodně úspěchů , ale já myslím že </a:t>
            </a:r>
            <a:r>
              <a:rPr lang="cs-CZ" dirty="0" err="1"/>
              <a:t>nebýla</a:t>
            </a:r>
            <a:r>
              <a:rPr lang="cs-CZ" dirty="0"/>
              <a:t> nejlepší literatura </a:t>
            </a:r>
            <a:r>
              <a:rPr lang="cs-CZ" dirty="0" smtClean="0"/>
              <a:t>…“</a:t>
            </a:r>
          </a:p>
          <a:p>
            <a:r>
              <a:rPr lang="cs-CZ" dirty="0"/>
              <a:t>název</a:t>
            </a:r>
            <a:r>
              <a:rPr lang="cs-CZ" dirty="0" smtClean="0"/>
              <a:t>: Já a literatura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A2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32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de</a:t>
            </a:r>
          </a:p>
          <a:p>
            <a:r>
              <a:rPr lang="cs-CZ" dirty="0" err="1" smtClean="0"/>
              <a:t>it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3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Vysokej</a:t>
            </a:r>
            <a:r>
              <a:rPr lang="cs-CZ" dirty="0" smtClean="0"/>
              <a:t>, </a:t>
            </a:r>
            <a:r>
              <a:rPr lang="cs-CZ" dirty="0" err="1" smtClean="0"/>
              <a:t>hezkej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</a:t>
            </a:r>
            <a:r>
              <a:rPr lang="cs-CZ" dirty="0"/>
              <a:t>Adam je </a:t>
            </a:r>
            <a:r>
              <a:rPr lang="cs-CZ" dirty="0" err="1"/>
              <a:t>kamara</a:t>
            </a:r>
            <a:r>
              <a:rPr lang="cs-CZ" dirty="0"/>
              <a:t> My chodíme do stejnou školu i stejnou třídu . Adam jak </a:t>
            </a:r>
            <a:r>
              <a:rPr lang="cs-CZ" dirty="0" err="1"/>
              <a:t>vypada</a:t>
            </a:r>
            <a:r>
              <a:rPr lang="cs-CZ" dirty="0"/>
              <a:t> ? Je hodně </a:t>
            </a:r>
            <a:r>
              <a:rPr lang="cs-CZ" dirty="0" err="1">
                <a:solidFill>
                  <a:srgbClr val="FF0000"/>
                </a:solidFill>
              </a:rPr>
              <a:t>hezkej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kluk . Je </a:t>
            </a:r>
            <a:r>
              <a:rPr lang="cs-CZ" dirty="0" err="1">
                <a:solidFill>
                  <a:srgbClr val="FF0000"/>
                </a:solidFill>
              </a:rPr>
              <a:t>vysokej</a:t>
            </a:r>
            <a:r>
              <a:rPr lang="cs-CZ" dirty="0"/>
              <a:t> 170 cm . Má velkou hlavu , velkou pusu , velký oči a velký nos . On hraje basket a hraje velice dobře . Já hraju taky . My máme hodně rád </a:t>
            </a:r>
            <a:r>
              <a:rPr lang="cs-CZ" dirty="0" smtClean="0"/>
              <a:t>…“</a:t>
            </a:r>
          </a:p>
          <a:p>
            <a:r>
              <a:rPr lang="cs-CZ" dirty="0"/>
              <a:t>n</a:t>
            </a:r>
            <a:r>
              <a:rPr lang="cs-CZ" dirty="0" smtClean="0"/>
              <a:t>ázev: Můj kamarád</a:t>
            </a:r>
          </a:p>
          <a:p>
            <a:r>
              <a:rPr lang="cs-CZ" dirty="0" smtClean="0"/>
              <a:t>pomůcky: ne</a:t>
            </a:r>
          </a:p>
          <a:p>
            <a:r>
              <a:rPr lang="cs-CZ" dirty="0" smtClean="0"/>
              <a:t>úroveň dle SERR: A2+</a:t>
            </a:r>
          </a:p>
          <a:p>
            <a:r>
              <a:rPr lang="cs-CZ" dirty="0" smtClean="0"/>
              <a:t>věk: 14</a:t>
            </a:r>
          </a:p>
          <a:p>
            <a:r>
              <a:rPr lang="cs-CZ" dirty="0" smtClean="0"/>
              <a:t>RJ: </a:t>
            </a:r>
            <a:r>
              <a:rPr lang="cs-CZ" dirty="0" err="1" smtClean="0"/>
              <a:t>zh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8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„…</a:t>
            </a:r>
            <a:r>
              <a:rPr lang="cs-CZ" dirty="0" err="1"/>
              <a:t>Rano</a:t>
            </a:r>
            <a:r>
              <a:rPr lang="cs-CZ" dirty="0"/>
              <a:t> je zvykem jíst </a:t>
            </a:r>
            <a:r>
              <a:rPr lang="cs-CZ" dirty="0" err="1"/>
              <a:t>pasvicené</a:t>
            </a:r>
            <a:r>
              <a:rPr lang="cs-CZ" dirty="0"/>
              <a:t> </a:t>
            </a:r>
            <a:r>
              <a:rPr lang="cs-CZ" dirty="0" err="1"/>
              <a:t>jidlo</a:t>
            </a:r>
            <a:r>
              <a:rPr lang="cs-CZ" dirty="0"/>
              <a:t> . Zvykem je </a:t>
            </a:r>
            <a:r>
              <a:rPr lang="cs-CZ" dirty="0" err="1"/>
              <a:t>take</a:t>
            </a:r>
            <a:r>
              <a:rPr lang="cs-CZ" dirty="0"/>
              <a:t> v klidu péct pásky a nekřičet . Říka se , jak provedeš tento den tak budeš mít v životě </a:t>
            </a:r>
            <a:r>
              <a:rPr lang="cs-CZ" dirty="0" err="1">
                <a:solidFill>
                  <a:srgbClr val="FF0000"/>
                </a:solidFill>
              </a:rPr>
              <a:t>celej</a:t>
            </a:r>
            <a:r>
              <a:rPr lang="cs-CZ" dirty="0"/>
              <a:t> rok až do </a:t>
            </a:r>
            <a:r>
              <a:rPr lang="cs-CZ" dirty="0" err="1"/>
              <a:t>dáších</a:t>
            </a:r>
            <a:r>
              <a:rPr lang="cs-CZ" dirty="0"/>
              <a:t> velikonoc . posvěcený - pokřtěný Můj neoblíbenější svátek je &amp;</a:t>
            </a:r>
            <a:r>
              <a:rPr lang="cs-CZ" dirty="0" err="1"/>
              <a:t>quot</a:t>
            </a:r>
            <a:r>
              <a:rPr lang="cs-CZ" dirty="0"/>
              <a:t>; Vánoce &amp;</a:t>
            </a:r>
            <a:r>
              <a:rPr lang="cs-CZ" dirty="0" err="1"/>
              <a:t>quot</a:t>
            </a:r>
            <a:r>
              <a:rPr lang="cs-CZ" dirty="0"/>
              <a:t>; , protože moje kamarádka taky má narozeniny 25 . 12 </a:t>
            </a:r>
            <a:r>
              <a:rPr lang="cs-CZ" dirty="0" smtClean="0"/>
              <a:t>…“</a:t>
            </a:r>
          </a:p>
          <a:p>
            <a:r>
              <a:rPr lang="cs-CZ" dirty="0"/>
              <a:t>n</a:t>
            </a:r>
            <a:r>
              <a:rPr lang="cs-CZ" dirty="0" smtClean="0"/>
              <a:t>ázev: Velikonoce</a:t>
            </a:r>
          </a:p>
          <a:p>
            <a:r>
              <a:rPr lang="cs-CZ" dirty="0" smtClean="0"/>
              <a:t>pomůcky: slovník</a:t>
            </a:r>
          </a:p>
          <a:p>
            <a:r>
              <a:rPr lang="cs-CZ" dirty="0" smtClean="0"/>
              <a:t>úroveň dle SERR: B1</a:t>
            </a:r>
          </a:p>
          <a:p>
            <a:r>
              <a:rPr lang="cs-CZ" dirty="0" smtClean="0"/>
              <a:t>věk: 14 </a:t>
            </a:r>
          </a:p>
          <a:p>
            <a:r>
              <a:rPr lang="cs-CZ" dirty="0" smtClean="0"/>
              <a:t>RJ: </a:t>
            </a:r>
            <a:r>
              <a:rPr lang="cs-CZ" dirty="0" err="1" smtClean="0"/>
              <a:t>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6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12798"/>
              </p:ext>
            </p:extLst>
          </p:nvPr>
        </p:nvGraphicFramePr>
        <p:xfrm>
          <a:off x="893763" y="1860778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2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1845733"/>
            <a:ext cx="10531566" cy="4482495"/>
          </a:xfrm>
        </p:spPr>
        <p:txBody>
          <a:bodyPr numCol="1"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sz="2400" dirty="0" smtClean="0"/>
              <a:t>akviziční korpus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online vyhledávání přes </a:t>
            </a:r>
            <a:r>
              <a:rPr lang="cs-CZ" sz="2400" dirty="0" err="1" smtClean="0"/>
              <a:t>KonText</a:t>
            </a:r>
            <a:r>
              <a:rPr lang="cs-CZ" sz="2400" dirty="0" smtClean="0"/>
              <a:t> ČNK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písemné projevy nerodilých mluvčích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 smtClean="0"/>
              <a:t>CZESL-PLAIN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část „</a:t>
            </a:r>
            <a:r>
              <a:rPr lang="cs-CZ" sz="2400" dirty="0" err="1" smtClean="0"/>
              <a:t>ciz</a:t>
            </a:r>
            <a:r>
              <a:rPr lang="cs-CZ" sz="2400" dirty="0" smtClean="0"/>
              <a:t>“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CZESL-SGT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metadata</a:t>
            </a:r>
            <a:r>
              <a:rPr lang="cs-CZ" sz="2400" dirty="0" smtClean="0"/>
              <a:t> ke všem textům</a:t>
            </a:r>
          </a:p>
        </p:txBody>
      </p:sp>
    </p:spTree>
    <p:extLst>
      <p:ext uri="{BB962C8B-B14F-4D97-AF65-F5344CB8AC3E}">
        <p14:creationId xmlns:p14="http://schemas.microsoft.com/office/powerpoint/2010/main" val="38572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korpusem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5. lekce: Dotazovací jazyk CQL. Pokročilé </a:t>
            </a:r>
            <a:r>
              <a:rPr lang="cs-CZ" dirty="0" smtClean="0"/>
              <a:t>dotazy.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wiki.korpus.cz/doku.php/kurz:pokrocile_dotazy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Morfologické značky (</a:t>
            </a:r>
            <a:r>
              <a:rPr lang="cs-CZ" dirty="0" err="1" smtClean="0"/>
              <a:t>tagy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wiki.korpus.cz/doku.php/seznamy:tagy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wiki.korpus.cz/doku.php/kurz:regularni_vyrazy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6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33" r="1402" b="5181"/>
          <a:stretch/>
        </p:blipFill>
        <p:spPr>
          <a:xfrm>
            <a:off x="0" y="362857"/>
            <a:ext cx="12256298" cy="5791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60457" y="2612126"/>
            <a:ext cx="537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[</a:t>
            </a:r>
            <a:r>
              <a:rPr lang="cs-CZ" sz="3600" dirty="0" err="1" smtClean="0"/>
              <a:t>tag</a:t>
            </a:r>
            <a:r>
              <a:rPr lang="cs-CZ" sz="3600" dirty="0" smtClean="0"/>
              <a:t>="A.*" &amp; </a:t>
            </a:r>
            <a:r>
              <a:rPr lang="cs-CZ" sz="3600" dirty="0" err="1" smtClean="0"/>
              <a:t>word</a:t>
            </a:r>
            <a:r>
              <a:rPr lang="cs-CZ" sz="3600" dirty="0" smtClean="0"/>
              <a:t>=".*ej"]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941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medium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limit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pomůcka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typ zkoušky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limit slova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typ tématu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aktivita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zadané téma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postup zadání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</a:t>
            </a:r>
            <a:r>
              <a:rPr lang="cs-CZ" sz="2600" dirty="0" err="1" smtClean="0"/>
              <a:t>prevažující</a:t>
            </a:r>
            <a:r>
              <a:rPr lang="cs-CZ" sz="2600" dirty="0" smtClean="0"/>
              <a:t> postup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pohlaví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věk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jazyk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jazyk 1 skupina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další jazyky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</a:t>
            </a:r>
            <a:r>
              <a:rPr lang="cs-CZ" sz="2600" dirty="0" err="1" smtClean="0"/>
              <a:t>čj</a:t>
            </a:r>
            <a:r>
              <a:rPr lang="cs-CZ" sz="2600" dirty="0" smtClean="0"/>
              <a:t> SERR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</a:t>
            </a:r>
            <a:r>
              <a:rPr lang="cs-CZ" sz="2600" dirty="0" err="1" smtClean="0"/>
              <a:t>čj</a:t>
            </a:r>
            <a:r>
              <a:rPr lang="cs-CZ" sz="2600" dirty="0" smtClean="0"/>
              <a:t> v rodině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roky v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studium </a:t>
            </a:r>
            <a:r>
              <a:rPr lang="cs-CZ" sz="2600" dirty="0" err="1" smtClean="0"/>
              <a:t>čj</a:t>
            </a:r>
            <a:r>
              <a:rPr lang="cs-CZ" sz="2600" dirty="0"/>
              <a:t> </a:t>
            </a:r>
            <a:r>
              <a:rPr lang="cs-CZ" sz="2600" dirty="0" smtClean="0"/>
              <a:t>(měsíce,  hodiny týdně)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učebnice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bilingvní</a:t>
            </a:r>
            <a:endParaRPr lang="cs-CZ" sz="26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719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00" t="12202" r="3215" b="5522"/>
          <a:stretch/>
        </p:blipFill>
        <p:spPr>
          <a:xfrm>
            <a:off x="0" y="0"/>
            <a:ext cx="12192000" cy="59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Frekvence – slovní tvar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88320" cy="4438952"/>
          </a:xfrm>
        </p:spPr>
        <p:txBody>
          <a:bodyPr numCol="3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rychlej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zdravej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levnej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bezpečnej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Každej</a:t>
            </a:r>
            <a:r>
              <a:rPr lang="cs-CZ" dirty="0"/>
              <a:t> (</a:t>
            </a:r>
            <a:r>
              <a:rPr lang="cs-CZ" dirty="0" err="1"/>
              <a:t>každej</a:t>
            </a:r>
            <a:r>
              <a:rPr lang="cs-CZ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teplej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hezkej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celej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Českej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naštvanej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jednoduchej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dlouhej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spravedlivej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vysokej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velkej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chytrej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minulej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malej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 rotWithShape="1">
          <a:blip r:embed="rId2"/>
          <a:srcRect l="2788" t="11473" r="74931" b="6624"/>
          <a:stretch/>
        </p:blipFill>
        <p:spPr>
          <a:xfrm>
            <a:off x="8587535" y="0"/>
            <a:ext cx="3038408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Rychlej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Naš</a:t>
            </a:r>
            <a:r>
              <a:rPr lang="cs-CZ" dirty="0" smtClean="0"/>
              <a:t> </a:t>
            </a:r>
            <a:r>
              <a:rPr lang="cs-CZ" dirty="0"/>
              <a:t>svět za dvacet let . </a:t>
            </a:r>
            <a:r>
              <a:rPr lang="cs-CZ" dirty="0" err="1"/>
              <a:t>Ja</a:t>
            </a:r>
            <a:r>
              <a:rPr lang="cs-CZ" dirty="0"/>
              <a:t> myslím ze </a:t>
            </a:r>
            <a:r>
              <a:rPr lang="cs-CZ" dirty="0" err="1"/>
              <a:t>žívot</a:t>
            </a:r>
            <a:r>
              <a:rPr lang="cs-CZ" dirty="0"/>
              <a:t> lide na zemi zlepšuje , </a:t>
            </a:r>
            <a:r>
              <a:rPr lang="cs-CZ" dirty="0" err="1"/>
              <a:t>protoze</a:t>
            </a:r>
            <a:r>
              <a:rPr lang="cs-CZ" dirty="0"/>
              <a:t> </a:t>
            </a:r>
            <a:r>
              <a:rPr lang="cs-CZ" dirty="0" err="1"/>
              <a:t>všechni</a:t>
            </a:r>
            <a:r>
              <a:rPr lang="cs-CZ" dirty="0"/>
              <a:t> </a:t>
            </a:r>
            <a:r>
              <a:rPr lang="cs-CZ" dirty="0" err="1"/>
              <a:t>veci</a:t>
            </a:r>
            <a:r>
              <a:rPr lang="cs-CZ" dirty="0"/>
              <a:t> budou lepší než dnes . Auta budou </a:t>
            </a:r>
            <a:r>
              <a:rPr lang="cs-CZ" dirty="0" err="1">
                <a:solidFill>
                  <a:srgbClr val="FF0000"/>
                </a:solidFill>
              </a:rPr>
              <a:t>rychlej</a:t>
            </a:r>
            <a:r>
              <a:rPr lang="cs-CZ" dirty="0"/>
              <a:t> a </a:t>
            </a:r>
            <a:r>
              <a:rPr lang="cs-CZ" dirty="0" err="1">
                <a:solidFill>
                  <a:srgbClr val="FF0000"/>
                </a:solidFill>
              </a:rPr>
              <a:t>bezpečnej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a </a:t>
            </a:r>
            <a:r>
              <a:rPr lang="cs-CZ" dirty="0" err="1"/>
              <a:t>drahy</a:t>
            </a:r>
            <a:r>
              <a:rPr lang="cs-CZ" dirty="0"/>
              <a:t> budou </a:t>
            </a:r>
            <a:r>
              <a:rPr lang="cs-CZ" dirty="0" err="1"/>
              <a:t>lepsi</a:t>
            </a:r>
            <a:r>
              <a:rPr lang="cs-CZ" dirty="0"/>
              <a:t> . Jídlo bude </a:t>
            </a:r>
            <a:r>
              <a:rPr lang="cs-CZ" dirty="0" err="1">
                <a:solidFill>
                  <a:srgbClr val="00B050"/>
                </a:solidFill>
              </a:rPr>
              <a:t>kvalitnec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, obchody budou vetší . </a:t>
            </a:r>
            <a:r>
              <a:rPr lang="cs-CZ" dirty="0" err="1"/>
              <a:t>Líde</a:t>
            </a:r>
            <a:r>
              <a:rPr lang="cs-CZ" dirty="0"/>
              <a:t> budou žit </a:t>
            </a:r>
            <a:r>
              <a:rPr lang="cs-CZ" dirty="0" err="1"/>
              <a:t>dele</a:t>
            </a:r>
            <a:r>
              <a:rPr lang="cs-CZ" dirty="0"/>
              <a:t> , a budou bydlit v </a:t>
            </a:r>
            <a:r>
              <a:rPr lang="cs-CZ" dirty="0" err="1"/>
              <a:t>normalních</a:t>
            </a:r>
            <a:r>
              <a:rPr lang="cs-CZ" dirty="0"/>
              <a:t> , </a:t>
            </a:r>
            <a:r>
              <a:rPr lang="cs-CZ" dirty="0" err="1">
                <a:solidFill>
                  <a:srgbClr val="00B050"/>
                </a:solidFill>
              </a:rPr>
              <a:t>velkych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a </a:t>
            </a:r>
            <a:r>
              <a:rPr lang="cs-CZ" dirty="0" err="1">
                <a:solidFill>
                  <a:srgbClr val="00B050"/>
                </a:solidFill>
              </a:rPr>
              <a:t>hezkych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bytach</a:t>
            </a:r>
            <a:r>
              <a:rPr lang="cs-CZ" dirty="0"/>
              <a:t> a </a:t>
            </a:r>
            <a:r>
              <a:rPr lang="cs-CZ" dirty="0" err="1"/>
              <a:t>domach</a:t>
            </a:r>
            <a:r>
              <a:rPr lang="cs-CZ" dirty="0"/>
              <a:t> . </a:t>
            </a:r>
            <a:r>
              <a:rPr lang="cs-CZ" dirty="0" err="1"/>
              <a:t>Zivot</a:t>
            </a:r>
            <a:r>
              <a:rPr lang="cs-CZ" dirty="0"/>
              <a:t> na Zemi bude lepši za </a:t>
            </a:r>
            <a:r>
              <a:rPr lang="cs-CZ" dirty="0" smtClean="0"/>
              <a:t>a </a:t>
            </a:r>
            <a:r>
              <a:rPr lang="cs-CZ" dirty="0"/>
              <a:t>lide budou mít moznost </a:t>
            </a:r>
            <a:r>
              <a:rPr lang="cs-CZ" dirty="0" err="1"/>
              <a:t>lečit</a:t>
            </a:r>
            <a:r>
              <a:rPr lang="cs-CZ" dirty="0"/>
              <a:t> </a:t>
            </a:r>
            <a:r>
              <a:rPr lang="cs-CZ" dirty="0" err="1"/>
              <a:t>ruzne</a:t>
            </a:r>
            <a:r>
              <a:rPr lang="cs-CZ" dirty="0"/>
              <a:t> nemoci , </a:t>
            </a:r>
            <a:r>
              <a:rPr lang="cs-CZ" dirty="0" err="1"/>
              <a:t>ktery</a:t>
            </a:r>
            <a:r>
              <a:rPr lang="cs-CZ" dirty="0"/>
              <a:t> </a:t>
            </a:r>
            <a:r>
              <a:rPr lang="cs-CZ" dirty="0" smtClean="0"/>
              <a:t>dnes…“</a:t>
            </a:r>
          </a:p>
          <a:p>
            <a:r>
              <a:rPr lang="cs-CZ" dirty="0"/>
              <a:t>název</a:t>
            </a:r>
            <a:r>
              <a:rPr lang="cs-CZ" dirty="0" smtClean="0"/>
              <a:t>: Náš svět za 20 let</a:t>
            </a:r>
            <a:endParaRPr lang="cs-CZ" dirty="0"/>
          </a:p>
          <a:p>
            <a:r>
              <a:rPr lang="cs-CZ" dirty="0"/>
              <a:t>pomůcky</a:t>
            </a:r>
            <a:r>
              <a:rPr lang="cs-CZ" dirty="0" smtClean="0"/>
              <a:t>: ne</a:t>
            </a:r>
            <a:endParaRPr lang="cs-CZ" dirty="0"/>
          </a:p>
          <a:p>
            <a:r>
              <a:rPr lang="cs-CZ" dirty="0"/>
              <a:t>úroveň dle SERR</a:t>
            </a:r>
            <a:r>
              <a:rPr lang="cs-CZ" dirty="0" smtClean="0"/>
              <a:t>: A1</a:t>
            </a:r>
            <a:endParaRPr lang="cs-CZ" dirty="0"/>
          </a:p>
          <a:p>
            <a:r>
              <a:rPr lang="cs-CZ" dirty="0"/>
              <a:t>věk</a:t>
            </a:r>
            <a:r>
              <a:rPr lang="cs-CZ" dirty="0" smtClean="0"/>
              <a:t>: 20</a:t>
            </a:r>
            <a:endParaRPr lang="cs-CZ" dirty="0"/>
          </a:p>
          <a:p>
            <a:r>
              <a:rPr lang="cs-CZ" dirty="0"/>
              <a:t>RJ</a:t>
            </a:r>
            <a:r>
              <a:rPr lang="cs-CZ" dirty="0" smtClean="0"/>
              <a:t>: </a:t>
            </a:r>
            <a:r>
              <a:rPr lang="cs-CZ" dirty="0" err="1" smtClean="0"/>
              <a:t>ru</a:t>
            </a:r>
            <a:endParaRPr lang="cs-CZ" dirty="0"/>
          </a:p>
          <a:p>
            <a:endParaRPr lang="pl-PL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1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1186</TotalTime>
  <Words>639</Words>
  <Application>Microsoft Office PowerPoint</Application>
  <PresentationFormat>Širokoúhlá obrazovka</PresentationFormat>
  <Paragraphs>203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Wingdings</vt:lpstr>
      <vt:lpstr>Retrospektiva</vt:lpstr>
      <vt:lpstr>Mikrovýzkum</vt:lpstr>
      <vt:lpstr>Mikrovýzkum</vt:lpstr>
      <vt:lpstr>Výběr korpusu</vt:lpstr>
      <vt:lpstr>Práce s korpusem</vt:lpstr>
      <vt:lpstr>Prezentace aplikace PowerPoint</vt:lpstr>
      <vt:lpstr>Vybrat texty</vt:lpstr>
      <vt:lpstr>Prezentace aplikace PowerPoint</vt:lpstr>
      <vt:lpstr>Frekvence – slovní tvar</vt:lpstr>
      <vt:lpstr>Rychlej</vt:lpstr>
      <vt:lpstr>Rychlej</vt:lpstr>
      <vt:lpstr>Rychlej</vt:lpstr>
      <vt:lpstr>Rychlej</vt:lpstr>
      <vt:lpstr>Zdravej</vt:lpstr>
      <vt:lpstr>Levnej</vt:lpstr>
      <vt:lpstr>Levnej</vt:lpstr>
      <vt:lpstr>Každej</vt:lpstr>
      <vt:lpstr>Každej</vt:lpstr>
      <vt:lpstr>Naštvanej</vt:lpstr>
      <vt:lpstr>Jednoduchej</vt:lpstr>
      <vt:lpstr>Velkej</vt:lpstr>
      <vt:lpstr>Českej</vt:lpstr>
      <vt:lpstr>Malej</vt:lpstr>
      <vt:lpstr>Chytrej</vt:lpstr>
      <vt:lpstr>Minulej</vt:lpstr>
      <vt:lpstr>Vysokej, hezkej</vt:lpstr>
      <vt:lpstr>Celej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Bayerová</dc:creator>
  <cp:lastModifiedBy>Petra Bayerová</cp:lastModifiedBy>
  <cp:revision>27</cp:revision>
  <dcterms:created xsi:type="dcterms:W3CDTF">2017-12-13T10:56:26Z</dcterms:created>
  <dcterms:modified xsi:type="dcterms:W3CDTF">2017-12-14T06:42:54Z</dcterms:modified>
</cp:coreProperties>
</file>