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0" r:id="rId4"/>
    <p:sldId id="261" r:id="rId5"/>
    <p:sldId id="263" r:id="rId6"/>
    <p:sldId id="257" r:id="rId7"/>
    <p:sldId id="258" r:id="rId8"/>
    <p:sldId id="259" r:id="rId9"/>
    <p:sldId id="264" r:id="rId10"/>
    <p:sldId id="262" r:id="rId11"/>
    <p:sldId id="265" r:id="rId12"/>
    <p:sldId id="266" r:id="rId13"/>
    <p:sldId id="269" r:id="rId14"/>
    <p:sldId id="270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1" r:id="rId24"/>
    <p:sldId id="279" r:id="rId25"/>
    <p:sldId id="280" r:id="rId26"/>
    <p:sldId id="281" r:id="rId27"/>
    <p:sldId id="282" r:id="rId28"/>
    <p:sldId id="285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18"/>
    <a:srgbClr val="5F4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Křivánková" userId="d5f2efb603843d6f" providerId="LiveId" clId="{42CEA386-52D0-425E-85EF-9838C5342BBA}"/>
    <pc:docChg chg="undo custSel addSld modSld sldOrd">
      <pc:chgData name="Markéta Křivánková" userId="d5f2efb603843d6f" providerId="LiveId" clId="{42CEA386-52D0-425E-85EF-9838C5342BBA}" dt="2020-10-30T09:35:22.953" v="5287" actId="1076"/>
      <pc:docMkLst>
        <pc:docMk/>
      </pc:docMkLst>
      <pc:sldChg chg="addSp modSp mod">
        <pc:chgData name="Markéta Křivánková" userId="d5f2efb603843d6f" providerId="LiveId" clId="{42CEA386-52D0-425E-85EF-9838C5342BBA}" dt="2020-10-30T09:33:33.250" v="5266" actId="14861"/>
        <pc:sldMkLst>
          <pc:docMk/>
          <pc:sldMk cId="2423144962" sldId="257"/>
        </pc:sldMkLst>
        <pc:spChg chg="mod">
          <ac:chgData name="Markéta Křivánková" userId="d5f2efb603843d6f" providerId="LiveId" clId="{42CEA386-52D0-425E-85EF-9838C5342BBA}" dt="2020-10-29T19:15:26.785" v="1004" actId="20577"/>
          <ac:spMkLst>
            <pc:docMk/>
            <pc:sldMk cId="2423144962" sldId="257"/>
            <ac:spMk id="3" creationId="{063756B1-DCA1-46F8-8713-394EED12DBDF}"/>
          </ac:spMkLst>
        </pc:spChg>
        <pc:picChg chg="mod">
          <ac:chgData name="Markéta Křivánková" userId="d5f2efb603843d6f" providerId="LiveId" clId="{42CEA386-52D0-425E-85EF-9838C5342BBA}" dt="2020-10-30T09:33:26.424" v="5264" actId="1076"/>
          <ac:picMkLst>
            <pc:docMk/>
            <pc:sldMk cId="2423144962" sldId="257"/>
            <ac:picMk id="5" creationId="{ECD3B886-441B-4A6F-8FD1-A73F79307468}"/>
          </ac:picMkLst>
        </pc:picChg>
        <pc:picChg chg="add mod">
          <ac:chgData name="Markéta Křivánková" userId="d5f2efb603843d6f" providerId="LiveId" clId="{42CEA386-52D0-425E-85EF-9838C5342BBA}" dt="2020-10-30T09:33:33.250" v="5266" actId="14861"/>
          <ac:picMkLst>
            <pc:docMk/>
            <pc:sldMk cId="2423144962" sldId="257"/>
            <ac:picMk id="9" creationId="{84CA82BF-6AC2-4C73-B477-8CAD915DE07A}"/>
          </ac:picMkLst>
        </pc:picChg>
      </pc:sldChg>
      <pc:sldChg chg="addSp modSp mod">
        <pc:chgData name="Markéta Křivánková" userId="d5f2efb603843d6f" providerId="LiveId" clId="{42CEA386-52D0-425E-85EF-9838C5342BBA}" dt="2020-10-30T09:34:20.734" v="5273" actId="14100"/>
        <pc:sldMkLst>
          <pc:docMk/>
          <pc:sldMk cId="1891341820" sldId="258"/>
        </pc:sldMkLst>
        <pc:spChg chg="mod">
          <ac:chgData name="Markéta Křivánková" userId="d5f2efb603843d6f" providerId="LiveId" clId="{42CEA386-52D0-425E-85EF-9838C5342BBA}" dt="2020-10-29T19:16:21.397" v="1007" actId="20577"/>
          <ac:spMkLst>
            <pc:docMk/>
            <pc:sldMk cId="1891341820" sldId="258"/>
            <ac:spMk id="3" creationId="{570CB091-A511-4A56-BEA8-8A2FBDFB1685}"/>
          </ac:spMkLst>
        </pc:spChg>
        <pc:picChg chg="mod">
          <ac:chgData name="Markéta Křivánková" userId="d5f2efb603843d6f" providerId="LiveId" clId="{42CEA386-52D0-425E-85EF-9838C5342BBA}" dt="2020-10-30T09:33:43.903" v="5267" actId="1076"/>
          <ac:picMkLst>
            <pc:docMk/>
            <pc:sldMk cId="1891341820" sldId="258"/>
            <ac:picMk id="5" creationId="{8B716474-F452-4543-A37E-E28E0BAEE3BD}"/>
          </ac:picMkLst>
        </pc:picChg>
        <pc:picChg chg="add mod">
          <ac:chgData name="Markéta Křivánková" userId="d5f2efb603843d6f" providerId="LiveId" clId="{42CEA386-52D0-425E-85EF-9838C5342BBA}" dt="2020-10-30T09:34:20.734" v="5273" actId="14100"/>
          <ac:picMkLst>
            <pc:docMk/>
            <pc:sldMk cId="1891341820" sldId="258"/>
            <ac:picMk id="7" creationId="{DFDE3CD6-0628-4D6E-8DC2-B48EDDF5A39A}"/>
          </ac:picMkLst>
        </pc:picChg>
      </pc:sldChg>
      <pc:sldChg chg="addSp modSp mod">
        <pc:chgData name="Markéta Křivánková" userId="d5f2efb603843d6f" providerId="LiveId" clId="{42CEA386-52D0-425E-85EF-9838C5342BBA}" dt="2020-10-30T09:35:22.953" v="5287" actId="1076"/>
        <pc:sldMkLst>
          <pc:docMk/>
          <pc:sldMk cId="1049216133" sldId="259"/>
        </pc:sldMkLst>
        <pc:picChg chg="mod ord">
          <ac:chgData name="Markéta Křivánková" userId="d5f2efb603843d6f" providerId="LiveId" clId="{42CEA386-52D0-425E-85EF-9838C5342BBA}" dt="2020-10-30T09:35:22.953" v="5287" actId="1076"/>
          <ac:picMkLst>
            <pc:docMk/>
            <pc:sldMk cId="1049216133" sldId="259"/>
            <ac:picMk id="5" creationId="{B54C099D-2261-4C87-B448-E4B394DD9D84}"/>
          </ac:picMkLst>
        </pc:picChg>
        <pc:picChg chg="add mod">
          <ac:chgData name="Markéta Křivánková" userId="d5f2efb603843d6f" providerId="LiveId" clId="{42CEA386-52D0-425E-85EF-9838C5342BBA}" dt="2020-10-30T09:35:13.825" v="5283" actId="1076"/>
          <ac:picMkLst>
            <pc:docMk/>
            <pc:sldMk cId="1049216133" sldId="259"/>
            <ac:picMk id="7" creationId="{1AA69153-776A-4ADD-93C9-29B4F119B8CB}"/>
          </ac:picMkLst>
        </pc:picChg>
      </pc:sldChg>
      <pc:sldChg chg="modSp mod">
        <pc:chgData name="Markéta Křivánková" userId="d5f2efb603843d6f" providerId="LiveId" clId="{42CEA386-52D0-425E-85EF-9838C5342BBA}" dt="2020-10-30T09:04:10.919" v="5257" actId="1076"/>
        <pc:sldMkLst>
          <pc:docMk/>
          <pc:sldMk cId="2384387853" sldId="260"/>
        </pc:sldMkLst>
        <pc:spChg chg="mod">
          <ac:chgData name="Markéta Křivánková" userId="d5f2efb603843d6f" providerId="LiveId" clId="{42CEA386-52D0-425E-85EF-9838C5342BBA}" dt="2020-10-29T17:36:28.947" v="4" actId="122"/>
          <ac:spMkLst>
            <pc:docMk/>
            <pc:sldMk cId="2384387853" sldId="260"/>
            <ac:spMk id="2" creationId="{04EABCD3-9895-4FE2-87A2-45F0E26BF8DD}"/>
          </ac:spMkLst>
        </pc:spChg>
        <pc:spChg chg="mod">
          <ac:chgData name="Markéta Křivánková" userId="d5f2efb603843d6f" providerId="LiveId" clId="{42CEA386-52D0-425E-85EF-9838C5342BBA}" dt="2020-10-30T09:04:10.919" v="5257" actId="1076"/>
          <ac:spMkLst>
            <pc:docMk/>
            <pc:sldMk cId="2384387853" sldId="260"/>
            <ac:spMk id="3" creationId="{A8265A59-7C0E-478A-874C-BEED3CB0327B}"/>
          </ac:spMkLst>
        </pc:spChg>
      </pc:sldChg>
      <pc:sldChg chg="addSp modSp mod">
        <pc:chgData name="Markéta Křivánková" userId="d5f2efb603843d6f" providerId="LiveId" clId="{42CEA386-52D0-425E-85EF-9838C5342BBA}" dt="2020-10-29T19:11:56.174" v="989" actId="20577"/>
        <pc:sldMkLst>
          <pc:docMk/>
          <pc:sldMk cId="2809268055" sldId="261"/>
        </pc:sldMkLst>
        <pc:spChg chg="add mod">
          <ac:chgData name="Markéta Křivánková" userId="d5f2efb603843d6f" providerId="LiveId" clId="{42CEA386-52D0-425E-85EF-9838C5342BBA}" dt="2020-10-29T19:11:56.174" v="989" actId="20577"/>
          <ac:spMkLst>
            <pc:docMk/>
            <pc:sldMk cId="2809268055" sldId="261"/>
            <ac:spMk id="6" creationId="{EAD58B98-8301-406C-B527-5C65524119B0}"/>
          </ac:spMkLst>
        </pc:spChg>
        <pc:picChg chg="mod">
          <ac:chgData name="Markéta Křivánková" userId="d5f2efb603843d6f" providerId="LiveId" clId="{42CEA386-52D0-425E-85EF-9838C5342BBA}" dt="2020-10-29T19:10:36.290" v="975" actId="1076"/>
          <ac:picMkLst>
            <pc:docMk/>
            <pc:sldMk cId="2809268055" sldId="261"/>
            <ac:picMk id="4" creationId="{9DAFE26C-A14C-41E1-A314-1E310921A4EB}"/>
          </ac:picMkLst>
        </pc:picChg>
      </pc:sldChg>
      <pc:sldChg chg="ord">
        <pc:chgData name="Markéta Křivánková" userId="d5f2efb603843d6f" providerId="LiveId" clId="{42CEA386-52D0-425E-85EF-9838C5342BBA}" dt="2020-10-29T17:58:35.593" v="371"/>
        <pc:sldMkLst>
          <pc:docMk/>
          <pc:sldMk cId="1050737542" sldId="262"/>
        </pc:sldMkLst>
      </pc:sldChg>
      <pc:sldChg chg="modSp mod">
        <pc:chgData name="Markéta Křivánková" userId="d5f2efb603843d6f" providerId="LiveId" clId="{42CEA386-52D0-425E-85EF-9838C5342BBA}" dt="2020-10-29T19:14:10.833" v="1001" actId="5793"/>
        <pc:sldMkLst>
          <pc:docMk/>
          <pc:sldMk cId="1020564857" sldId="263"/>
        </pc:sldMkLst>
        <pc:spChg chg="mod">
          <ac:chgData name="Markéta Křivánková" userId="d5f2efb603843d6f" providerId="LiveId" clId="{42CEA386-52D0-425E-85EF-9838C5342BBA}" dt="2020-10-29T19:14:10.833" v="1001" actId="5793"/>
          <ac:spMkLst>
            <pc:docMk/>
            <pc:sldMk cId="1020564857" sldId="263"/>
            <ac:spMk id="3" creationId="{81622358-6EEE-4FC7-B9A5-B1E27EE7565C}"/>
          </ac:spMkLst>
        </pc:spChg>
        <pc:spChg chg="mod">
          <ac:chgData name="Markéta Křivánková" userId="d5f2efb603843d6f" providerId="LiveId" clId="{42CEA386-52D0-425E-85EF-9838C5342BBA}" dt="2020-10-29T17:36:15.876" v="3" actId="122"/>
          <ac:spMkLst>
            <pc:docMk/>
            <pc:sldMk cId="1020564857" sldId="263"/>
            <ac:spMk id="4" creationId="{6E5F090E-C7DB-4710-B223-349A75205CD5}"/>
          </ac:spMkLst>
        </pc:spChg>
      </pc:sldChg>
      <pc:sldChg chg="addSp modSp new mod">
        <pc:chgData name="Markéta Křivánková" userId="d5f2efb603843d6f" providerId="LiveId" clId="{42CEA386-52D0-425E-85EF-9838C5342BBA}" dt="2020-10-29T19:34:05.686" v="1159" actId="20577"/>
        <pc:sldMkLst>
          <pc:docMk/>
          <pc:sldMk cId="1439050002" sldId="264"/>
        </pc:sldMkLst>
        <pc:spChg chg="mod">
          <ac:chgData name="Markéta Křivánková" userId="d5f2efb603843d6f" providerId="LiveId" clId="{42CEA386-52D0-425E-85EF-9838C5342BBA}" dt="2020-10-29T19:34:05.686" v="1159" actId="20577"/>
          <ac:spMkLst>
            <pc:docMk/>
            <pc:sldMk cId="1439050002" sldId="264"/>
            <ac:spMk id="2" creationId="{CD8FDA9E-5939-40CE-818D-600458208339}"/>
          </ac:spMkLst>
        </pc:spChg>
        <pc:spChg chg="mod">
          <ac:chgData name="Markéta Křivánková" userId="d5f2efb603843d6f" providerId="LiveId" clId="{42CEA386-52D0-425E-85EF-9838C5342BBA}" dt="2020-10-29T19:30:17.554" v="1037" actId="1076"/>
          <ac:spMkLst>
            <pc:docMk/>
            <pc:sldMk cId="1439050002" sldId="264"/>
            <ac:spMk id="3" creationId="{E0B510C7-1BA1-48EC-9B3C-75968F43A82A}"/>
          </ac:spMkLst>
        </pc:spChg>
        <pc:picChg chg="add mod ord">
          <ac:chgData name="Markéta Křivánková" userId="d5f2efb603843d6f" providerId="LiveId" clId="{42CEA386-52D0-425E-85EF-9838C5342BBA}" dt="2020-10-29T19:31:02.173" v="1042" actId="1076"/>
          <ac:picMkLst>
            <pc:docMk/>
            <pc:sldMk cId="1439050002" sldId="264"/>
            <ac:picMk id="4" creationId="{220A593C-BD29-48F8-95FD-8EC86229C677}"/>
          </ac:picMkLst>
        </pc:picChg>
      </pc:sldChg>
      <pc:sldChg chg="addSp delSp modSp new mod">
        <pc:chgData name="Markéta Křivánková" userId="d5f2efb603843d6f" providerId="LiveId" clId="{42CEA386-52D0-425E-85EF-9838C5342BBA}" dt="2020-10-29T17:56:22.692" v="366" actId="1076"/>
        <pc:sldMkLst>
          <pc:docMk/>
          <pc:sldMk cId="2721574730" sldId="265"/>
        </pc:sldMkLst>
        <pc:spChg chg="del">
          <ac:chgData name="Markéta Křivánková" userId="d5f2efb603843d6f" providerId="LiveId" clId="{42CEA386-52D0-425E-85EF-9838C5342BBA}" dt="2020-10-29T17:52:02.190" v="320" actId="478"/>
          <ac:spMkLst>
            <pc:docMk/>
            <pc:sldMk cId="2721574730" sldId="265"/>
            <ac:spMk id="2" creationId="{B833867D-7A54-45B3-BA29-A85C052436E1}"/>
          </ac:spMkLst>
        </pc:spChg>
        <pc:spChg chg="mod">
          <ac:chgData name="Markéta Křivánková" userId="d5f2efb603843d6f" providerId="LiveId" clId="{42CEA386-52D0-425E-85EF-9838C5342BBA}" dt="2020-10-29T17:56:06.282" v="363" actId="1076"/>
          <ac:spMkLst>
            <pc:docMk/>
            <pc:sldMk cId="2721574730" sldId="265"/>
            <ac:spMk id="3" creationId="{ABA1630E-0BF9-4861-837B-E0C074857280}"/>
          </ac:spMkLst>
        </pc:spChg>
        <pc:spChg chg="add mod">
          <ac:chgData name="Markéta Křivánková" userId="d5f2efb603843d6f" providerId="LiveId" clId="{42CEA386-52D0-425E-85EF-9838C5342BBA}" dt="2020-10-29T17:53:33.723" v="333"/>
          <ac:spMkLst>
            <pc:docMk/>
            <pc:sldMk cId="2721574730" sldId="265"/>
            <ac:spMk id="6" creationId="{751A7A40-45A5-4E35-A803-BD8217362795}"/>
          </ac:spMkLst>
        </pc:spChg>
        <pc:spChg chg="add mod">
          <ac:chgData name="Markéta Křivánková" userId="d5f2efb603843d6f" providerId="LiveId" clId="{42CEA386-52D0-425E-85EF-9838C5342BBA}" dt="2020-10-29T17:53:33.723" v="333"/>
          <ac:spMkLst>
            <pc:docMk/>
            <pc:sldMk cId="2721574730" sldId="265"/>
            <ac:spMk id="13" creationId="{D2C95B71-295A-40FB-9803-F3D7E1D80C93}"/>
          </ac:spMkLst>
        </pc:spChg>
        <pc:grpChg chg="add mod">
          <ac:chgData name="Markéta Křivánková" userId="d5f2efb603843d6f" providerId="LiveId" clId="{42CEA386-52D0-425E-85EF-9838C5342BBA}" dt="2020-10-29T17:56:22.692" v="366" actId="1076"/>
          <ac:grpSpMkLst>
            <pc:docMk/>
            <pc:sldMk cId="2721574730" sldId="265"/>
            <ac:grpSpMk id="4" creationId="{97F4C553-A6E3-4868-8315-B7C307EBDD69}"/>
          </ac:grpSpMkLst>
        </pc:grpChg>
        <pc:grpChg chg="add mod">
          <ac:chgData name="Markéta Křivánková" userId="d5f2efb603843d6f" providerId="LiveId" clId="{42CEA386-52D0-425E-85EF-9838C5342BBA}" dt="2020-10-29T17:53:33.723" v="333"/>
          <ac:grpSpMkLst>
            <pc:docMk/>
            <pc:sldMk cId="2721574730" sldId="265"/>
            <ac:grpSpMk id="5" creationId="{A924B866-6703-4610-A338-1F97681D6AD6}"/>
          </ac:grpSpMkLst>
        </pc:grpChg>
        <pc:grpChg chg="add mod">
          <ac:chgData name="Markéta Křivánková" userId="d5f2efb603843d6f" providerId="LiveId" clId="{42CEA386-52D0-425E-85EF-9838C5342BBA}" dt="2020-10-29T17:53:33.723" v="333"/>
          <ac:grpSpMkLst>
            <pc:docMk/>
            <pc:sldMk cId="2721574730" sldId="265"/>
            <ac:grpSpMk id="7" creationId="{0CFCF9E3-9A4C-417E-AEC4-630611E3AB5A}"/>
          </ac:grpSpMkLst>
        </pc:grpChg>
        <pc:picChg chg="add mod">
          <ac:chgData name="Markéta Křivánková" userId="d5f2efb603843d6f" providerId="LiveId" clId="{42CEA386-52D0-425E-85EF-9838C5342BBA}" dt="2020-10-29T17:53:33.723" v="333"/>
          <ac:picMkLst>
            <pc:docMk/>
            <pc:sldMk cId="2721574730" sldId="265"/>
            <ac:picMk id="8" creationId="{2DEB8159-F2D7-4A47-968C-9A40DC1E91D4}"/>
          </ac:picMkLst>
        </pc:picChg>
        <pc:picChg chg="add mod">
          <ac:chgData name="Markéta Křivánková" userId="d5f2efb603843d6f" providerId="LiveId" clId="{42CEA386-52D0-425E-85EF-9838C5342BBA}" dt="2020-10-29T17:53:33.723" v="333"/>
          <ac:picMkLst>
            <pc:docMk/>
            <pc:sldMk cId="2721574730" sldId="265"/>
            <ac:picMk id="9" creationId="{F23FAFF0-BA0F-417E-A8BB-AF109F2AB75A}"/>
          </ac:picMkLst>
        </pc:picChg>
        <pc:picChg chg="add mod">
          <ac:chgData name="Markéta Křivánková" userId="d5f2efb603843d6f" providerId="LiveId" clId="{42CEA386-52D0-425E-85EF-9838C5342BBA}" dt="2020-10-29T17:53:33.723" v="333"/>
          <ac:picMkLst>
            <pc:docMk/>
            <pc:sldMk cId="2721574730" sldId="265"/>
            <ac:picMk id="10" creationId="{9FC864C2-7D38-4391-89BC-ABFB846805EA}"/>
          </ac:picMkLst>
        </pc:picChg>
        <pc:picChg chg="add mod">
          <ac:chgData name="Markéta Křivánková" userId="d5f2efb603843d6f" providerId="LiveId" clId="{42CEA386-52D0-425E-85EF-9838C5342BBA}" dt="2020-10-29T17:53:33.723" v="333"/>
          <ac:picMkLst>
            <pc:docMk/>
            <pc:sldMk cId="2721574730" sldId="265"/>
            <ac:picMk id="11" creationId="{DCCC2CCC-0836-4D85-9AC4-3E094E8E11EE}"/>
          </ac:picMkLst>
        </pc:picChg>
        <pc:picChg chg="add mod">
          <ac:chgData name="Markéta Křivánková" userId="d5f2efb603843d6f" providerId="LiveId" clId="{42CEA386-52D0-425E-85EF-9838C5342BBA}" dt="2020-10-29T17:53:33.723" v="333"/>
          <ac:picMkLst>
            <pc:docMk/>
            <pc:sldMk cId="2721574730" sldId="265"/>
            <ac:picMk id="12" creationId="{F3FB993D-6BAB-4DA9-A401-612384D38712}"/>
          </ac:picMkLst>
        </pc:picChg>
      </pc:sldChg>
      <pc:sldChg chg="addSp delSp modSp new mod">
        <pc:chgData name="Markéta Křivánková" userId="d5f2efb603843d6f" providerId="LiveId" clId="{42CEA386-52D0-425E-85EF-9838C5342BBA}" dt="2020-10-29T18:01:39.277" v="395" actId="1076"/>
        <pc:sldMkLst>
          <pc:docMk/>
          <pc:sldMk cId="2124742890" sldId="266"/>
        </pc:sldMkLst>
        <pc:spChg chg="del">
          <ac:chgData name="Markéta Křivánková" userId="d5f2efb603843d6f" providerId="LiveId" clId="{42CEA386-52D0-425E-85EF-9838C5342BBA}" dt="2020-10-29T17:59:44.260" v="372" actId="478"/>
          <ac:spMkLst>
            <pc:docMk/>
            <pc:sldMk cId="2124742890" sldId="266"/>
            <ac:spMk id="2" creationId="{B42CDAD9-8CEE-4886-B6D5-11258ACF6198}"/>
          </ac:spMkLst>
        </pc:spChg>
        <pc:spChg chg="del mod">
          <ac:chgData name="Markéta Křivánková" userId="d5f2efb603843d6f" providerId="LiveId" clId="{42CEA386-52D0-425E-85EF-9838C5342BBA}" dt="2020-10-29T17:59:57.793" v="378" actId="478"/>
          <ac:spMkLst>
            <pc:docMk/>
            <pc:sldMk cId="2124742890" sldId="266"/>
            <ac:spMk id="3" creationId="{FC8D9DD0-AA5E-4553-98FE-DF3C19A08795}"/>
          </ac:spMkLst>
        </pc:spChg>
        <pc:spChg chg="add mod">
          <ac:chgData name="Markéta Křivánková" userId="d5f2efb603843d6f" providerId="LiveId" clId="{42CEA386-52D0-425E-85EF-9838C5342BBA}" dt="2020-10-29T18:01:39.277" v="395" actId="1076"/>
          <ac:spMkLst>
            <pc:docMk/>
            <pc:sldMk cId="2124742890" sldId="266"/>
            <ac:spMk id="7" creationId="{7ED146DB-F68E-436D-9B9B-0594127FA76F}"/>
          </ac:spMkLst>
        </pc:spChg>
        <pc:grpChg chg="add mod">
          <ac:chgData name="Markéta Křivánková" userId="d5f2efb603843d6f" providerId="LiveId" clId="{42CEA386-52D0-425E-85EF-9838C5342BBA}" dt="2020-10-29T18:01:34.487" v="394" actId="1076"/>
          <ac:grpSpMkLst>
            <pc:docMk/>
            <pc:sldMk cId="2124742890" sldId="266"/>
            <ac:grpSpMk id="4" creationId="{1DC8423A-36E2-4537-82DE-5FBE4A72F0E5}"/>
          </ac:grpSpMkLst>
        </pc:grpChg>
        <pc:picChg chg="add mod">
          <ac:chgData name="Markéta Křivánková" userId="d5f2efb603843d6f" providerId="LiveId" clId="{42CEA386-52D0-425E-85EF-9838C5342BBA}" dt="2020-10-29T17:59:50.310" v="375"/>
          <ac:picMkLst>
            <pc:docMk/>
            <pc:sldMk cId="2124742890" sldId="266"/>
            <ac:picMk id="5" creationId="{F309DA20-0B63-4596-AA70-6D3054425C36}"/>
          </ac:picMkLst>
        </pc:picChg>
        <pc:picChg chg="add mod">
          <ac:chgData name="Markéta Křivánková" userId="d5f2efb603843d6f" providerId="LiveId" clId="{42CEA386-52D0-425E-85EF-9838C5342BBA}" dt="2020-10-29T17:59:50.310" v="375"/>
          <ac:picMkLst>
            <pc:docMk/>
            <pc:sldMk cId="2124742890" sldId="266"/>
            <ac:picMk id="6" creationId="{3B76E561-7C64-4C20-ACDB-667F001465DC}"/>
          </ac:picMkLst>
        </pc:picChg>
      </pc:sldChg>
      <pc:sldChg chg="addSp delSp modSp new mod ord">
        <pc:chgData name="Markéta Křivánková" userId="d5f2efb603843d6f" providerId="LiveId" clId="{42CEA386-52D0-425E-85EF-9838C5342BBA}" dt="2020-10-29T19:07:15.853" v="960"/>
        <pc:sldMkLst>
          <pc:docMk/>
          <pc:sldMk cId="1336440873" sldId="267"/>
        </pc:sldMkLst>
        <pc:spChg chg="mod">
          <ac:chgData name="Markéta Křivánková" userId="d5f2efb603843d6f" providerId="LiveId" clId="{42CEA386-52D0-425E-85EF-9838C5342BBA}" dt="2020-10-29T18:38:48.671" v="542" actId="20577"/>
          <ac:spMkLst>
            <pc:docMk/>
            <pc:sldMk cId="1336440873" sldId="267"/>
            <ac:spMk id="2" creationId="{89B80CA9-D89C-4657-8DBD-862A6295EED0}"/>
          </ac:spMkLst>
        </pc:spChg>
        <pc:spChg chg="del mod">
          <ac:chgData name="Markéta Křivánková" userId="d5f2efb603843d6f" providerId="LiveId" clId="{42CEA386-52D0-425E-85EF-9838C5342BBA}" dt="2020-10-29T18:03:28.514" v="452"/>
          <ac:spMkLst>
            <pc:docMk/>
            <pc:sldMk cId="1336440873" sldId="267"/>
            <ac:spMk id="3" creationId="{5F35F683-1E07-469E-8856-BC865F3AE442}"/>
          </ac:spMkLst>
        </pc:spChg>
        <pc:spChg chg="add mod">
          <ac:chgData name="Markéta Křivánková" userId="d5f2efb603843d6f" providerId="LiveId" clId="{42CEA386-52D0-425E-85EF-9838C5342BBA}" dt="2020-10-29T19:06:58.244" v="958" actId="1076"/>
          <ac:spMkLst>
            <pc:docMk/>
            <pc:sldMk cId="1336440873" sldId="267"/>
            <ac:spMk id="6" creationId="{A082AA72-1A9D-4627-972C-5379DA45FA6A}"/>
          </ac:spMkLst>
        </pc:spChg>
        <pc:picChg chg="add del mod">
          <ac:chgData name="Markéta Křivánková" userId="d5f2efb603843d6f" providerId="LiveId" clId="{42CEA386-52D0-425E-85EF-9838C5342BBA}" dt="2020-10-29T18:38:52.138" v="543" actId="21"/>
          <ac:picMkLst>
            <pc:docMk/>
            <pc:sldMk cId="1336440873" sldId="267"/>
            <ac:picMk id="4" creationId="{94EF293E-8117-4602-A001-9990B51D4837}"/>
          </ac:picMkLst>
        </pc:picChg>
        <pc:picChg chg="add del mod modCrop">
          <ac:chgData name="Markéta Křivánková" userId="d5f2efb603843d6f" providerId="LiveId" clId="{42CEA386-52D0-425E-85EF-9838C5342BBA}" dt="2020-10-29T18:51:45.131" v="690" actId="478"/>
          <ac:picMkLst>
            <pc:docMk/>
            <pc:sldMk cId="1336440873" sldId="267"/>
            <ac:picMk id="8" creationId="{2C61F811-C574-4792-9F2B-0F190004F7D7}"/>
          </ac:picMkLst>
        </pc:picChg>
      </pc:sldChg>
      <pc:sldChg chg="addSp delSp modSp new mod">
        <pc:chgData name="Markéta Křivánková" userId="d5f2efb603843d6f" providerId="LiveId" clId="{42CEA386-52D0-425E-85EF-9838C5342BBA}" dt="2020-10-29T21:40:20.312" v="3931" actId="14100"/>
        <pc:sldMkLst>
          <pc:docMk/>
          <pc:sldMk cId="2735850605" sldId="268"/>
        </pc:sldMkLst>
        <pc:spChg chg="mod ord">
          <ac:chgData name="Markéta Křivánková" userId="d5f2efb603843d6f" providerId="LiveId" clId="{42CEA386-52D0-425E-85EF-9838C5342BBA}" dt="2020-10-29T21:39:24.369" v="3924" actId="1076"/>
          <ac:spMkLst>
            <pc:docMk/>
            <pc:sldMk cId="2735850605" sldId="268"/>
            <ac:spMk id="2" creationId="{7371E24D-0422-4C10-9D4A-116C5FA8AFB9}"/>
          </ac:spMkLst>
        </pc:spChg>
        <pc:spChg chg="mod">
          <ac:chgData name="Markéta Křivánková" userId="d5f2efb603843d6f" providerId="LiveId" clId="{42CEA386-52D0-425E-85EF-9838C5342BBA}" dt="2020-10-29T21:33:04.281" v="3903" actId="14100"/>
          <ac:spMkLst>
            <pc:docMk/>
            <pc:sldMk cId="2735850605" sldId="268"/>
            <ac:spMk id="3" creationId="{525E895B-B825-46BC-B492-5B085623A306}"/>
          </ac:spMkLst>
        </pc:spChg>
        <pc:spChg chg="add del mod">
          <ac:chgData name="Markéta Křivánková" userId="d5f2efb603843d6f" providerId="LiveId" clId="{42CEA386-52D0-425E-85EF-9838C5342BBA}" dt="2020-10-29T21:34:09.323" v="3908" actId="478"/>
          <ac:spMkLst>
            <pc:docMk/>
            <pc:sldMk cId="2735850605" sldId="268"/>
            <ac:spMk id="6" creationId="{6CB872C7-6BBA-4BF3-9395-F6FE3219D4A6}"/>
          </ac:spMkLst>
        </pc:spChg>
        <pc:picChg chg="add del mod ord">
          <ac:chgData name="Markéta Křivánková" userId="d5f2efb603843d6f" providerId="LiveId" clId="{42CEA386-52D0-425E-85EF-9838C5342BBA}" dt="2020-10-29T21:35:06.841" v="3916" actId="478"/>
          <ac:picMkLst>
            <pc:docMk/>
            <pc:sldMk cId="2735850605" sldId="268"/>
            <ac:picMk id="5" creationId="{6C44A38E-693A-4EF1-B3A1-840EF2099497}"/>
          </ac:picMkLst>
        </pc:picChg>
        <pc:picChg chg="add mod ord">
          <ac:chgData name="Markéta Křivánková" userId="d5f2efb603843d6f" providerId="LiveId" clId="{42CEA386-52D0-425E-85EF-9838C5342BBA}" dt="2020-10-29T21:40:20.312" v="3931" actId="14100"/>
          <ac:picMkLst>
            <pc:docMk/>
            <pc:sldMk cId="2735850605" sldId="268"/>
            <ac:picMk id="8" creationId="{942E62DF-3323-4D29-AEAD-534A5CFACAE3}"/>
          </ac:picMkLst>
        </pc:picChg>
      </pc:sldChg>
      <pc:sldChg chg="addSp delSp modSp new mod">
        <pc:chgData name="Markéta Křivánková" userId="d5f2efb603843d6f" providerId="LiveId" clId="{42CEA386-52D0-425E-85EF-9838C5342BBA}" dt="2020-10-29T19:01:06.565" v="821" actId="20577"/>
        <pc:sldMkLst>
          <pc:docMk/>
          <pc:sldMk cId="628908777" sldId="269"/>
        </pc:sldMkLst>
        <pc:spChg chg="del">
          <ac:chgData name="Markéta Křivánková" userId="d5f2efb603843d6f" providerId="LiveId" clId="{42CEA386-52D0-425E-85EF-9838C5342BBA}" dt="2020-10-29T18:38:59.384" v="546" actId="478"/>
          <ac:spMkLst>
            <pc:docMk/>
            <pc:sldMk cId="628908777" sldId="269"/>
            <ac:spMk id="2" creationId="{B1039B50-2C95-46D7-96F3-B0CC71CB21F6}"/>
          </ac:spMkLst>
        </pc:spChg>
        <pc:spChg chg="del">
          <ac:chgData name="Markéta Křivánková" userId="d5f2efb603843d6f" providerId="LiveId" clId="{42CEA386-52D0-425E-85EF-9838C5342BBA}" dt="2020-10-29T18:38:56.871" v="545"/>
          <ac:spMkLst>
            <pc:docMk/>
            <pc:sldMk cId="628908777" sldId="269"/>
            <ac:spMk id="3" creationId="{D54D99A4-57E5-4C5B-8F4C-D5CC50806427}"/>
          </ac:spMkLst>
        </pc:spChg>
        <pc:spChg chg="add mod">
          <ac:chgData name="Markéta Křivánková" userId="d5f2efb603843d6f" providerId="LiveId" clId="{42CEA386-52D0-425E-85EF-9838C5342BBA}" dt="2020-10-29T19:01:06.565" v="821" actId="20577"/>
          <ac:spMkLst>
            <pc:docMk/>
            <pc:sldMk cId="628908777" sldId="269"/>
            <ac:spMk id="6" creationId="{8F4050C5-C94C-4EAA-A27C-DEFFAA9F59E8}"/>
          </ac:spMkLst>
        </pc:spChg>
        <pc:spChg chg="add del mod">
          <ac:chgData name="Markéta Křivánková" userId="d5f2efb603843d6f" providerId="LiveId" clId="{42CEA386-52D0-425E-85EF-9838C5342BBA}" dt="2020-10-29T18:58:40.038" v="769" actId="478"/>
          <ac:spMkLst>
            <pc:docMk/>
            <pc:sldMk cId="628908777" sldId="269"/>
            <ac:spMk id="8" creationId="{C8515F62-7C5D-4F6C-8A14-B772AF0517C4}"/>
          </ac:spMkLst>
        </pc:spChg>
        <pc:picChg chg="add del mod modCrop">
          <ac:chgData name="Markéta Křivánková" userId="d5f2efb603843d6f" providerId="LiveId" clId="{42CEA386-52D0-425E-85EF-9838C5342BBA}" dt="2020-10-29T18:58:34.660" v="768" actId="21"/>
          <ac:picMkLst>
            <pc:docMk/>
            <pc:sldMk cId="628908777" sldId="269"/>
            <ac:picMk id="4" creationId="{77CF0ADF-4A3E-48E8-B996-04C9D421BB66}"/>
          </ac:picMkLst>
        </pc:picChg>
      </pc:sldChg>
      <pc:sldChg chg="addSp delSp modSp new mod">
        <pc:chgData name="Markéta Křivánková" userId="d5f2efb603843d6f" providerId="LiveId" clId="{42CEA386-52D0-425E-85EF-9838C5342BBA}" dt="2020-10-29T20:18:59.865" v="1284" actId="1076"/>
        <pc:sldMkLst>
          <pc:docMk/>
          <pc:sldMk cId="3915415792" sldId="270"/>
        </pc:sldMkLst>
        <pc:spChg chg="del">
          <ac:chgData name="Markéta Křivánková" userId="d5f2efb603843d6f" providerId="LiveId" clId="{42CEA386-52D0-425E-85EF-9838C5342BBA}" dt="2020-10-29T19:01:39.068" v="823" actId="478"/>
          <ac:spMkLst>
            <pc:docMk/>
            <pc:sldMk cId="3915415792" sldId="270"/>
            <ac:spMk id="2" creationId="{CBCDEA53-A3A1-474A-920D-13469762B55B}"/>
          </ac:spMkLst>
        </pc:spChg>
        <pc:spChg chg="del">
          <ac:chgData name="Markéta Křivánková" userId="d5f2efb603843d6f" providerId="LiveId" clId="{42CEA386-52D0-425E-85EF-9838C5342BBA}" dt="2020-10-29T19:01:52.344" v="824" actId="931"/>
          <ac:spMkLst>
            <pc:docMk/>
            <pc:sldMk cId="3915415792" sldId="270"/>
            <ac:spMk id="3" creationId="{D8C7F88C-56FB-4728-99A5-964A70E4DE0F}"/>
          </ac:spMkLst>
        </pc:spChg>
        <pc:spChg chg="add mod">
          <ac:chgData name="Markéta Křivánková" userId="d5f2efb603843d6f" providerId="LiveId" clId="{42CEA386-52D0-425E-85EF-9838C5342BBA}" dt="2020-10-29T20:18:51.132" v="1282" actId="1076"/>
          <ac:spMkLst>
            <pc:docMk/>
            <pc:sldMk cId="3915415792" sldId="270"/>
            <ac:spMk id="9" creationId="{4C19AE89-903C-4622-8D92-462AE53C787D}"/>
          </ac:spMkLst>
        </pc:spChg>
        <pc:spChg chg="add mod">
          <ac:chgData name="Markéta Křivánková" userId="d5f2efb603843d6f" providerId="LiveId" clId="{42CEA386-52D0-425E-85EF-9838C5342BBA}" dt="2020-10-29T20:18:48.838" v="1281" actId="1076"/>
          <ac:spMkLst>
            <pc:docMk/>
            <pc:sldMk cId="3915415792" sldId="270"/>
            <ac:spMk id="11" creationId="{89EF2BA3-F7F7-405D-B4CB-D9684733ED71}"/>
          </ac:spMkLst>
        </pc:spChg>
        <pc:picChg chg="add mod">
          <ac:chgData name="Markéta Křivánková" userId="d5f2efb603843d6f" providerId="LiveId" clId="{42CEA386-52D0-425E-85EF-9838C5342BBA}" dt="2020-10-29T20:18:55.146" v="1283" actId="1076"/>
          <ac:picMkLst>
            <pc:docMk/>
            <pc:sldMk cId="3915415792" sldId="270"/>
            <ac:picMk id="5" creationId="{3DE4D1BD-90DB-4EFA-AA88-1636DA4C884E}"/>
          </ac:picMkLst>
        </pc:picChg>
        <pc:picChg chg="add mod">
          <ac:chgData name="Markéta Křivánková" userId="d5f2efb603843d6f" providerId="LiveId" clId="{42CEA386-52D0-425E-85EF-9838C5342BBA}" dt="2020-10-29T20:18:59.865" v="1284" actId="1076"/>
          <ac:picMkLst>
            <pc:docMk/>
            <pc:sldMk cId="3915415792" sldId="270"/>
            <ac:picMk id="7" creationId="{A08B52F4-54E5-44C2-9C6C-FC56B2DECA43}"/>
          </ac:picMkLst>
        </pc:picChg>
      </pc:sldChg>
      <pc:sldChg chg="modSp new mod">
        <pc:chgData name="Markéta Křivánková" userId="d5f2efb603843d6f" providerId="LiveId" clId="{42CEA386-52D0-425E-85EF-9838C5342BBA}" dt="2020-10-30T07:46:08.553" v="4747" actId="20577"/>
        <pc:sldMkLst>
          <pc:docMk/>
          <pc:sldMk cId="1922163687" sldId="271"/>
        </pc:sldMkLst>
        <pc:spChg chg="mod">
          <ac:chgData name="Markéta Křivánková" userId="d5f2efb603843d6f" providerId="LiveId" clId="{42CEA386-52D0-425E-85EF-9838C5342BBA}" dt="2020-10-29T20:41:53.581" v="2014" actId="14100"/>
          <ac:spMkLst>
            <pc:docMk/>
            <pc:sldMk cId="1922163687" sldId="271"/>
            <ac:spMk id="2" creationId="{F2F8B9C2-77A4-45C0-B916-08A7761266C2}"/>
          </ac:spMkLst>
        </pc:spChg>
        <pc:spChg chg="mod">
          <ac:chgData name="Markéta Křivánková" userId="d5f2efb603843d6f" providerId="LiveId" clId="{42CEA386-52D0-425E-85EF-9838C5342BBA}" dt="2020-10-30T07:46:08.553" v="4747" actId="20577"/>
          <ac:spMkLst>
            <pc:docMk/>
            <pc:sldMk cId="1922163687" sldId="271"/>
            <ac:spMk id="3" creationId="{1C53A5EB-681A-4179-89C9-8FE429DC7232}"/>
          </ac:spMkLst>
        </pc:spChg>
      </pc:sldChg>
      <pc:sldChg chg="modSp new mod">
        <pc:chgData name="Markéta Křivánková" userId="d5f2efb603843d6f" providerId="LiveId" clId="{42CEA386-52D0-425E-85EF-9838C5342BBA}" dt="2020-10-29T21:17:23.470" v="2923" actId="20577"/>
        <pc:sldMkLst>
          <pc:docMk/>
          <pc:sldMk cId="891268020" sldId="272"/>
        </pc:sldMkLst>
        <pc:spChg chg="mod">
          <ac:chgData name="Markéta Křivánková" userId="d5f2efb603843d6f" providerId="LiveId" clId="{42CEA386-52D0-425E-85EF-9838C5342BBA}" dt="2020-10-29T21:11:15.057" v="2586" actId="1076"/>
          <ac:spMkLst>
            <pc:docMk/>
            <pc:sldMk cId="891268020" sldId="272"/>
            <ac:spMk id="2" creationId="{32EE8B1F-B12F-406F-A342-6D01DDB2BC0C}"/>
          </ac:spMkLst>
        </pc:spChg>
        <pc:spChg chg="mod">
          <ac:chgData name="Markéta Křivánková" userId="d5f2efb603843d6f" providerId="LiveId" clId="{42CEA386-52D0-425E-85EF-9838C5342BBA}" dt="2020-10-29T21:17:23.470" v="2923" actId="20577"/>
          <ac:spMkLst>
            <pc:docMk/>
            <pc:sldMk cId="891268020" sldId="272"/>
            <ac:spMk id="3" creationId="{0EED5D30-CF4C-4E4C-BC3C-91036AC8CB4A}"/>
          </ac:spMkLst>
        </pc:spChg>
      </pc:sldChg>
      <pc:sldChg chg="addSp delSp modSp new mod">
        <pc:chgData name="Markéta Křivánková" userId="d5f2efb603843d6f" providerId="LiveId" clId="{42CEA386-52D0-425E-85EF-9838C5342BBA}" dt="2020-10-29T21:46:54.779" v="3943" actId="14861"/>
        <pc:sldMkLst>
          <pc:docMk/>
          <pc:sldMk cId="4256194533" sldId="273"/>
        </pc:sldMkLst>
        <pc:spChg chg="del">
          <ac:chgData name="Markéta Křivánková" userId="d5f2efb603843d6f" providerId="LiveId" clId="{42CEA386-52D0-425E-85EF-9838C5342BBA}" dt="2020-10-29T21:11:34.653" v="2589" actId="478"/>
          <ac:spMkLst>
            <pc:docMk/>
            <pc:sldMk cId="4256194533" sldId="273"/>
            <ac:spMk id="2" creationId="{A8C60840-1872-4DC6-9CBE-E26D40B7F4E1}"/>
          </ac:spMkLst>
        </pc:spChg>
        <pc:spChg chg="mod">
          <ac:chgData name="Markéta Křivánková" userId="d5f2efb603843d6f" providerId="LiveId" clId="{42CEA386-52D0-425E-85EF-9838C5342BBA}" dt="2020-10-29T21:46:41.355" v="3941" actId="1076"/>
          <ac:spMkLst>
            <pc:docMk/>
            <pc:sldMk cId="4256194533" sldId="273"/>
            <ac:spMk id="3" creationId="{B718C359-B9CF-43D2-8D38-79DEEDFCB303}"/>
          </ac:spMkLst>
        </pc:spChg>
        <pc:picChg chg="add mod ord">
          <ac:chgData name="Markéta Křivánková" userId="d5f2efb603843d6f" providerId="LiveId" clId="{42CEA386-52D0-425E-85EF-9838C5342BBA}" dt="2020-10-29T21:46:54.779" v="3943" actId="14861"/>
          <ac:picMkLst>
            <pc:docMk/>
            <pc:sldMk cId="4256194533" sldId="273"/>
            <ac:picMk id="5" creationId="{C9C907E2-5692-4C94-8377-D5987A3B45A1}"/>
          </ac:picMkLst>
        </pc:picChg>
      </pc:sldChg>
      <pc:sldChg chg="addSp delSp modSp new mod">
        <pc:chgData name="Markéta Křivánková" userId="d5f2efb603843d6f" providerId="LiveId" clId="{42CEA386-52D0-425E-85EF-9838C5342BBA}" dt="2020-10-29T21:51:09.552" v="3975" actId="14861"/>
        <pc:sldMkLst>
          <pc:docMk/>
          <pc:sldMk cId="2113207279" sldId="274"/>
        </pc:sldMkLst>
        <pc:spChg chg="del">
          <ac:chgData name="Markéta Křivánková" userId="d5f2efb603843d6f" providerId="LiveId" clId="{42CEA386-52D0-425E-85EF-9838C5342BBA}" dt="2020-10-29T21:17:30.144" v="2925" actId="478"/>
          <ac:spMkLst>
            <pc:docMk/>
            <pc:sldMk cId="2113207279" sldId="274"/>
            <ac:spMk id="2" creationId="{741A90D3-87C8-4192-A0F5-A5CA240EFA59}"/>
          </ac:spMkLst>
        </pc:spChg>
        <pc:spChg chg="mod">
          <ac:chgData name="Markéta Křivánková" userId="d5f2efb603843d6f" providerId="LiveId" clId="{42CEA386-52D0-425E-85EF-9838C5342BBA}" dt="2020-10-29T21:51:01.328" v="3974" actId="1076"/>
          <ac:spMkLst>
            <pc:docMk/>
            <pc:sldMk cId="2113207279" sldId="274"/>
            <ac:spMk id="3" creationId="{611E833F-966D-4775-A07C-62084AE84E29}"/>
          </ac:spMkLst>
        </pc:spChg>
        <pc:picChg chg="add del mod">
          <ac:chgData name="Markéta Křivánková" userId="d5f2efb603843d6f" providerId="LiveId" clId="{42CEA386-52D0-425E-85EF-9838C5342BBA}" dt="2020-10-29T21:48:15.331" v="3945" actId="931"/>
          <ac:picMkLst>
            <pc:docMk/>
            <pc:sldMk cId="2113207279" sldId="274"/>
            <ac:picMk id="5" creationId="{5A6176A2-0A9A-4E7C-AB1F-13E4186A9319}"/>
          </ac:picMkLst>
        </pc:picChg>
        <pc:picChg chg="add mod ord">
          <ac:chgData name="Markéta Křivánková" userId="d5f2efb603843d6f" providerId="LiveId" clId="{42CEA386-52D0-425E-85EF-9838C5342BBA}" dt="2020-10-29T21:51:09.552" v="3975" actId="14861"/>
          <ac:picMkLst>
            <pc:docMk/>
            <pc:sldMk cId="2113207279" sldId="274"/>
            <ac:picMk id="7" creationId="{DC9CB1F6-484F-459B-9DF3-58651C5412CA}"/>
          </ac:picMkLst>
        </pc:picChg>
      </pc:sldChg>
      <pc:sldChg chg="addSp delSp modSp new mod">
        <pc:chgData name="Markéta Křivánková" userId="d5f2efb603843d6f" providerId="LiveId" clId="{42CEA386-52D0-425E-85EF-9838C5342BBA}" dt="2020-10-30T07:08:34.727" v="4027" actId="1076"/>
        <pc:sldMkLst>
          <pc:docMk/>
          <pc:sldMk cId="2487446617" sldId="275"/>
        </pc:sldMkLst>
        <pc:spChg chg="del">
          <ac:chgData name="Markéta Křivánková" userId="d5f2efb603843d6f" providerId="LiveId" clId="{42CEA386-52D0-425E-85EF-9838C5342BBA}" dt="2020-10-29T21:20:18.526" v="3109" actId="478"/>
          <ac:spMkLst>
            <pc:docMk/>
            <pc:sldMk cId="2487446617" sldId="275"/>
            <ac:spMk id="2" creationId="{1A9C9736-7B31-4C2D-87FF-E565C2B71765}"/>
          </ac:spMkLst>
        </pc:spChg>
        <pc:spChg chg="mod">
          <ac:chgData name="Markéta Křivánková" userId="d5f2efb603843d6f" providerId="LiveId" clId="{42CEA386-52D0-425E-85EF-9838C5342BBA}" dt="2020-10-30T07:08:28.250" v="4025" actId="14100"/>
          <ac:spMkLst>
            <pc:docMk/>
            <pc:sldMk cId="2487446617" sldId="275"/>
            <ac:spMk id="3" creationId="{B8328AE3-2E71-4877-B98A-70B71ACA5DAF}"/>
          </ac:spMkLst>
        </pc:spChg>
        <pc:picChg chg="add mod ord">
          <ac:chgData name="Markéta Křivánková" userId="d5f2efb603843d6f" providerId="LiveId" clId="{42CEA386-52D0-425E-85EF-9838C5342BBA}" dt="2020-10-30T07:08:34.727" v="4027" actId="1076"/>
          <ac:picMkLst>
            <pc:docMk/>
            <pc:sldMk cId="2487446617" sldId="275"/>
            <ac:picMk id="5" creationId="{309CDB3E-764B-48C4-BEFA-F8316CA962F6}"/>
          </ac:picMkLst>
        </pc:picChg>
      </pc:sldChg>
      <pc:sldChg chg="addSp delSp modSp new mod">
        <pc:chgData name="Markéta Křivánková" userId="d5f2efb603843d6f" providerId="LiveId" clId="{42CEA386-52D0-425E-85EF-9838C5342BBA}" dt="2020-10-30T07:18:46.715" v="4051" actId="1076"/>
        <pc:sldMkLst>
          <pc:docMk/>
          <pc:sldMk cId="138199661" sldId="276"/>
        </pc:sldMkLst>
        <pc:spChg chg="del">
          <ac:chgData name="Markéta Křivánková" userId="d5f2efb603843d6f" providerId="LiveId" clId="{42CEA386-52D0-425E-85EF-9838C5342BBA}" dt="2020-10-29T21:24:35.214" v="3411" actId="478"/>
          <ac:spMkLst>
            <pc:docMk/>
            <pc:sldMk cId="138199661" sldId="276"/>
            <ac:spMk id="2" creationId="{4A6C55ED-9B3B-4875-80F3-2CBE870D1E3A}"/>
          </ac:spMkLst>
        </pc:spChg>
        <pc:spChg chg="mod">
          <ac:chgData name="Markéta Křivánková" userId="d5f2efb603843d6f" providerId="LiveId" clId="{42CEA386-52D0-425E-85EF-9838C5342BBA}" dt="2020-10-30T07:13:59.785" v="4036" actId="14100"/>
          <ac:spMkLst>
            <pc:docMk/>
            <pc:sldMk cId="138199661" sldId="276"/>
            <ac:spMk id="3" creationId="{BE5EF7DE-A887-409E-9217-EFAC0FBE7475}"/>
          </ac:spMkLst>
        </pc:spChg>
        <pc:picChg chg="add mod ord">
          <ac:chgData name="Markéta Křivánková" userId="d5f2efb603843d6f" providerId="LiveId" clId="{42CEA386-52D0-425E-85EF-9838C5342BBA}" dt="2020-10-30T07:18:46.715" v="4051" actId="1076"/>
          <ac:picMkLst>
            <pc:docMk/>
            <pc:sldMk cId="138199661" sldId="276"/>
            <ac:picMk id="5" creationId="{393CC032-B9D1-4754-B99C-FA778649D024}"/>
          </ac:picMkLst>
        </pc:picChg>
      </pc:sldChg>
      <pc:sldChg chg="addSp delSp modSp new mod">
        <pc:chgData name="Markéta Křivánková" userId="d5f2efb603843d6f" providerId="LiveId" clId="{42CEA386-52D0-425E-85EF-9838C5342BBA}" dt="2020-10-30T07:20:25.607" v="4086" actId="20577"/>
        <pc:sldMkLst>
          <pc:docMk/>
          <pc:sldMk cId="2555473723" sldId="277"/>
        </pc:sldMkLst>
        <pc:spChg chg="del">
          <ac:chgData name="Markéta Křivánková" userId="d5f2efb603843d6f" providerId="LiveId" clId="{42CEA386-52D0-425E-85EF-9838C5342BBA}" dt="2020-10-30T07:13:44.149" v="4030" actId="478"/>
          <ac:spMkLst>
            <pc:docMk/>
            <pc:sldMk cId="2555473723" sldId="277"/>
            <ac:spMk id="2" creationId="{24683396-1FBB-4B17-962A-247DB5B64DF4}"/>
          </ac:spMkLst>
        </pc:spChg>
        <pc:spChg chg="mod">
          <ac:chgData name="Markéta Křivánková" userId="d5f2efb603843d6f" providerId="LiveId" clId="{42CEA386-52D0-425E-85EF-9838C5342BBA}" dt="2020-10-30T07:20:25.607" v="4086" actId="20577"/>
          <ac:spMkLst>
            <pc:docMk/>
            <pc:sldMk cId="2555473723" sldId="277"/>
            <ac:spMk id="3" creationId="{CE6AA7CC-9382-4DD3-8313-41F1B178CA8E}"/>
          </ac:spMkLst>
        </pc:spChg>
        <pc:picChg chg="add mod ord">
          <ac:chgData name="Markéta Křivánková" userId="d5f2efb603843d6f" providerId="LiveId" clId="{42CEA386-52D0-425E-85EF-9838C5342BBA}" dt="2020-10-30T07:19:13.927" v="4055" actId="14861"/>
          <ac:picMkLst>
            <pc:docMk/>
            <pc:sldMk cId="2555473723" sldId="277"/>
            <ac:picMk id="5" creationId="{D0811C1D-FE7F-466A-9BC7-0CC21E0D9C3B}"/>
          </ac:picMkLst>
        </pc:picChg>
      </pc:sldChg>
      <pc:sldChg chg="addSp delSp modSp new mod">
        <pc:chgData name="Markéta Křivánková" userId="d5f2efb603843d6f" providerId="LiveId" clId="{42CEA386-52D0-425E-85EF-9838C5342BBA}" dt="2020-10-30T07:35:12.158" v="4521" actId="1076"/>
        <pc:sldMkLst>
          <pc:docMk/>
          <pc:sldMk cId="708738618" sldId="278"/>
        </pc:sldMkLst>
        <pc:spChg chg="del">
          <ac:chgData name="Markéta Křivánková" userId="d5f2efb603843d6f" providerId="LiveId" clId="{42CEA386-52D0-425E-85EF-9838C5342BBA}" dt="2020-10-30T07:22:31.812" v="4088" actId="478"/>
          <ac:spMkLst>
            <pc:docMk/>
            <pc:sldMk cId="708738618" sldId="278"/>
            <ac:spMk id="2" creationId="{7165B94C-9069-48E7-A0B2-3FAB3EF19041}"/>
          </ac:spMkLst>
        </pc:spChg>
        <pc:spChg chg="mod">
          <ac:chgData name="Markéta Křivánková" userId="d5f2efb603843d6f" providerId="LiveId" clId="{42CEA386-52D0-425E-85EF-9838C5342BBA}" dt="2020-10-30T07:33:40.331" v="4511" actId="14100"/>
          <ac:spMkLst>
            <pc:docMk/>
            <pc:sldMk cId="708738618" sldId="278"/>
            <ac:spMk id="3" creationId="{A13CD18B-F5A7-4B69-8BF0-99544BAB8895}"/>
          </ac:spMkLst>
        </pc:spChg>
        <pc:picChg chg="add mod ord">
          <ac:chgData name="Markéta Křivánková" userId="d5f2efb603843d6f" providerId="LiveId" clId="{42CEA386-52D0-425E-85EF-9838C5342BBA}" dt="2020-10-30T07:35:12.158" v="4521" actId="1076"/>
          <ac:picMkLst>
            <pc:docMk/>
            <pc:sldMk cId="708738618" sldId="278"/>
            <ac:picMk id="5" creationId="{2255F9D3-D632-41AF-8527-CAA553162A5C}"/>
          </ac:picMkLst>
        </pc:picChg>
      </pc:sldChg>
      <pc:sldChg chg="addSp modSp new mod">
        <pc:chgData name="Markéta Křivánková" userId="d5f2efb603843d6f" providerId="LiveId" clId="{42CEA386-52D0-425E-85EF-9838C5342BBA}" dt="2020-10-30T08:08:45.690" v="4834" actId="1076"/>
        <pc:sldMkLst>
          <pc:docMk/>
          <pc:sldMk cId="2392332910" sldId="279"/>
        </pc:sldMkLst>
        <pc:spChg chg="mod">
          <ac:chgData name="Markéta Křivánková" userId="d5f2efb603843d6f" providerId="LiveId" clId="{42CEA386-52D0-425E-85EF-9838C5342BBA}" dt="2020-10-30T07:52:13.928" v="4786" actId="20577"/>
          <ac:spMkLst>
            <pc:docMk/>
            <pc:sldMk cId="2392332910" sldId="279"/>
            <ac:spMk id="2" creationId="{CECE4B34-1387-4E7B-854B-320F25AC4AE1}"/>
          </ac:spMkLst>
        </pc:spChg>
        <pc:spChg chg="mod">
          <ac:chgData name="Markéta Křivánková" userId="d5f2efb603843d6f" providerId="LiveId" clId="{42CEA386-52D0-425E-85EF-9838C5342BBA}" dt="2020-10-30T08:07:48.938" v="4818" actId="1076"/>
          <ac:spMkLst>
            <pc:docMk/>
            <pc:sldMk cId="2392332910" sldId="279"/>
            <ac:spMk id="3" creationId="{FACF4BB0-D0D8-4BAF-99F6-F9655B7AE1B4}"/>
          </ac:spMkLst>
        </pc:spChg>
        <pc:picChg chg="add mod ord">
          <ac:chgData name="Markéta Křivánková" userId="d5f2efb603843d6f" providerId="LiveId" clId="{42CEA386-52D0-425E-85EF-9838C5342BBA}" dt="2020-10-30T08:08:31.019" v="4831" actId="167"/>
          <ac:picMkLst>
            <pc:docMk/>
            <pc:sldMk cId="2392332910" sldId="279"/>
            <ac:picMk id="5" creationId="{0C203AA4-2FF5-4E1C-9106-0E9435EF60DB}"/>
          </ac:picMkLst>
        </pc:picChg>
        <pc:picChg chg="add mod ord">
          <ac:chgData name="Markéta Křivánková" userId="d5f2efb603843d6f" providerId="LiveId" clId="{42CEA386-52D0-425E-85EF-9838C5342BBA}" dt="2020-10-30T08:08:41.557" v="4833" actId="167"/>
          <ac:picMkLst>
            <pc:docMk/>
            <pc:sldMk cId="2392332910" sldId="279"/>
            <ac:picMk id="7" creationId="{34A040AE-BA63-4ABA-B72A-11C41BF8972C}"/>
          </ac:picMkLst>
        </pc:picChg>
        <pc:picChg chg="add mod">
          <ac:chgData name="Markéta Křivánková" userId="d5f2efb603843d6f" providerId="LiveId" clId="{42CEA386-52D0-425E-85EF-9838C5342BBA}" dt="2020-10-30T08:06:21.314" v="4805" actId="571"/>
          <ac:picMkLst>
            <pc:docMk/>
            <pc:sldMk cId="2392332910" sldId="279"/>
            <ac:picMk id="8" creationId="{AE7B8DB3-64F6-4A2B-968D-DFEE48ACA150}"/>
          </ac:picMkLst>
        </pc:picChg>
        <pc:picChg chg="add mod ord">
          <ac:chgData name="Markéta Křivánková" userId="d5f2efb603843d6f" providerId="LiveId" clId="{42CEA386-52D0-425E-85EF-9838C5342BBA}" dt="2020-10-30T08:08:45.690" v="4834" actId="1076"/>
          <ac:picMkLst>
            <pc:docMk/>
            <pc:sldMk cId="2392332910" sldId="279"/>
            <ac:picMk id="10" creationId="{3511116D-2AD9-45BD-937F-F094954E0771}"/>
          </ac:picMkLst>
        </pc:picChg>
      </pc:sldChg>
      <pc:sldChg chg="addSp delSp modSp new mod">
        <pc:chgData name="Markéta Křivánková" userId="d5f2efb603843d6f" providerId="LiveId" clId="{42CEA386-52D0-425E-85EF-9838C5342BBA}" dt="2020-10-30T08:17:22.226" v="4874" actId="1076"/>
        <pc:sldMkLst>
          <pc:docMk/>
          <pc:sldMk cId="1838542300" sldId="280"/>
        </pc:sldMkLst>
        <pc:spChg chg="del">
          <ac:chgData name="Markéta Křivánková" userId="d5f2efb603843d6f" providerId="LiveId" clId="{42CEA386-52D0-425E-85EF-9838C5342BBA}" dt="2020-10-30T08:10:41.006" v="4836" actId="478"/>
          <ac:spMkLst>
            <pc:docMk/>
            <pc:sldMk cId="1838542300" sldId="280"/>
            <ac:spMk id="2" creationId="{CF6B9AE7-6A94-43E0-9DE0-7205598C446A}"/>
          </ac:spMkLst>
        </pc:spChg>
        <pc:spChg chg="del mod">
          <ac:chgData name="Markéta Křivánková" userId="d5f2efb603843d6f" providerId="LiveId" clId="{42CEA386-52D0-425E-85EF-9838C5342BBA}" dt="2020-10-30T08:10:57.128" v="4839" actId="931"/>
          <ac:spMkLst>
            <pc:docMk/>
            <pc:sldMk cId="1838542300" sldId="280"/>
            <ac:spMk id="3" creationId="{DC869347-0264-4137-BBB1-F1433B2D03E0}"/>
          </ac:spMkLst>
        </pc:spChg>
        <pc:spChg chg="add del mod">
          <ac:chgData name="Markéta Křivánková" userId="d5f2efb603843d6f" providerId="LiveId" clId="{42CEA386-52D0-425E-85EF-9838C5342BBA}" dt="2020-10-30T08:12:15.762" v="4850" actId="931"/>
          <ac:spMkLst>
            <pc:docMk/>
            <pc:sldMk cId="1838542300" sldId="280"/>
            <ac:spMk id="7" creationId="{DF28F699-168D-4685-88EC-B4134C2E2175}"/>
          </ac:spMkLst>
        </pc:spChg>
        <pc:picChg chg="add del mod">
          <ac:chgData name="Markéta Křivánková" userId="d5f2efb603843d6f" providerId="LiveId" clId="{42CEA386-52D0-425E-85EF-9838C5342BBA}" dt="2020-10-30T08:11:19.431" v="4849" actId="478"/>
          <ac:picMkLst>
            <pc:docMk/>
            <pc:sldMk cId="1838542300" sldId="280"/>
            <ac:picMk id="5" creationId="{74167A43-3960-40D5-A9D8-561E4383C295}"/>
          </ac:picMkLst>
        </pc:picChg>
        <pc:picChg chg="add mod">
          <ac:chgData name="Markéta Křivánková" userId="d5f2efb603843d6f" providerId="LiveId" clId="{42CEA386-52D0-425E-85EF-9838C5342BBA}" dt="2020-10-30T08:17:22.226" v="4874" actId="1076"/>
          <ac:picMkLst>
            <pc:docMk/>
            <pc:sldMk cId="1838542300" sldId="280"/>
            <ac:picMk id="9" creationId="{7F9D5436-FA06-4ABF-B168-BA0103D94556}"/>
          </ac:picMkLst>
        </pc:picChg>
        <pc:picChg chg="add mod">
          <ac:chgData name="Markéta Křivánková" userId="d5f2efb603843d6f" providerId="LiveId" clId="{42CEA386-52D0-425E-85EF-9838C5342BBA}" dt="2020-10-30T08:17:19.126" v="4873" actId="1076"/>
          <ac:picMkLst>
            <pc:docMk/>
            <pc:sldMk cId="1838542300" sldId="280"/>
            <ac:picMk id="11" creationId="{F78190CB-FDA8-408F-AA9F-64F740B38168}"/>
          </ac:picMkLst>
        </pc:picChg>
        <pc:picChg chg="add mod">
          <ac:chgData name="Markéta Křivánková" userId="d5f2efb603843d6f" providerId="LiveId" clId="{42CEA386-52D0-425E-85EF-9838C5342BBA}" dt="2020-10-30T08:17:08.040" v="4869" actId="14861"/>
          <ac:picMkLst>
            <pc:docMk/>
            <pc:sldMk cId="1838542300" sldId="280"/>
            <ac:picMk id="13" creationId="{DB109CD5-3A77-4050-B3B3-E006CD28CB61}"/>
          </ac:picMkLst>
        </pc:picChg>
      </pc:sldChg>
      <pc:sldChg chg="addSp delSp modSp new mod">
        <pc:chgData name="Markéta Křivánková" userId="d5f2efb603843d6f" providerId="LiveId" clId="{42CEA386-52D0-425E-85EF-9838C5342BBA}" dt="2020-10-30T08:47:48.993" v="5052" actId="167"/>
        <pc:sldMkLst>
          <pc:docMk/>
          <pc:sldMk cId="219211257" sldId="281"/>
        </pc:sldMkLst>
        <pc:spChg chg="mod">
          <ac:chgData name="Markéta Křivánková" userId="d5f2efb603843d6f" providerId="LiveId" clId="{42CEA386-52D0-425E-85EF-9838C5342BBA}" dt="2020-10-30T08:32:29.766" v="4972" actId="1076"/>
          <ac:spMkLst>
            <pc:docMk/>
            <pc:sldMk cId="219211257" sldId="281"/>
            <ac:spMk id="2" creationId="{33DC4230-1FD3-43AE-9BDD-B6E7FE060B8C}"/>
          </ac:spMkLst>
        </pc:spChg>
        <pc:spChg chg="del">
          <ac:chgData name="Markéta Křivánková" userId="d5f2efb603843d6f" providerId="LiveId" clId="{42CEA386-52D0-425E-85EF-9838C5342BBA}" dt="2020-10-30T08:19:49.476" v="4899" actId="931"/>
          <ac:spMkLst>
            <pc:docMk/>
            <pc:sldMk cId="219211257" sldId="281"/>
            <ac:spMk id="3" creationId="{F42F4CCF-FD36-4A56-8AD8-D8F3E47756A4}"/>
          </ac:spMkLst>
        </pc:spChg>
        <pc:picChg chg="add mod ord modCrop">
          <ac:chgData name="Markéta Křivánková" userId="d5f2efb603843d6f" providerId="LiveId" clId="{42CEA386-52D0-425E-85EF-9838C5342BBA}" dt="2020-10-30T08:47:16.290" v="5044" actId="167"/>
          <ac:picMkLst>
            <pc:docMk/>
            <pc:sldMk cId="219211257" sldId="281"/>
            <ac:picMk id="5" creationId="{35129913-2A85-449A-91C6-59B9CB64501D}"/>
          </ac:picMkLst>
        </pc:picChg>
        <pc:picChg chg="add mod ord">
          <ac:chgData name="Markéta Křivánková" userId="d5f2efb603843d6f" providerId="LiveId" clId="{42CEA386-52D0-425E-85EF-9838C5342BBA}" dt="2020-10-30T08:47:48.993" v="5052" actId="167"/>
          <ac:picMkLst>
            <pc:docMk/>
            <pc:sldMk cId="219211257" sldId="281"/>
            <ac:picMk id="7" creationId="{6C6E7B47-8241-4980-80FE-875DAABEC5C3}"/>
          </ac:picMkLst>
        </pc:picChg>
        <pc:picChg chg="add del mod">
          <ac:chgData name="Markéta Křivánková" userId="d5f2efb603843d6f" providerId="LiveId" clId="{42CEA386-52D0-425E-85EF-9838C5342BBA}" dt="2020-10-30T08:29:52.955" v="4954" actId="21"/>
          <ac:picMkLst>
            <pc:docMk/>
            <pc:sldMk cId="219211257" sldId="281"/>
            <ac:picMk id="9" creationId="{BC833E11-402C-473C-B88B-87E3D1931F07}"/>
          </ac:picMkLst>
        </pc:picChg>
        <pc:picChg chg="add mod">
          <ac:chgData name="Markéta Křivánková" userId="d5f2efb603843d6f" providerId="LiveId" clId="{42CEA386-52D0-425E-85EF-9838C5342BBA}" dt="2020-10-30T08:47:43.127" v="5051" actId="1076"/>
          <ac:picMkLst>
            <pc:docMk/>
            <pc:sldMk cId="219211257" sldId="281"/>
            <ac:picMk id="11" creationId="{A24949F0-3611-434D-B8EC-C772B3C1D7DD}"/>
          </ac:picMkLst>
        </pc:picChg>
        <pc:picChg chg="add mod ord">
          <ac:chgData name="Markéta Křivánková" userId="d5f2efb603843d6f" providerId="LiveId" clId="{42CEA386-52D0-425E-85EF-9838C5342BBA}" dt="2020-10-30T08:46:41.270" v="5038" actId="167"/>
          <ac:picMkLst>
            <pc:docMk/>
            <pc:sldMk cId="219211257" sldId="281"/>
            <ac:picMk id="13" creationId="{3A30AE1D-BCFC-4C96-8363-0C9970B43E4F}"/>
          </ac:picMkLst>
        </pc:picChg>
        <pc:picChg chg="add mod ord">
          <ac:chgData name="Markéta Křivánková" userId="d5f2efb603843d6f" providerId="LiveId" clId="{42CEA386-52D0-425E-85EF-9838C5342BBA}" dt="2020-10-30T08:47:35.950" v="5049" actId="1076"/>
          <ac:picMkLst>
            <pc:docMk/>
            <pc:sldMk cId="219211257" sldId="281"/>
            <ac:picMk id="15" creationId="{A00D99DE-C6E5-4AEC-9E8C-8955C5177DD2}"/>
          </ac:picMkLst>
        </pc:picChg>
      </pc:sldChg>
      <pc:sldChg chg="addSp delSp modSp new mod">
        <pc:chgData name="Markéta Křivánková" userId="d5f2efb603843d6f" providerId="LiveId" clId="{42CEA386-52D0-425E-85EF-9838C5342BBA}" dt="2020-10-30T08:25:03.053" v="4935" actId="1076"/>
        <pc:sldMkLst>
          <pc:docMk/>
          <pc:sldMk cId="649581856" sldId="282"/>
        </pc:sldMkLst>
        <pc:spChg chg="del">
          <ac:chgData name="Markéta Křivánková" userId="d5f2efb603843d6f" providerId="LiveId" clId="{42CEA386-52D0-425E-85EF-9838C5342BBA}" dt="2020-10-30T08:22:23.585" v="4909" actId="478"/>
          <ac:spMkLst>
            <pc:docMk/>
            <pc:sldMk cId="649581856" sldId="282"/>
            <ac:spMk id="2" creationId="{CA724F63-ACD7-4AA7-8A61-A39FDA18407B}"/>
          </ac:spMkLst>
        </pc:spChg>
        <pc:spChg chg="del">
          <ac:chgData name="Markéta Křivánková" userId="d5f2efb603843d6f" providerId="LiveId" clId="{42CEA386-52D0-425E-85EF-9838C5342BBA}" dt="2020-10-30T08:22:37.146" v="4910" actId="931"/>
          <ac:spMkLst>
            <pc:docMk/>
            <pc:sldMk cId="649581856" sldId="282"/>
            <ac:spMk id="3" creationId="{E5C0BAEB-D180-4312-B689-7619B0279C79}"/>
          </ac:spMkLst>
        </pc:spChg>
        <pc:picChg chg="add mod">
          <ac:chgData name="Markéta Křivánková" userId="d5f2efb603843d6f" providerId="LiveId" clId="{42CEA386-52D0-425E-85EF-9838C5342BBA}" dt="2020-10-30T08:25:00.209" v="4934" actId="1076"/>
          <ac:picMkLst>
            <pc:docMk/>
            <pc:sldMk cId="649581856" sldId="282"/>
            <ac:picMk id="5" creationId="{A3235C3D-D8F9-4272-88D1-01EA20B388D7}"/>
          </ac:picMkLst>
        </pc:picChg>
        <pc:picChg chg="add mod">
          <ac:chgData name="Markéta Křivánková" userId="d5f2efb603843d6f" providerId="LiveId" clId="{42CEA386-52D0-425E-85EF-9838C5342BBA}" dt="2020-10-30T08:25:03.053" v="4935" actId="1076"/>
          <ac:picMkLst>
            <pc:docMk/>
            <pc:sldMk cId="649581856" sldId="282"/>
            <ac:picMk id="7" creationId="{DC4637B2-7226-4002-B73A-6F71547AD418}"/>
          </ac:picMkLst>
        </pc:picChg>
      </pc:sldChg>
      <pc:sldChg chg="addSp delSp modSp new mod">
        <pc:chgData name="Markéta Křivánková" userId="d5f2efb603843d6f" providerId="LiveId" clId="{42CEA386-52D0-425E-85EF-9838C5342BBA}" dt="2020-10-30T08:30:28.861" v="4965" actId="14861"/>
        <pc:sldMkLst>
          <pc:docMk/>
          <pc:sldMk cId="666435307" sldId="283"/>
        </pc:sldMkLst>
        <pc:spChg chg="del">
          <ac:chgData name="Markéta Křivánková" userId="d5f2efb603843d6f" providerId="LiveId" clId="{42CEA386-52D0-425E-85EF-9838C5342BBA}" dt="2020-10-30T08:30:05.951" v="4957" actId="478"/>
          <ac:spMkLst>
            <pc:docMk/>
            <pc:sldMk cId="666435307" sldId="283"/>
            <ac:spMk id="2" creationId="{288C967B-228E-42D4-8F6C-898A804FF432}"/>
          </ac:spMkLst>
        </pc:spChg>
        <pc:spChg chg="del">
          <ac:chgData name="Markéta Křivánková" userId="d5f2efb603843d6f" providerId="LiveId" clId="{42CEA386-52D0-425E-85EF-9838C5342BBA}" dt="2020-10-30T08:30:09.237" v="4958" actId="22"/>
          <ac:spMkLst>
            <pc:docMk/>
            <pc:sldMk cId="666435307" sldId="283"/>
            <ac:spMk id="3" creationId="{94F750D1-9ED2-414C-93C2-729BDEDEE38A}"/>
          </ac:spMkLst>
        </pc:spChg>
        <pc:picChg chg="add mod">
          <ac:chgData name="Markéta Křivánková" userId="d5f2efb603843d6f" providerId="LiveId" clId="{42CEA386-52D0-425E-85EF-9838C5342BBA}" dt="2020-10-30T08:30:28.861" v="4965" actId="14861"/>
          <ac:picMkLst>
            <pc:docMk/>
            <pc:sldMk cId="666435307" sldId="283"/>
            <ac:picMk id="5" creationId="{A6F847CE-78FB-4238-BED5-AC89E8DDC55B}"/>
          </ac:picMkLst>
        </pc:picChg>
      </pc:sldChg>
      <pc:sldChg chg="modSp new mod">
        <pc:chgData name="Markéta Křivánková" userId="d5f2efb603843d6f" providerId="LiveId" clId="{42CEA386-52D0-425E-85EF-9838C5342BBA}" dt="2020-10-30T08:59:38.073" v="5255" actId="14100"/>
        <pc:sldMkLst>
          <pc:docMk/>
          <pc:sldMk cId="2341692283" sldId="284"/>
        </pc:sldMkLst>
        <pc:spChg chg="mod">
          <ac:chgData name="Markéta Křivánková" userId="d5f2efb603843d6f" providerId="LiveId" clId="{42CEA386-52D0-425E-85EF-9838C5342BBA}" dt="2020-10-30T08:54:07.602" v="5072" actId="1076"/>
          <ac:spMkLst>
            <pc:docMk/>
            <pc:sldMk cId="2341692283" sldId="284"/>
            <ac:spMk id="2" creationId="{20865690-0E1D-425B-813C-69D4FC252465}"/>
          </ac:spMkLst>
        </pc:spChg>
        <pc:spChg chg="mod">
          <ac:chgData name="Markéta Křivánková" userId="d5f2efb603843d6f" providerId="LiveId" clId="{42CEA386-52D0-425E-85EF-9838C5342BBA}" dt="2020-10-30T08:59:38.073" v="5255" actId="14100"/>
          <ac:spMkLst>
            <pc:docMk/>
            <pc:sldMk cId="2341692283" sldId="284"/>
            <ac:spMk id="3" creationId="{52DF957D-9E45-456B-985F-287FFA7DFB54}"/>
          </ac:spMkLst>
        </pc:spChg>
      </pc:sldChg>
      <pc:sldChg chg="addSp delSp modSp new mod">
        <pc:chgData name="Markéta Křivánková" userId="d5f2efb603843d6f" providerId="LiveId" clId="{42CEA386-52D0-425E-85EF-9838C5342BBA}" dt="2020-10-30T08:40:58.174" v="5006" actId="14861"/>
        <pc:sldMkLst>
          <pc:docMk/>
          <pc:sldMk cId="498053814" sldId="285"/>
        </pc:sldMkLst>
        <pc:spChg chg="del">
          <ac:chgData name="Markéta Křivánková" userId="d5f2efb603843d6f" providerId="LiveId" clId="{42CEA386-52D0-425E-85EF-9838C5342BBA}" dt="2020-10-30T08:40:17.143" v="4998" actId="478"/>
          <ac:spMkLst>
            <pc:docMk/>
            <pc:sldMk cId="498053814" sldId="285"/>
            <ac:spMk id="2" creationId="{B5984AB8-9A8E-4E8E-BCD5-D1BB97A96F88}"/>
          </ac:spMkLst>
        </pc:spChg>
        <pc:spChg chg="add del">
          <ac:chgData name="Markéta Křivánková" userId="d5f2efb603843d6f" providerId="LiveId" clId="{42CEA386-52D0-425E-85EF-9838C5342BBA}" dt="2020-10-30T08:40:45.462" v="5001" actId="931"/>
          <ac:spMkLst>
            <pc:docMk/>
            <pc:sldMk cId="498053814" sldId="285"/>
            <ac:spMk id="3" creationId="{27836659-BD41-4BD0-95E9-7F2BCA876FCA}"/>
          </ac:spMkLst>
        </pc:spChg>
        <pc:picChg chg="add del mod">
          <ac:chgData name="Markéta Křivánková" userId="d5f2efb603843d6f" providerId="LiveId" clId="{42CEA386-52D0-425E-85EF-9838C5342BBA}" dt="2020-10-30T08:40:20.741" v="5000" actId="22"/>
          <ac:picMkLst>
            <pc:docMk/>
            <pc:sldMk cId="498053814" sldId="285"/>
            <ac:picMk id="5" creationId="{491E3FD2-49C8-44A3-BBAD-01201C99AF23}"/>
          </ac:picMkLst>
        </pc:picChg>
        <pc:picChg chg="add mod">
          <ac:chgData name="Markéta Křivánková" userId="d5f2efb603843d6f" providerId="LiveId" clId="{42CEA386-52D0-425E-85EF-9838C5342BBA}" dt="2020-10-30T08:40:58.174" v="5006" actId="14861"/>
          <ac:picMkLst>
            <pc:docMk/>
            <pc:sldMk cId="498053814" sldId="285"/>
            <ac:picMk id="7" creationId="{9F863532-4BA9-4022-9114-5DCE32F3CA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wljsCs1agM" TargetMode="Externa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fif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VxnRAiuGas" TargetMode="External"/><Relationship Id="rId2" Type="http://schemas.openxmlformats.org/officeDocument/2006/relationships/hyperlink" Target="https://www.ceskatelevize.cz/porady/1095946610-diagnoza/157-vertebrogenni-poruchy/vide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4epeIusue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3AE05-B111-4AA8-9E6D-62FDC2AF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6" y="1948252"/>
            <a:ext cx="8361229" cy="2098226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Vertebrogenní Poruchy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3F10A4-FE12-4445-9BEE-22B794356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3" y="4737513"/>
            <a:ext cx="6831673" cy="1086237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Markéta Křivánková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Katedra ZTV a TVL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UK FTVS</a:t>
            </a:r>
          </a:p>
        </p:txBody>
      </p:sp>
    </p:spTree>
    <p:extLst>
      <p:ext uri="{BB962C8B-B14F-4D97-AF65-F5344CB8AC3E}">
        <p14:creationId xmlns:p14="http://schemas.microsoft.com/office/powerpoint/2010/main" val="145740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CC2FB-BDAC-413D-9BB2-C3EC48E56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28474"/>
            <a:ext cx="10435701" cy="553892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4A231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Nárůst momentu síly se změnou pozice nohou. </a:t>
            </a:r>
          </a:p>
          <a:p>
            <a:pPr marL="514350" indent="-514350">
              <a:buAutoNum type="alphaLcParenR"/>
            </a:pPr>
            <a:r>
              <a:rPr lang="cs-CZ" sz="2800" dirty="0">
                <a:solidFill>
                  <a:srgbClr val="4A231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krátké rameno síly = menší množství svalové práce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4A231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delší rameno síly = větší množství svalové práce.</a:t>
            </a:r>
          </a:p>
          <a:p>
            <a:endParaRPr lang="cs-CZ" sz="2800" dirty="0">
              <a:solidFill>
                <a:srgbClr val="4A231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Obrázek 4" descr="Obsah obrázku perokresba, mapa&#10;&#10;Popis vygenerován s vysokou mírou spolehlivosti">
            <a:extLst>
              <a:ext uri="{FF2B5EF4-FFF2-40B4-BE49-F238E27FC236}">
                <a16:creationId xmlns:a16="http://schemas.microsoft.com/office/drawing/2014/main" id="{966F8129-0930-4EA7-BFD7-5F7CDC0503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73" y="2723226"/>
            <a:ext cx="9448802" cy="294072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5073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A1630E-0BF9-4861-837B-E0C074857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23" y="4414875"/>
            <a:ext cx="11040622" cy="2364424"/>
          </a:xfrm>
        </p:spPr>
        <p:txBody>
          <a:bodyPr numCol="2"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2800" dirty="0">
                <a:solidFill>
                  <a:srgbClr val="4A231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doporučený postup se vzpřímeným (mírně flektovaným) trupem a zapojením dolních končetin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endParaRPr lang="cs-CZ" sz="2800" dirty="0">
              <a:solidFill>
                <a:srgbClr val="4A231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2800" dirty="0">
                <a:solidFill>
                  <a:srgbClr val="4A231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nesprávný postup, kdy při napjatých dolních končetinách dochází k nadměrnému zapojení vzpřimovačů trupu</a:t>
            </a:r>
            <a:r>
              <a:rPr lang="cs-CZ" sz="1800" dirty="0">
                <a:solidFill>
                  <a:srgbClr val="4A231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  <a:endParaRPr lang="cs-CZ" sz="2800" dirty="0">
              <a:solidFill>
                <a:srgbClr val="4A231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>
              <a:latin typeface="Century Gothic" panose="020B0502020202020204" pitchFamily="34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7F4C553-A6E3-4868-8315-B7C307EBDD69}"/>
              </a:ext>
            </a:extLst>
          </p:cNvPr>
          <p:cNvGrpSpPr/>
          <p:nvPr/>
        </p:nvGrpSpPr>
        <p:grpSpPr>
          <a:xfrm>
            <a:off x="2432480" y="215400"/>
            <a:ext cx="7457243" cy="4063637"/>
            <a:chOff x="0" y="1"/>
            <a:chExt cx="5417820" cy="3596639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A924B866-6703-4610-A338-1F97681D6AD6}"/>
                </a:ext>
              </a:extLst>
            </p:cNvPr>
            <p:cNvGrpSpPr/>
            <p:nvPr/>
          </p:nvGrpSpPr>
          <p:grpSpPr>
            <a:xfrm>
              <a:off x="0" y="1"/>
              <a:ext cx="5417820" cy="3596639"/>
              <a:chOff x="0" y="1"/>
              <a:chExt cx="5638800" cy="3688079"/>
            </a:xfrm>
          </p:grpSpPr>
          <p:grpSp>
            <p:nvGrpSpPr>
              <p:cNvPr id="7" name="Skupina 6">
                <a:extLst>
                  <a:ext uri="{FF2B5EF4-FFF2-40B4-BE49-F238E27FC236}">
                    <a16:creationId xmlns:a16="http://schemas.microsoft.com/office/drawing/2014/main" id="{0CFCF9E3-9A4C-417E-AEC4-630611E3AB5A}"/>
                  </a:ext>
                </a:extLst>
              </p:cNvPr>
              <p:cNvGrpSpPr/>
              <p:nvPr/>
            </p:nvGrpSpPr>
            <p:grpSpPr>
              <a:xfrm>
                <a:off x="0" y="1"/>
                <a:ext cx="5638800" cy="3026410"/>
                <a:chOff x="0" y="0"/>
                <a:chExt cx="5246370" cy="2749550"/>
              </a:xfrm>
            </p:grpSpPr>
            <p:pic>
              <p:nvPicPr>
                <p:cNvPr id="9" name="Obrázek 8" descr="Obsah obrázku mapa&#10;&#10;Popis vygenerován s vysokou mírou spolehlivosti">
                  <a:extLst>
                    <a:ext uri="{FF2B5EF4-FFF2-40B4-BE49-F238E27FC236}">
                      <a16:creationId xmlns:a16="http://schemas.microsoft.com/office/drawing/2014/main" id="{F23FAFF0-BA0F-417E-A8BB-AF109F2AB7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08" t="11916" r="55026" b="18224"/>
                <a:stretch/>
              </p:blipFill>
              <p:spPr bwMode="auto">
                <a:xfrm>
                  <a:off x="2774950" y="374650"/>
                  <a:ext cx="2458720" cy="22352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" name="Obrázek 9" descr="Obsah obrázku objekt&#10;&#10;Popis vygenerován s vysokou mírou spolehlivosti">
                  <a:extLst>
                    <a:ext uri="{FF2B5EF4-FFF2-40B4-BE49-F238E27FC236}">
                      <a16:creationId xmlns:a16="http://schemas.microsoft.com/office/drawing/2014/main" id="{9FC864C2-7D38-4391-89BC-ABFB84680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82550"/>
                  <a:ext cx="2545080" cy="2667000"/>
                </a:xfrm>
                <a:prstGeom prst="rect">
                  <a:avLst/>
                </a:prstGeom>
              </p:spPr>
            </p:pic>
            <p:pic>
              <p:nvPicPr>
                <p:cNvPr id="11" name="Obrázek 10" descr="Obsah obrázku objekt&#10;&#10;Popis vygenerován s vysokou mírou spolehlivosti">
                  <a:extLst>
                    <a:ext uri="{FF2B5EF4-FFF2-40B4-BE49-F238E27FC236}">
                      <a16:creationId xmlns:a16="http://schemas.microsoft.com/office/drawing/2014/main" id="{DCCC2CCC-0836-4D85-9AC4-3E094E8E11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4" r="-14"/>
                <a:stretch/>
              </p:blipFill>
              <p:spPr>
                <a:xfrm>
                  <a:off x="1428750" y="0"/>
                  <a:ext cx="858520" cy="584200"/>
                </a:xfrm>
                <a:prstGeom prst="ellipse">
                  <a:avLst/>
                </a:prstGeom>
              </p:spPr>
            </p:pic>
            <p:pic>
              <p:nvPicPr>
                <p:cNvPr id="12" name="Obrázek 11" descr="Obsah obrázku objekt&#10;&#10;Popis vygenerován s vysokou mírou spolehlivosti">
                  <a:extLst>
                    <a:ext uri="{FF2B5EF4-FFF2-40B4-BE49-F238E27FC236}">
                      <a16:creationId xmlns:a16="http://schemas.microsoft.com/office/drawing/2014/main" id="{F3FB993D-6BAB-4DA9-A401-612384D387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4" r="-14"/>
                <a:stretch/>
              </p:blipFill>
              <p:spPr>
                <a:xfrm>
                  <a:off x="4387850" y="0"/>
                  <a:ext cx="858520" cy="584200"/>
                </a:xfrm>
                <a:prstGeom prst="ellipse">
                  <a:avLst/>
                </a:prstGeom>
              </p:spPr>
            </p:pic>
            <p:sp>
              <p:nvSpPr>
                <p:cNvPr id="13" name="Textové pole 16">
                  <a:extLst>
                    <a:ext uri="{FF2B5EF4-FFF2-40B4-BE49-F238E27FC236}">
                      <a16:creationId xmlns:a16="http://schemas.microsoft.com/office/drawing/2014/main" id="{D2C95B71-295A-40FB-9803-F3D7E1D80C93}"/>
                    </a:ext>
                  </a:extLst>
                </p:cNvPr>
                <p:cNvSpPr txBox="1"/>
                <p:nvPr/>
              </p:nvSpPr>
              <p:spPr>
                <a:xfrm>
                  <a:off x="2603500" y="431800"/>
                  <a:ext cx="444500" cy="42545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cs-CZ" sz="14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b)</a:t>
                  </a:r>
                  <a:endParaRPr lang="cs-CZ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8" name="Obrázek 7" descr="Obsah obrázku text, mapa&#10;&#10;Popis vygenerován s vysokou mírou spolehlivosti">
                <a:extLst>
                  <a:ext uri="{FF2B5EF4-FFF2-40B4-BE49-F238E27FC236}">
                    <a16:creationId xmlns:a16="http://schemas.microsoft.com/office/drawing/2014/main" id="{2DEB8159-F2D7-4A47-968C-9A40DC1E91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67" t="48012" r="2003" b="18655"/>
              <a:stretch/>
            </p:blipFill>
            <p:spPr bwMode="auto">
              <a:xfrm>
                <a:off x="1051560" y="2857500"/>
                <a:ext cx="3261360" cy="83058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6" name="Textové pole 61">
              <a:extLst>
                <a:ext uri="{FF2B5EF4-FFF2-40B4-BE49-F238E27FC236}">
                  <a16:creationId xmlns:a16="http://schemas.microsoft.com/office/drawing/2014/main" id="{751A7A40-45A5-4E35-A803-BD8217362795}"/>
                </a:ext>
              </a:extLst>
            </p:cNvPr>
            <p:cNvSpPr txBox="1"/>
            <p:nvPr/>
          </p:nvSpPr>
          <p:spPr>
            <a:xfrm>
              <a:off x="251460" y="495300"/>
              <a:ext cx="419100" cy="3429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57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1DC8423A-36E2-4537-82DE-5FBE4A72F0E5}"/>
              </a:ext>
            </a:extLst>
          </p:cNvPr>
          <p:cNvGrpSpPr/>
          <p:nvPr/>
        </p:nvGrpSpPr>
        <p:grpSpPr>
          <a:xfrm>
            <a:off x="3157491" y="0"/>
            <a:ext cx="6214369" cy="5388746"/>
            <a:chOff x="0" y="0"/>
            <a:chExt cx="4076700" cy="3672840"/>
          </a:xfrm>
        </p:grpSpPr>
        <p:pic>
          <p:nvPicPr>
            <p:cNvPr id="5" name="Obrázek 4" descr="Obsah obrázku text&#10;&#10;Popis vygenerován s velmi vysokou mírou spolehlivosti">
              <a:extLst>
                <a:ext uri="{FF2B5EF4-FFF2-40B4-BE49-F238E27FC236}">
                  <a16:creationId xmlns:a16="http://schemas.microsoft.com/office/drawing/2014/main" id="{F309DA20-0B63-4596-AA70-6D3054425C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01"/>
            <a:stretch/>
          </p:blipFill>
          <p:spPr bwMode="auto">
            <a:xfrm>
              <a:off x="0" y="0"/>
              <a:ext cx="4076700" cy="33750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Obrázek 5" descr="Obsah obrázku zařízení, objekt&#10;&#10;Popis vygenerován s vysokou mírou spolehlivosti">
              <a:extLst>
                <a:ext uri="{FF2B5EF4-FFF2-40B4-BE49-F238E27FC236}">
                  <a16:creationId xmlns:a16="http://schemas.microsoft.com/office/drawing/2014/main" id="{3B76E561-7C64-4C20-ACDB-667F00146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1" y="3395250"/>
              <a:ext cx="3192779" cy="277590"/>
            </a:xfrm>
            <a:prstGeom prst="rect">
              <a:avLst/>
            </a:prstGeom>
          </p:spPr>
        </p:pic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7ED146DB-F68E-436D-9B9B-0594127FA76F}"/>
              </a:ext>
            </a:extLst>
          </p:cNvPr>
          <p:cNvSpPr txBox="1"/>
          <p:nvPr/>
        </p:nvSpPr>
        <p:spPr>
          <a:xfrm>
            <a:off x="1057921" y="5628443"/>
            <a:ext cx="10413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4A2318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Točivý moment v úseku L5-S1 páteře tvořený segmenty těla a závažím</a:t>
            </a:r>
            <a:endParaRPr lang="cs-CZ" sz="2800" dirty="0">
              <a:solidFill>
                <a:srgbClr val="4A231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4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8F4050C5-C94C-4EAA-A27C-DEFFAA9F59E8}"/>
              </a:ext>
            </a:extLst>
          </p:cNvPr>
          <p:cNvSpPr txBox="1"/>
          <p:nvPr/>
        </p:nvSpPr>
        <p:spPr>
          <a:xfrm>
            <a:off x="1134472" y="619161"/>
            <a:ext cx="10495276" cy="556210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cs-CZ" sz="2400" dirty="0">
                <a:solidFill>
                  <a:srgbClr val="4A2318"/>
                </a:solidFill>
                <a:latin typeface="Century Gothic" panose="020B0502020202020204" pitchFamily="34" charset="0"/>
              </a:rPr>
              <a:t>zatížení L3 disku pro člověka vážícího 70 kg:</a:t>
            </a:r>
          </a:p>
          <a:p>
            <a:r>
              <a:rPr lang="cs-CZ" sz="2400" dirty="0">
                <a:solidFill>
                  <a:srgbClr val="4A2318"/>
                </a:solidFill>
                <a:latin typeface="Century Gothic" panose="020B0502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A2318"/>
                </a:solidFill>
                <a:latin typeface="Century Gothic" panose="020B0502020202020204" pitchFamily="34" charset="0"/>
              </a:rPr>
              <a:t>v leže na zádech 20 kg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A2318"/>
                </a:solidFill>
                <a:latin typeface="Century Gothic" panose="020B0502020202020204" pitchFamily="34" charset="0"/>
              </a:rPr>
              <a:t>v leže na boku 70 kg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A2318"/>
                </a:solidFill>
                <a:latin typeface="Century Gothic" panose="020B0502020202020204" pitchFamily="34" charset="0"/>
              </a:rPr>
              <a:t>v sedě 140 kg,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A2318"/>
                </a:solidFill>
                <a:latin typeface="Century Gothic" panose="020B0502020202020204" pitchFamily="34" charset="0"/>
              </a:rPr>
              <a:t>ve stoji 100 kg,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A2318"/>
                </a:solidFill>
                <a:latin typeface="Century Gothic" panose="020B0502020202020204" pitchFamily="34" charset="0"/>
              </a:rPr>
              <a:t> v sedě s předklonem 20°, 190 kg,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A2318"/>
                </a:solidFill>
                <a:latin typeface="Century Gothic" panose="020B0502020202020204" pitchFamily="34" charset="0"/>
              </a:rPr>
              <a:t>ve stejné pozici s dodatečnou zátěží 20 kg v rukách 270 kg,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4A2318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4A2318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A2318"/>
                </a:solidFill>
                <a:latin typeface="Century Gothic" panose="020B0502020202020204" pitchFamily="34" charset="0"/>
              </a:rPr>
              <a:t>Stoj s rovným předklonem 20° a zátěží 50 kg v rukou = působící síla na L3 disk 300 kg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A2318"/>
                </a:solidFill>
                <a:latin typeface="Century Gothic" panose="020B0502020202020204" pitchFamily="34" charset="0"/>
              </a:rPr>
              <a:t>Předklon s ohnutými zády = na disk působí kompresní tlak o síle až 630 kg</a:t>
            </a:r>
          </a:p>
        </p:txBody>
      </p:sp>
    </p:spTree>
    <p:extLst>
      <p:ext uri="{BB962C8B-B14F-4D97-AF65-F5344CB8AC3E}">
        <p14:creationId xmlns:p14="http://schemas.microsoft.com/office/powerpoint/2010/main" val="62890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DE4D1BD-90DB-4EFA-AA88-1636DA4C8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179" y="381514"/>
            <a:ext cx="6807569" cy="4726583"/>
          </a:xfrm>
          <a:effectLst>
            <a:softEdge rad="1270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08B52F4-54E5-44C2-9C6C-FC56B2DEC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898" y="461448"/>
            <a:ext cx="3695700" cy="44119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C19AE89-903C-4622-8D92-462AE53C787D}"/>
              </a:ext>
            </a:extLst>
          </p:cNvPr>
          <p:cNvSpPr txBox="1"/>
          <p:nvPr/>
        </p:nvSpPr>
        <p:spPr>
          <a:xfrm>
            <a:off x="1652318" y="5108097"/>
            <a:ext cx="4511341" cy="95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4A2318"/>
                </a:solidFill>
                <a:latin typeface="Century Gothic" panose="020B0502020202020204" pitchFamily="34" charset="0"/>
              </a:rPr>
              <a:t>zatížení L3 disku pro člověka vážícího 70 kg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9EF2BA3-F7F7-405D-B4CB-D9684733ED71}"/>
              </a:ext>
            </a:extLst>
          </p:cNvPr>
          <p:cNvSpPr txBox="1"/>
          <p:nvPr/>
        </p:nvSpPr>
        <p:spPr>
          <a:xfrm>
            <a:off x="7503604" y="4953361"/>
            <a:ext cx="4827977" cy="172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4A2318"/>
                </a:solidFill>
                <a:latin typeface="Century Gothic" panose="020B0502020202020204" pitchFamily="34" charset="0"/>
              </a:rPr>
              <a:t>Působení síly na meziobratlové ploténky při zdvihu 50 kg břemene</a:t>
            </a:r>
          </a:p>
          <a:p>
            <a:pPr>
              <a:lnSpc>
                <a:spcPct val="200000"/>
              </a:lnSpc>
            </a:pPr>
            <a:r>
              <a:rPr lang="cs-CZ" sz="2000" dirty="0">
                <a:solidFill>
                  <a:srgbClr val="4A2318"/>
                </a:solidFill>
                <a:latin typeface="Century Gothic" panose="020B0502020202020204" pitchFamily="34" charset="0"/>
              </a:rPr>
              <a:t>	a) v ohnutém předklonu,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4A2318"/>
                </a:solidFill>
                <a:latin typeface="Century Gothic" panose="020B0502020202020204" pitchFamily="34" charset="0"/>
              </a:rPr>
              <a:t>	b) s rovnými zády. </a:t>
            </a:r>
          </a:p>
        </p:txBody>
      </p:sp>
    </p:spTree>
    <p:extLst>
      <p:ext uri="{BB962C8B-B14F-4D97-AF65-F5344CB8AC3E}">
        <p14:creationId xmlns:p14="http://schemas.microsoft.com/office/powerpoint/2010/main" val="391541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42E62DF-3323-4D29-AEAD-534A5CFAC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1424" y="0"/>
            <a:ext cx="4820576" cy="321371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5E895B-B825-46BC-B492-5B085623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090863"/>
            <a:ext cx="10543712" cy="5767137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entury Gothic" panose="020B0502020202020204" pitchFamily="34" charset="0"/>
              </a:rPr>
              <a:t>Akutní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krátkodobé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dobře ovlivnitelné (klid, analgetika)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způsobené setrváváním ve špatně zajištěné poloze, traumatem, přetížení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postupně mohou přecházet v bolesti chronické</a:t>
            </a:r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Chronické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dlouhodobé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obtížněji ovlivnitelné, v některých případech nutnost chirurgického zákroku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intenzivní bolest, zhoršená hybnost, brnění končetin, bolesti hlavy až migrény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mohou je doprovázet i psychické problémy</a:t>
            </a:r>
            <a:endParaRPr lang="cs-CZ" sz="2800" dirty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2800" dirty="0">
              <a:latin typeface="Century Gothic" panose="020B0502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71E24D-0422-4C10-9D4A-116C5FA8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144" y="164431"/>
            <a:ext cx="9601200" cy="1485900"/>
          </a:xfrm>
        </p:spPr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Vertebrogenní poruchy</a:t>
            </a:r>
          </a:p>
        </p:txBody>
      </p:sp>
    </p:spTree>
    <p:extLst>
      <p:ext uri="{BB962C8B-B14F-4D97-AF65-F5344CB8AC3E}">
        <p14:creationId xmlns:p14="http://schemas.microsoft.com/office/powerpoint/2010/main" val="273585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EE8B1F-B12F-406F-A342-6D01DDB2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2" y="471238"/>
            <a:ext cx="10908632" cy="1197141"/>
          </a:xfrm>
        </p:spPr>
        <p:txBody>
          <a:bodyPr/>
          <a:lstStyle/>
          <a:p>
            <a:pPr algn="ctr"/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Myoskeletální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příčiny bolestí v LS oblasti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ED5D30-CF4C-4E4C-BC3C-91036AC8C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2" y="1860885"/>
            <a:ext cx="10908632" cy="4411579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Century Gothic" panose="020B0502020202020204" pitchFamily="34" charset="0"/>
              </a:rPr>
              <a:t>Postižení měkkých tkání (funkční poruchy)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Nejčastější příčina akutní bolesti </a:t>
            </a:r>
            <a:r>
              <a:rPr lang="cs-CZ" sz="2800" dirty="0" err="1">
                <a:latin typeface="Century Gothic" panose="020B0502020202020204" pitchFamily="34" charset="0"/>
              </a:rPr>
              <a:t>ThL</a:t>
            </a:r>
            <a:r>
              <a:rPr lang="cs-CZ" sz="2800" dirty="0">
                <a:latin typeface="Century Gothic" panose="020B0502020202020204" pitchFamily="34" charset="0"/>
              </a:rPr>
              <a:t> či </a:t>
            </a:r>
            <a:r>
              <a:rPr lang="cs-CZ" sz="2800" dirty="0" err="1">
                <a:latin typeface="Century Gothic" panose="020B0502020202020204" pitchFamily="34" charset="0"/>
              </a:rPr>
              <a:t>CTh</a:t>
            </a:r>
            <a:r>
              <a:rPr lang="cs-CZ" sz="2800" dirty="0">
                <a:latin typeface="Century Gothic" panose="020B0502020202020204" pitchFamily="34" charset="0"/>
              </a:rPr>
              <a:t> oblasti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Vznikají z přetížení </a:t>
            </a:r>
            <a:r>
              <a:rPr lang="cs-CZ" sz="2800" dirty="0" err="1">
                <a:latin typeface="Century Gothic" panose="020B0502020202020204" pitchFamily="34" charset="0"/>
              </a:rPr>
              <a:t>myoskeletálního</a:t>
            </a:r>
            <a:r>
              <a:rPr lang="cs-CZ" sz="2800" dirty="0">
                <a:latin typeface="Century Gothic" panose="020B0502020202020204" pitchFamily="34" charset="0"/>
              </a:rPr>
              <a:t> systému, svalovou nerovnováhou, decentrací příslušných kloubů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Často neviditelné pomocí zobrazovacích metod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Bolest bývá obtížně lokalizovatelná</a:t>
            </a:r>
          </a:p>
        </p:txBody>
      </p:sp>
    </p:spTree>
    <p:extLst>
      <p:ext uri="{BB962C8B-B14F-4D97-AF65-F5344CB8AC3E}">
        <p14:creationId xmlns:p14="http://schemas.microsoft.com/office/powerpoint/2010/main" val="891268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9C907E2-5692-4C94-8377-D5987A3B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818" y="114299"/>
            <a:ext cx="3498182" cy="52472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18C359-B9CF-43D2-8D38-79DEEDFCB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493294"/>
            <a:ext cx="8810625" cy="5871411"/>
          </a:xfrm>
        </p:spPr>
        <p:txBody>
          <a:bodyPr>
            <a:normAutofit lnSpcReduction="10000"/>
          </a:bodyPr>
          <a:lstStyle/>
          <a:p>
            <a:r>
              <a:rPr lang="cs-CZ" sz="2800" b="1" dirty="0">
                <a:latin typeface="Century Gothic" panose="020B0502020202020204" pitchFamily="34" charset="0"/>
              </a:rPr>
              <a:t>Degenerativní změny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Projevy typicky chronické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Zúžení páteřního kanálu s propagací bolesti do hýždí a dolních končetin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Bolesti během chůze s úlevou při zastavení (typicky v předklonu)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Dráždění měkkých tkání = spasmy svalů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Léčba rehabilitační, analgetická, </a:t>
            </a:r>
            <a:r>
              <a:rPr lang="cs-CZ" sz="2800" dirty="0" err="1">
                <a:latin typeface="Century Gothic" panose="020B0502020202020204" pitchFamily="34" charset="0"/>
              </a:rPr>
              <a:t>myorelaxační</a:t>
            </a:r>
            <a:endParaRPr lang="cs-CZ" sz="2800" dirty="0">
              <a:latin typeface="Century Gothic" panose="020B0502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94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C9CB1F6-484F-459B-9DF3-58651C541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650" y="317500"/>
            <a:ext cx="5446350" cy="59118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1E833F-966D-4775-A07C-62084AE84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876" y="1051760"/>
            <a:ext cx="6009774" cy="637774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4A2318"/>
                </a:solidFill>
                <a:latin typeface="Century Gothic" panose="020B0502020202020204" pitchFamily="34" charset="0"/>
              </a:rPr>
              <a:t>Výhřez meziobratlové ploténky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A2318"/>
                </a:solidFill>
                <a:latin typeface="Century Gothic" panose="020B0502020202020204" pitchFamily="34" charset="0"/>
              </a:rPr>
              <a:t>Vznik bolesti bývá náhlý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A2318"/>
                </a:solidFill>
                <a:latin typeface="Century Gothic" panose="020B0502020202020204" pitchFamily="34" charset="0"/>
              </a:rPr>
              <a:t>Často při zvedání předmětů či při rotačních pohybech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A2318"/>
                </a:solidFill>
                <a:latin typeface="Century Gothic" panose="020B0502020202020204" pitchFamily="34" charset="0"/>
              </a:rPr>
              <a:t>Intenzivní bolest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A2318"/>
                </a:solidFill>
                <a:latin typeface="Century Gothic" panose="020B0502020202020204" pitchFamily="34" charset="0"/>
              </a:rPr>
              <a:t>Nejčastěji v oblasti L5-S1</a:t>
            </a:r>
          </a:p>
        </p:txBody>
      </p:sp>
    </p:spTree>
    <p:extLst>
      <p:ext uri="{BB962C8B-B14F-4D97-AF65-F5344CB8AC3E}">
        <p14:creationId xmlns:p14="http://schemas.microsoft.com/office/powerpoint/2010/main" val="211320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09CDB3E-764B-48C4-BEFA-F8316CA96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044" y="0"/>
            <a:ext cx="5516956" cy="381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328AE3-2E71-4877-B98A-70B71ACA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11" y="455696"/>
            <a:ext cx="6396289" cy="6202279"/>
          </a:xfrm>
        </p:spPr>
        <p:txBody>
          <a:bodyPr>
            <a:normAutofit fontScale="92500"/>
          </a:bodyPr>
          <a:lstStyle/>
          <a:p>
            <a:r>
              <a:rPr lang="cs-CZ" sz="2800" b="1" dirty="0" err="1">
                <a:latin typeface="Century Gothic" panose="020B0502020202020204" pitchFamily="34" charset="0"/>
              </a:rPr>
              <a:t>Spondylolistéza</a:t>
            </a:r>
            <a:r>
              <a:rPr lang="cs-CZ" sz="2800" b="1" dirty="0">
                <a:latin typeface="Century Gothic" panose="020B0502020202020204" pitchFamily="34" charset="0"/>
              </a:rPr>
              <a:t> a </a:t>
            </a:r>
            <a:r>
              <a:rPr lang="cs-CZ" sz="2800" b="1" dirty="0" err="1">
                <a:latin typeface="Century Gothic" panose="020B0502020202020204" pitchFamily="34" charset="0"/>
              </a:rPr>
              <a:t>spondylolýza</a:t>
            </a:r>
            <a:endParaRPr lang="cs-CZ" sz="2800" b="1" dirty="0">
              <a:latin typeface="Century Gothic" panose="020B0502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Chronická, velmi obtížně definovatelná a nelokalizovaná bolest v lumbální oblasti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Způsobena posunem obratlových těl proti sobě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Postižení strukturální části obratlových oblouků až fraktura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Léčba ortopedická, šetrná rehabilitace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4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80CA9-D89C-4657-8DBD-862A6295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28" y="247650"/>
            <a:ext cx="10577744" cy="1485900"/>
          </a:xfrm>
        </p:spPr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Zatížení bederní páteře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082AA72-1A9D-4627-972C-5379DA45F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491916"/>
            <a:ext cx="10210800" cy="55906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solidFill>
                  <a:srgbClr val="4A2318"/>
                </a:solidFill>
                <a:latin typeface="Century Gothic" panose="020B0502020202020204" pitchFamily="34" charset="0"/>
              </a:rPr>
              <a:t>Za prvořadé důvody bolestí zad lze považovat biomechanické vlivové veličiny (přetížení zad).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rgbClr val="4A2318"/>
                </a:solidFill>
                <a:latin typeface="Century Gothic" panose="020B0502020202020204" pitchFamily="34" charset="0"/>
              </a:rPr>
              <a:t>Meziobratlové destičky jsou odolné především na vertikálně působící tlak, ale jen velmi málo na smykové zatížení.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rgbClr val="4A2318"/>
                </a:solidFill>
                <a:latin typeface="Century Gothic" panose="020B0502020202020204" pitchFamily="34" charset="0"/>
              </a:rPr>
              <a:t>Mechanismus zatížení v meziobratlových ploténkách lze vyjádřit pomocí točivého momentu</a:t>
            </a:r>
          </a:p>
        </p:txBody>
      </p:sp>
    </p:spTree>
    <p:extLst>
      <p:ext uri="{BB962C8B-B14F-4D97-AF65-F5344CB8AC3E}">
        <p14:creationId xmlns:p14="http://schemas.microsoft.com/office/powerpoint/2010/main" val="133644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93CC032-B9D1-4754-B99C-FA778649D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309" y="-110791"/>
            <a:ext cx="5511466" cy="55114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EF7DE-A887-409E-9217-EFAC0FBE7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389" y="501316"/>
            <a:ext cx="5928562" cy="6356684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Century Gothic" panose="020B0502020202020204" pitchFamily="34" charset="0"/>
              </a:rPr>
              <a:t>Spoušťové body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Úponová bolest, bolestivé body v typických lokalizacích (gluteální svaly, m. </a:t>
            </a:r>
            <a:r>
              <a:rPr lang="cs-CZ" sz="2800" dirty="0" err="1">
                <a:latin typeface="Century Gothic" panose="020B0502020202020204" pitchFamily="34" charset="0"/>
              </a:rPr>
              <a:t>erector</a:t>
            </a:r>
            <a:r>
              <a:rPr lang="cs-CZ" sz="2800" dirty="0">
                <a:latin typeface="Century Gothic" panose="020B0502020202020204" pitchFamily="34" charset="0"/>
              </a:rPr>
              <a:t> </a:t>
            </a:r>
            <a:r>
              <a:rPr lang="cs-CZ" sz="2800" dirty="0" err="1">
                <a:latin typeface="Century Gothic" panose="020B0502020202020204" pitchFamily="34" charset="0"/>
              </a:rPr>
              <a:t>trunci</a:t>
            </a:r>
            <a:r>
              <a:rPr lang="cs-CZ" sz="2800" dirty="0">
                <a:latin typeface="Century Gothic" panose="020B0502020202020204" pitchFamily="34" charset="0"/>
              </a:rPr>
              <a:t>, levator </a:t>
            </a:r>
            <a:r>
              <a:rPr lang="cs-CZ" sz="2800" dirty="0" err="1">
                <a:latin typeface="Century Gothic" panose="020B0502020202020204" pitchFamily="34" charset="0"/>
              </a:rPr>
              <a:t>scapulae</a:t>
            </a:r>
            <a:r>
              <a:rPr lang="cs-CZ" sz="2800" dirty="0">
                <a:latin typeface="Century Gothic" panose="020B0502020202020204" pitchFamily="34" charset="0"/>
              </a:rPr>
              <a:t>, </a:t>
            </a:r>
            <a:r>
              <a:rPr lang="cs-CZ" sz="2800" dirty="0" err="1">
                <a:latin typeface="Century Gothic" panose="020B0502020202020204" pitchFamily="34" charset="0"/>
              </a:rPr>
              <a:t>teres</a:t>
            </a:r>
            <a:r>
              <a:rPr lang="cs-CZ" sz="2800" dirty="0">
                <a:latin typeface="Century Gothic" panose="020B0502020202020204" pitchFamily="34" charset="0"/>
              </a:rPr>
              <a:t> minor, </a:t>
            </a:r>
            <a:r>
              <a:rPr lang="cs-CZ" sz="2800" dirty="0" err="1">
                <a:latin typeface="Century Gothic" panose="020B0502020202020204" pitchFamily="34" charset="0"/>
              </a:rPr>
              <a:t>infraspinatus</a:t>
            </a:r>
            <a:r>
              <a:rPr lang="cs-CZ" sz="2800" dirty="0">
                <a:latin typeface="Century Gothic" panose="020B0502020202020204" pitchFamily="34" charset="0"/>
              </a:rPr>
              <a:t>)</a:t>
            </a:r>
            <a:endParaRPr lang="cs-CZ" sz="2800" b="1" dirty="0">
              <a:latin typeface="Century Gothic" panose="020B0502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dirty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9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0811C1D-FE7F-466A-9BC7-0CC21E0D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AA7CC-9382-4DD3-8313-41F1B178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4" y="266699"/>
            <a:ext cx="6086475" cy="6257926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Century Gothic" panose="020B0502020202020204" pitchFamily="34" charset="0"/>
              </a:rPr>
              <a:t>Osteoporóza a jiné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Řídnutí kostní tkáně, úbytek vápníku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příčinami jsou věk, podvýživa, nedostatek pohybu, menopauza.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Zmenšená pohyblivost, vytvoření hrbu, </a:t>
            </a:r>
            <a:r>
              <a:rPr lang="cs-CZ" sz="2800" dirty="0" err="1">
                <a:latin typeface="Century Gothic" panose="020B0502020202020204" pitchFamily="34" charset="0"/>
              </a:rPr>
              <a:t>skoliozy</a:t>
            </a:r>
            <a:r>
              <a:rPr lang="cs-CZ" sz="2800" dirty="0">
                <a:latin typeface="Century Gothic" panose="020B0502020202020204" pitchFamily="34" charset="0"/>
              </a:rPr>
              <a:t>, atd.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dirty="0">
              <a:latin typeface="Century Gothic" panose="020B0502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473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255F9D3-D632-41AF-8527-CAA553162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850" y="42290"/>
            <a:ext cx="5085150" cy="33867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CD18B-F5A7-4B69-8BF0-99544BAB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200025"/>
            <a:ext cx="6696075" cy="6657975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Century Gothic" panose="020B0502020202020204" pitchFamily="34" charset="0"/>
              </a:rPr>
              <a:t>Lumbago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Intenzivní, paralyzující bolest v bedrech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Objevuje se v důsledku prudkého pohybu či nevhodného způsobu sezení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Při nadměrné kompresi tělo v obraně stáhne vazy a svaly kolem páteře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Příčinou může být i zánět sedacího nervu (ischias) nebo výhřez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Často se vyskytuje i u mladých lidí</a:t>
            </a:r>
            <a:r>
              <a:rPr lang="cs-CZ" sz="2800" b="1" dirty="0"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08738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F8B9C2-77A4-45C0-B916-08A776126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7751"/>
            <a:ext cx="9601200" cy="906447"/>
          </a:xfrm>
        </p:spPr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Ovlivnění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53A5EB-681A-4179-89C9-8FE429DC7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02672"/>
            <a:ext cx="9903041" cy="4464728"/>
          </a:xfrm>
        </p:spPr>
        <p:txBody>
          <a:bodyPr>
            <a:normAutofit/>
          </a:bodyPr>
          <a:lstStyle/>
          <a:p>
            <a:r>
              <a:rPr lang="cs-CZ" sz="2800" b="0" i="0" dirty="0">
                <a:solidFill>
                  <a:srgbClr val="4A2318"/>
                </a:solidFill>
                <a:effectLst/>
                <a:latin typeface="Century Gothic" panose="020B0502020202020204" pitchFamily="34" charset="0"/>
              </a:rPr>
              <a:t>Akutní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A2318"/>
                </a:solidFill>
                <a:latin typeface="Century Gothic" panose="020B0502020202020204" pitchFamily="34" charset="0"/>
              </a:rPr>
              <a:t>Klid, snížení stresu, medikamentózní léčba</a:t>
            </a:r>
          </a:p>
          <a:p>
            <a:pPr marL="530352" lvl="1" indent="0">
              <a:buNone/>
            </a:pPr>
            <a:endParaRPr lang="cs-CZ" sz="2400" b="0" dirty="0">
              <a:solidFill>
                <a:srgbClr val="4A2318"/>
              </a:solidFill>
              <a:effectLst/>
              <a:latin typeface="Century Gothic" panose="020B0502020202020204" pitchFamily="34" charset="0"/>
            </a:endParaRPr>
          </a:p>
          <a:p>
            <a:r>
              <a:rPr lang="cs-CZ" sz="2800" b="0" i="0" dirty="0">
                <a:solidFill>
                  <a:srgbClr val="4A2318"/>
                </a:solidFill>
                <a:effectLst/>
                <a:latin typeface="Century Gothic" panose="020B0502020202020204" pitchFamily="34" charset="0"/>
              </a:rPr>
              <a:t>Chronické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A2318"/>
                </a:solidFill>
                <a:latin typeface="Century Gothic" panose="020B0502020202020204" pitchFamily="34" charset="0"/>
              </a:rPr>
              <a:t>Ovlivnění stabilizačních funkcí pomocí cílených cvičení</a:t>
            </a:r>
            <a:endParaRPr lang="cs-CZ" sz="2400" b="0" dirty="0">
              <a:solidFill>
                <a:srgbClr val="4A2318"/>
              </a:solidFill>
              <a:effectLst/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dirty="0">
                <a:solidFill>
                  <a:srgbClr val="4A2318"/>
                </a:solidFill>
                <a:effectLst/>
                <a:latin typeface="Century Gothic" panose="020B0502020202020204" pitchFamily="34" charset="0"/>
              </a:rPr>
              <a:t>Velký význam mají ergonomická a režimová opatření, </a:t>
            </a:r>
            <a:r>
              <a:rPr lang="cs-CZ" sz="2400" b="0" dirty="0" err="1">
                <a:solidFill>
                  <a:srgbClr val="4A2318"/>
                </a:solidFill>
                <a:effectLst/>
                <a:latin typeface="Century Gothic" panose="020B0502020202020204" pitchFamily="34" charset="0"/>
              </a:rPr>
              <a:t>korzetoterapie</a:t>
            </a:r>
            <a:r>
              <a:rPr lang="cs-CZ" sz="2400" b="0" dirty="0">
                <a:solidFill>
                  <a:srgbClr val="4A2318"/>
                </a:solidFill>
                <a:effectLst/>
                <a:latin typeface="Century Gothic" panose="020B0502020202020204" pitchFamily="34" charset="0"/>
              </a:rPr>
              <a:t>, obstřiky, medikamentózní léčba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4A231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63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4A040AE-BA63-4ABA-B72A-11C41BF89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102" y="783775"/>
            <a:ext cx="4175702" cy="28238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C203AA4-2FF5-4E1C-9106-0E9435EF6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991172"/>
            <a:ext cx="3693679" cy="24378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511116D-2AD9-45BD-937F-F094954E0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286" y="3250406"/>
            <a:ext cx="7558428" cy="311229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CE4B34-1387-4E7B-854B-320F25AC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80975"/>
            <a:ext cx="9601200" cy="1485900"/>
          </a:xfrm>
        </p:spPr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Nevhodné pohybové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CF4BB0-D0D8-4BAF-99F6-F9655B7A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02" y="6362700"/>
            <a:ext cx="9163050" cy="381000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5"/>
              </a:rPr>
              <a:t>https://www.youtube.com/watch?v=bwljsCs1agM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2332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7F9D5436-FA06-4ABF-B168-BA0103D94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5" y="752475"/>
            <a:ext cx="3943350" cy="4774546"/>
          </a:xfrm>
          <a:effectLst>
            <a:softEdge rad="1270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78190CB-FDA8-408F-AA9F-64F740B38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0"/>
            <a:ext cx="3867150" cy="28983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B109CD5-3A77-4050-B3B3-E006CD28C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028" y="2998644"/>
            <a:ext cx="6523509" cy="347835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38542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C6E7B47-8241-4980-80FE-875DAABE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142" y="3200400"/>
            <a:ext cx="4594643" cy="36290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00D99DE-C6E5-4AEC-9E8C-8955C5177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85" y="1629862"/>
            <a:ext cx="3588333" cy="31410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5129913-2A85-449A-91C6-59B9CB645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0361"/>
          <a:stretch/>
        </p:blipFill>
        <p:spPr>
          <a:xfrm flipH="1">
            <a:off x="759609" y="388746"/>
            <a:ext cx="3629023" cy="3833854"/>
          </a:xfrm>
          <a:effectLst>
            <a:softEdge rad="12700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A30AE1D-BCFC-4C96-8363-0C9970B43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142" y="358909"/>
            <a:ext cx="4527645" cy="30129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DC4230-1FD3-43AE-9BDD-B6E7FE06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8575"/>
            <a:ext cx="9601200" cy="933450"/>
          </a:xfrm>
        </p:spPr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Ergonomické zásady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24949F0-3611-434D-B8EC-C772B3C1D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07" y="4133094"/>
            <a:ext cx="3919493" cy="26113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9211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3235C3D-D8F9-4272-88D1-01EA20B38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13615" y="137182"/>
            <a:ext cx="6478654" cy="3644243"/>
          </a:xfrm>
          <a:effectLst>
            <a:softEdge rad="1270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4637B2-7226-4002-B73A-6F71547AD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897480"/>
            <a:ext cx="5848349" cy="38950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49581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F863532-4BA9-4022-9114-5DCE32F3C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544" y="254942"/>
            <a:ext cx="9493831" cy="6348115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98053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6F847CE-78FB-4238-BED5-AC89E8DDC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2065" y="208828"/>
            <a:ext cx="7507869" cy="644034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6643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ABCD3-9895-4FE2-87A2-45F0E26B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52400"/>
            <a:ext cx="9601200" cy="1485900"/>
          </a:xfrm>
        </p:spPr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 síly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65A59-7C0E-478A-874C-BEED3CB0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249346"/>
            <a:ext cx="10249270" cy="52086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800" dirty="0">
                <a:solidFill>
                  <a:srgbClr val="4A231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otáčivý účinek síly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rgbClr val="4A231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Když dojde ke kontrakci svalu, pro většinu synoviálních kloubů platí, že to způsobí rotaci části těla kolem osy procházející přes kloub, a výsledkem je flexe, abdukce, zevní rotace, dorzální flexe nebo jiný pohyb kloubu.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rgbClr val="4A231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Tato činnost se nazývá </a:t>
            </a:r>
            <a:r>
              <a:rPr lang="cs-CZ" sz="2800" b="1" dirty="0">
                <a:solidFill>
                  <a:srgbClr val="4A231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rotační pohyb </a:t>
            </a:r>
            <a:r>
              <a:rPr lang="cs-CZ" sz="2800" dirty="0">
                <a:solidFill>
                  <a:srgbClr val="4A231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 efektivita síly způsobující rotaci </a:t>
            </a:r>
            <a:r>
              <a:rPr lang="cs-CZ" sz="2800" b="1" dirty="0">
                <a:solidFill>
                  <a:srgbClr val="4A231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moment síly</a:t>
            </a:r>
            <a:r>
              <a:rPr lang="cs-CZ" sz="2800" dirty="0">
                <a:solidFill>
                  <a:srgbClr val="4A231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4387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65690-0E1D-425B-813C-69D4FC25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0050"/>
            <a:ext cx="9601200" cy="800100"/>
          </a:xfrm>
        </p:spPr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Užitečné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DF957D-9E45-456B-985F-287FFA7D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81199"/>
            <a:ext cx="10401301" cy="4219576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entury Gothic" panose="020B0502020202020204" pitchFamily="34" charset="0"/>
              </a:rPr>
              <a:t>Reportáž ČT o vertebrogenních poruchách</a:t>
            </a:r>
          </a:p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  <a:hlinkClick r:id="rId2"/>
              </a:rPr>
              <a:t>https://www.ceskatelevize.cz/porady/1095946610-diagnoza/157-vertebrogenni-poruchy/video/</a:t>
            </a:r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Analýza zatížení meziobratlového disku</a:t>
            </a:r>
          </a:p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  <a:hlinkClick r:id="rId3"/>
              </a:rPr>
              <a:t>https://www.youtube.com/watch?v=lVxnRAiuGas</a:t>
            </a:r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Analýza zvedání břemen</a:t>
            </a:r>
          </a:p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  <a:hlinkClick r:id="rId4"/>
              </a:rPr>
              <a:t>https://www.youtube.com/watch?v=z4epeIusue0</a:t>
            </a: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9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9DAFE26C-A14C-41E1-A314-1E310921A4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04" y="1348046"/>
            <a:ext cx="8089555" cy="49786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AD58B98-8301-406C-B527-5C65524119B0}"/>
              </a:ext>
            </a:extLst>
          </p:cNvPr>
          <p:cNvSpPr txBox="1"/>
          <p:nvPr/>
        </p:nvSpPr>
        <p:spPr>
          <a:xfrm>
            <a:off x="2501504" y="531298"/>
            <a:ext cx="10158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4A2318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</a:t>
            </a:r>
            <a:r>
              <a:rPr lang="cs-CZ" sz="2800" dirty="0">
                <a:solidFill>
                  <a:srgbClr val="4A231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oment síly u loketního kloubu </a:t>
            </a:r>
            <a:endParaRPr lang="cs-CZ" sz="2800" dirty="0">
              <a:solidFill>
                <a:srgbClr val="4A231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622358-6EEE-4FC7-B9A5-B1E27EE75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>
                <a:latin typeface="Century Gothic" panose="020B0502020202020204" pitchFamily="34" charset="0"/>
              </a:rPr>
              <a:t>Páka prvního stupně</a:t>
            </a:r>
          </a:p>
          <a:p>
            <a:pPr algn="ctr"/>
            <a:endParaRPr lang="cs-CZ" sz="2800" dirty="0">
              <a:latin typeface="Century Gothic" panose="020B0502020202020204" pitchFamily="34" charset="0"/>
            </a:endParaRPr>
          </a:p>
          <a:p>
            <a:pPr algn="ctr"/>
            <a:r>
              <a:rPr lang="cs-CZ" sz="2800" dirty="0">
                <a:latin typeface="Century Gothic" panose="020B0502020202020204" pitchFamily="34" charset="0"/>
              </a:rPr>
              <a:t>Páka druhého stupně</a:t>
            </a:r>
          </a:p>
          <a:p>
            <a:pPr algn="ctr"/>
            <a:endParaRPr lang="cs-CZ" sz="2800" dirty="0">
              <a:latin typeface="Century Gothic" panose="020B0502020202020204" pitchFamily="34" charset="0"/>
            </a:endParaRPr>
          </a:p>
          <a:p>
            <a:pPr algn="ctr"/>
            <a:r>
              <a:rPr lang="cs-CZ" sz="2800" dirty="0">
                <a:latin typeface="Century Gothic" panose="020B0502020202020204" pitchFamily="34" charset="0"/>
              </a:rPr>
              <a:t>Páka třetího stupně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E5F090E-C7DB-4710-B223-349A7520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Pákový systém kloubů</a:t>
            </a:r>
          </a:p>
        </p:txBody>
      </p:sp>
    </p:spTree>
    <p:extLst>
      <p:ext uri="{BB962C8B-B14F-4D97-AF65-F5344CB8AC3E}">
        <p14:creationId xmlns:p14="http://schemas.microsoft.com/office/powerpoint/2010/main" val="102056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3756B1-DCA1-46F8-8713-394EED12D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2" y="203414"/>
            <a:ext cx="10924362" cy="665458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entury Gothic" panose="020B0502020202020204" pitchFamily="34" charset="0"/>
              </a:rPr>
              <a:t>Páka prvního stupně (dvojzvratná) – osa otáčení je mezi působícími silami. Při pohybu dochází ke změnám velikosti ramene tíhové i šlachové síly. (př. spojení lebky s páteří).</a:t>
            </a:r>
          </a:p>
          <a:p>
            <a:endParaRPr lang="cs-CZ" sz="2800" dirty="0">
              <a:solidFill>
                <a:srgbClr val="4A231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D3B886-441B-4A6F-8FD1-A73F79307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73" y="1852851"/>
            <a:ext cx="4813434" cy="44630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CA82BF-6AC2-4C73-B477-8CAD915DE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678" y="2469907"/>
            <a:ext cx="6288323" cy="32289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2314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0CB091-A511-4A56-BEA8-8A2FBDFB1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27150"/>
            <a:ext cx="9601200" cy="358140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entury Gothic" panose="020B0502020202020204" pitchFamily="34" charset="0"/>
              </a:rPr>
              <a:t>Páka druhého stupně (jednozvratná) – vektor břemena je mezi opěrným bodem a vektorem působící svalové síly. Rameno síly je delší než rameno břemena (př. pohyb v hlezenním kloubu)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716474-F452-4543-A37E-E28E0BAEE3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8714" y="2117850"/>
            <a:ext cx="4250560" cy="44630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FDE3CD6-0628-4D6E-8DC2-B48EDDF5A3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89678" y="2924175"/>
            <a:ext cx="6502322" cy="27750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9134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03DB40-BDB9-4C31-BF37-ED569E3D0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489284"/>
            <a:ext cx="9601200" cy="358140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entury Gothic" panose="020B0502020202020204" pitchFamily="34" charset="0"/>
              </a:rPr>
              <a:t>Páka třetího stupně (jednozvratná) – rameno síly je kratší než rameno břemena. Síla působí mezi opěrným bodem a břemenem (spadá sem většina kloubů).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A69153-776A-4ADD-93C9-29B4F119B8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03677" y="4070684"/>
            <a:ext cx="6288323" cy="28665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4C099D-2261-4C87-B448-E4B394DD9D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5047" y="2251409"/>
            <a:ext cx="6398538" cy="30635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4921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ramínko&#10;&#10;Popis vygenerován s velmi vysokou mírou spolehlivosti">
            <a:extLst>
              <a:ext uri="{FF2B5EF4-FFF2-40B4-BE49-F238E27FC236}">
                <a16:creationId xmlns:a16="http://schemas.microsoft.com/office/drawing/2014/main" id="{220A593C-BD29-48F8-95FD-8EC86229C6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38299"/>
            <a:ext cx="5911124" cy="381258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D8FDA9E-5939-40CE-818D-60045820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26" y="237108"/>
            <a:ext cx="10538534" cy="14859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Využití momentu síly v ZTV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B510C7-1BA1-48EC-9B3C-75968F43A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126" y="1723008"/>
            <a:ext cx="9601200" cy="358140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entury Gothic" panose="020B0502020202020204" pitchFamily="34" charset="0"/>
              </a:rPr>
              <a:t>Držení hlavy ve stoji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Bodem otáčení C7-Th1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Působiště tíhové síly je v </a:t>
            </a:r>
          </a:p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těžišti hlavy a krku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Zatížení extenzorů hlavy</a:t>
            </a:r>
          </a:p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je při předsunu hlavy asi 3x větší</a:t>
            </a:r>
          </a:p>
        </p:txBody>
      </p:sp>
    </p:spTree>
    <p:extLst>
      <p:ext uri="{BB962C8B-B14F-4D97-AF65-F5344CB8AC3E}">
        <p14:creationId xmlns:p14="http://schemas.microsoft.com/office/powerpoint/2010/main" val="1439050002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1082</TotalTime>
  <Words>853</Words>
  <Application>Microsoft Office PowerPoint</Application>
  <PresentationFormat>Širokoúhlá obrazovka</PresentationFormat>
  <Paragraphs>117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Franklin Gothic Book</vt:lpstr>
      <vt:lpstr>Times New Roman</vt:lpstr>
      <vt:lpstr>Wingdings</vt:lpstr>
      <vt:lpstr>Oříznutí</vt:lpstr>
      <vt:lpstr>Vertebrogenní Poruchy</vt:lpstr>
      <vt:lpstr>Zatížení bederní páteře</vt:lpstr>
      <vt:lpstr>Moment síly</vt:lpstr>
      <vt:lpstr>Prezentace aplikace PowerPoint</vt:lpstr>
      <vt:lpstr>Pákový systém kloubů</vt:lpstr>
      <vt:lpstr>Prezentace aplikace PowerPoint</vt:lpstr>
      <vt:lpstr>Prezentace aplikace PowerPoint</vt:lpstr>
      <vt:lpstr>Prezentace aplikace PowerPoint</vt:lpstr>
      <vt:lpstr>Využití momentu síly v ZTV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Vertebrogenní poruchy</vt:lpstr>
      <vt:lpstr>Myoskeletální příčiny bolestí v LS oblasti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Ovlivnění</vt:lpstr>
      <vt:lpstr>Nevhodné pohybové činnosti</vt:lpstr>
      <vt:lpstr>Prezentace aplikace PowerPoint</vt:lpstr>
      <vt:lpstr>Ergonomické zásady</vt:lpstr>
      <vt:lpstr>Prezentace aplikace PowerPoint</vt:lpstr>
      <vt:lpstr>Prezentace aplikace PowerPoint</vt:lpstr>
      <vt:lpstr>Prezentace aplikace PowerPoint</vt:lpstr>
      <vt:lpstr>Užitečné 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Vertebrogenní Poruchy</dc:title>
  <dc:creator>Markéta Křivánková</dc:creator>
  <cp:lastModifiedBy>Markéta Křivánková</cp:lastModifiedBy>
  <cp:revision>24</cp:revision>
  <dcterms:created xsi:type="dcterms:W3CDTF">2020-10-29T15:39:41Z</dcterms:created>
  <dcterms:modified xsi:type="dcterms:W3CDTF">2020-10-30T09:41:59Z</dcterms:modified>
</cp:coreProperties>
</file>