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58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8" r:id="rId11"/>
    <p:sldId id="367" r:id="rId12"/>
    <p:sldId id="369" r:id="rId13"/>
    <p:sldId id="370" r:id="rId14"/>
    <p:sldId id="371" r:id="rId15"/>
    <p:sldId id="372" r:id="rId16"/>
    <p:sldId id="319" r:id="rId17"/>
    <p:sldId id="35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 – </a:t>
            </a:r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9" y="2207060"/>
            <a:ext cx="10990394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Jaký byl záměr řečníka a jakými prostředky ho vyjadřoval?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/>
              <a:t>Jaké byly nástrahy projevu?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/>
              <a:t>V čem byl naopak projev tlumočnicky příjemný?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807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 – feedback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9" y="2207060"/>
            <a:ext cx="4404399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/>
              <a:t>skupina 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feedback mezi sebou</a:t>
            </a:r>
            <a:endParaRPr lang="cs-CZ" sz="32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946378" y="2207060"/>
            <a:ext cx="5651455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/>
              <a:t>skupina </a:t>
            </a:r>
            <a:r>
              <a:rPr lang="cs-CZ" sz="3600" b="1" dirty="0" err="1" smtClean="0"/>
              <a:t>KT</a:t>
            </a:r>
            <a:endParaRPr lang="cs-CZ" sz="3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John = autentický posluchač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ostatní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5503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 – </a:t>
            </a:r>
            <a:r>
              <a:rPr lang="cs-CZ" sz="4800" dirty="0" err="1" smtClean="0"/>
              <a:t>speakerstars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9" y="2207060"/>
            <a:ext cx="10087569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známka od 1 (nejnižší) do 10 (nejvyšší)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do jaké míry projev představoval výzvu jak pro řečníka, tak pro tlumočníky</a:t>
            </a:r>
          </a:p>
        </p:txBody>
      </p:sp>
    </p:spTree>
    <p:extLst>
      <p:ext uri="{BB962C8B-B14F-4D97-AF65-F5344CB8AC3E}">
        <p14:creationId xmlns:p14="http://schemas.microsoft.com/office/powerpoint/2010/main" val="3673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Kateřina </a:t>
            </a:r>
            <a:r>
              <a:rPr lang="cs-CZ" sz="4800" dirty="0" err="1" smtClean="0"/>
              <a:t>nováková</a:t>
            </a:r>
            <a:endParaRPr lang="cs-CZ" sz="4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81059" y="2207060"/>
            <a:ext cx="8883801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skupina </a:t>
            </a:r>
            <a:r>
              <a:rPr lang="cs-CZ" sz="3200" dirty="0" err="1" smtClean="0"/>
              <a:t>KT</a:t>
            </a: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skupina ST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2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err="1" smtClean="0"/>
              <a:t>kateřina</a:t>
            </a:r>
            <a:r>
              <a:rPr lang="cs-CZ" sz="4800" dirty="0" smtClean="0"/>
              <a:t> </a:t>
            </a:r>
            <a:r>
              <a:rPr lang="cs-CZ" sz="4800" dirty="0" err="1" smtClean="0"/>
              <a:t>nováková</a:t>
            </a:r>
            <a:r>
              <a:rPr lang="cs-CZ" sz="4800" dirty="0" smtClean="0"/>
              <a:t> – </a:t>
            </a:r>
            <a:r>
              <a:rPr lang="cs-CZ" sz="4800" dirty="0" err="1" smtClean="0"/>
              <a:t>KT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946378" y="2084832"/>
            <a:ext cx="5836650" cy="4593760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analýza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trénuje venku paměť a analýzu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nic si nepište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poslouchejte a 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typ projevu</a:t>
            </a:r>
            <a:endParaRPr lang="cs-CZ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na co se musí tlumočník u takového projevu soustředit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poslouchá a dává </a:t>
            </a:r>
            <a:r>
              <a:rPr lang="cs-CZ" sz="32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</a:t>
            </a:r>
            <a:r>
              <a:rPr lang="cs-CZ" sz="2800" dirty="0" smtClean="0"/>
              <a:t>odařilo se zachovat hlavní stavební kameny projevu?</a:t>
            </a:r>
            <a:endParaRPr lang="cs-CZ" sz="28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46335" y="2084832"/>
            <a:ext cx="5446119" cy="263625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tlumočník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dělá si zápis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tlumočí </a:t>
            </a:r>
            <a:r>
              <a:rPr lang="cs-CZ" sz="3200" dirty="0" err="1" smtClean="0"/>
              <a:t>KT</a:t>
            </a:r>
            <a:endParaRPr lang="cs-CZ" sz="2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3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err="1"/>
              <a:t>kateřina</a:t>
            </a:r>
            <a:r>
              <a:rPr lang="cs-CZ" sz="4800" dirty="0"/>
              <a:t> </a:t>
            </a:r>
            <a:r>
              <a:rPr lang="cs-CZ" sz="4800" dirty="0" err="1"/>
              <a:t>nováková</a:t>
            </a:r>
            <a:r>
              <a:rPr lang="cs-CZ" sz="4800" dirty="0"/>
              <a:t> – </a:t>
            </a:r>
            <a:r>
              <a:rPr lang="cs-CZ" sz="4800" dirty="0"/>
              <a:t>S</a:t>
            </a:r>
            <a:r>
              <a:rPr lang="cs-CZ" sz="4800" dirty="0" smtClean="0"/>
              <a:t>T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96628" y="2074646"/>
            <a:ext cx="6180881" cy="45937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</a:t>
            </a:r>
            <a:r>
              <a:rPr lang="cs-CZ" sz="3200" dirty="0" smtClean="0"/>
              <a:t>tlumočení a dejte kolegovi feedback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46335" y="2084832"/>
            <a:ext cx="5446119" cy="40729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tlumočník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tlumočí 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nezapínejte si mikrofon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NAHRAJTE SE</a:t>
            </a:r>
          </a:p>
          <a:p>
            <a:pPr marL="0" indent="0">
              <a:buNone/>
            </a:pPr>
            <a:endParaRPr lang="cs-CZ" sz="2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92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</a:t>
            </a:r>
            <a:r>
              <a:rPr lang="cs-CZ" dirty="0" smtClean="0"/>
              <a:t> </a:t>
            </a:r>
            <a:r>
              <a:rPr lang="cs-CZ" dirty="0" err="1" smtClean="0"/>
              <a:t>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téma na příští týden: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cs-CZ" sz="3600" b="1" dirty="0" smtClean="0"/>
              <a:t>debata s tvůrci filmu X</a:t>
            </a:r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2</a:t>
            </a:r>
            <a:r>
              <a:rPr lang="cs-CZ" sz="3600" dirty="0" smtClean="0"/>
              <a:t> dobrovolníci coby tvůrci filmu dle vlastního výběru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978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co nás dnes čeká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3600" dirty="0"/>
              <a:t>John Maynard Smith (DG </a:t>
            </a:r>
            <a:r>
              <a:rPr lang="en-US" sz="3600" dirty="0" err="1"/>
              <a:t>ECFIN</a:t>
            </a:r>
            <a:r>
              <a:rPr lang="en-US" sz="3600" dirty="0"/>
              <a:t>): European Economic Outlook for </a:t>
            </a:r>
            <a:r>
              <a:rPr lang="en-US" sz="3600" dirty="0" smtClean="0"/>
              <a:t>2020</a:t>
            </a:r>
            <a:endParaRPr lang="cs-CZ" sz="36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včetně úvodu v </a:t>
            </a:r>
            <a:r>
              <a:rPr lang="cs-CZ" sz="3200" dirty="0" err="1" smtClean="0"/>
              <a:t>ČJ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Vít Jedlička: Kritické zhodnocení ekonomických vyhlídek EU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Kateřina </a:t>
            </a:r>
            <a:r>
              <a:rPr lang="cs-CZ" sz="3600" dirty="0" smtClean="0"/>
              <a:t>Nováková (</a:t>
            </a:r>
            <a:r>
              <a:rPr lang="cs-CZ" sz="3600" dirty="0"/>
              <a:t>česká redakce </a:t>
            </a:r>
            <a:r>
              <a:rPr lang="cs-CZ" sz="3600" dirty="0" err="1"/>
              <a:t>EurActiv</a:t>
            </a:r>
            <a:r>
              <a:rPr lang="cs-CZ" sz="3600" dirty="0"/>
              <a:t>): Doporučení Evropské komise pro ČR</a:t>
            </a:r>
            <a:endParaRPr lang="cs-CZ" sz="36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7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AJ: </a:t>
            </a:r>
            <a:r>
              <a:rPr lang="en-US" sz="4800" dirty="0"/>
              <a:t>European Economic Outlook for </a:t>
            </a:r>
            <a:r>
              <a:rPr lang="en-US" sz="4800" dirty="0" smtClean="0"/>
              <a:t>2020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37" y="1945935"/>
            <a:ext cx="10492682" cy="475580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ČJ</a:t>
            </a:r>
            <a:r>
              <a:rPr lang="cs-CZ" sz="3600" dirty="0" smtClean="0"/>
              <a:t> úvod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AJ 12 min = každý cca 6 min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nalaďte si správný kanál pro poslech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nezapínejte si mikrofon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NAHRAJTE SE</a:t>
            </a:r>
          </a:p>
        </p:txBody>
      </p:sp>
    </p:spTree>
    <p:extLst>
      <p:ext uri="{BB962C8B-B14F-4D97-AF65-F5344CB8AC3E}">
        <p14:creationId xmlns:p14="http://schemas.microsoft.com/office/powerpoint/2010/main" val="28875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AJ: </a:t>
            </a:r>
            <a:r>
              <a:rPr lang="en-US" sz="4800" dirty="0"/>
              <a:t>European Economic Outlook </a:t>
            </a:r>
            <a:r>
              <a:rPr lang="cs-CZ" sz="4800" dirty="0" smtClean="0"/>
              <a:t>– feedback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37" y="1945935"/>
            <a:ext cx="10492682" cy="475580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při tlumočení kolegy se soustřeďte i na feedback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se povedlo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je třeba zlepšit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8316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AJ: </a:t>
            </a:r>
            <a:r>
              <a:rPr lang="en-US" sz="4800" dirty="0"/>
              <a:t>European Economic Outlook </a:t>
            </a:r>
            <a:r>
              <a:rPr lang="cs-CZ" sz="4800" dirty="0" smtClean="0"/>
              <a:t>– </a:t>
            </a:r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37" y="1945935"/>
            <a:ext cx="10492682" cy="475580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všechno jste si připravili?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se vyplatilo?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Je naopak něco, co vám v přípravě chybělo?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tedy můžeme očekávat v roce 2020/2021?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terminologické problémy?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5848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9" y="2207060"/>
            <a:ext cx="8883801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skupina </a:t>
            </a:r>
            <a:r>
              <a:rPr lang="cs-CZ" sz="3200" dirty="0" err="1" smtClean="0"/>
              <a:t>KT</a:t>
            </a: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skupina ST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19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 – </a:t>
            </a:r>
            <a:r>
              <a:rPr lang="cs-CZ" sz="4800" dirty="0" err="1" smtClean="0"/>
              <a:t>KT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946378" y="2084832"/>
            <a:ext cx="5836650" cy="45937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analýza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trénuje venku paměť a analýzu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nic si nepište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poslouchejte a 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záměr řečníka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jakými prostředky ho dosahuje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poslouchá a dává </a:t>
            </a:r>
            <a:r>
              <a:rPr lang="cs-CZ" sz="32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dosáhl tlumočník záměru řečníka?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co k tomu přispívalo?</a:t>
            </a:r>
            <a:endParaRPr lang="cs-CZ" sz="28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46335" y="2084832"/>
            <a:ext cx="5446119" cy="263625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tlumočník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dělá si zápis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tlumočí </a:t>
            </a:r>
            <a:r>
              <a:rPr lang="cs-CZ" sz="3200" dirty="0" err="1" smtClean="0"/>
              <a:t>KT</a:t>
            </a:r>
            <a:endParaRPr lang="cs-CZ" sz="2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50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 – </a:t>
            </a:r>
            <a:r>
              <a:rPr lang="cs-CZ" sz="4800" dirty="0"/>
              <a:t>S</a:t>
            </a:r>
            <a:r>
              <a:rPr lang="cs-CZ" sz="4800" dirty="0" smtClean="0"/>
              <a:t>T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96628" y="2074646"/>
            <a:ext cx="6180881" cy="45937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poslouchejt</a:t>
            </a:r>
            <a:r>
              <a:rPr lang="cs-CZ" sz="3200" dirty="0" smtClean="0"/>
              <a:t>e </a:t>
            </a:r>
            <a:r>
              <a:rPr lang="cs-CZ" sz="3200" dirty="0" smtClean="0"/>
              <a:t>tlumočení a dejte kolegovi feedback</a:t>
            </a: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46335" y="2084832"/>
            <a:ext cx="5446119" cy="40729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tlumočník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tlumočí 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nezapínejte si mikrofon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NAHRAJTE SE</a:t>
            </a:r>
          </a:p>
          <a:p>
            <a:pPr marL="0" indent="0">
              <a:buNone/>
            </a:pPr>
            <a:endParaRPr lang="cs-CZ" sz="2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5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vít jedlička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9" y="2207060"/>
            <a:ext cx="10990394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terminologie?</a:t>
            </a: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529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1952</TotalTime>
  <Words>355</Words>
  <Application>Microsoft Office PowerPoint</Application>
  <PresentationFormat>Širokoúhlá obrazovka</PresentationFormat>
  <Paragraphs>118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Integrál</vt:lpstr>
      <vt:lpstr>KTIV</vt:lpstr>
      <vt:lpstr>co nás dnes čeká</vt:lpstr>
      <vt:lpstr>AJ: European Economic Outlook for 2020</vt:lpstr>
      <vt:lpstr>AJ: European Economic Outlook – feedback</vt:lpstr>
      <vt:lpstr>AJ: European Economic Outlook – debriefing</vt:lpstr>
      <vt:lpstr>ČJ: vít jedlička</vt:lpstr>
      <vt:lpstr>ČJ: vít jedlička – KT</vt:lpstr>
      <vt:lpstr>ČJ: vít jedlička – ST</vt:lpstr>
      <vt:lpstr>ČJ: vít jedlička</vt:lpstr>
      <vt:lpstr>ČJ: vít jedlička – debriefing</vt:lpstr>
      <vt:lpstr>ČJ: vít jedlička – feedback</vt:lpstr>
      <vt:lpstr>ČJ: vít jedlička – speakerstars</vt:lpstr>
      <vt:lpstr>ČJ: Kateřina nováková</vt:lpstr>
      <vt:lpstr>ČJ: kateřina nováková – KT</vt:lpstr>
      <vt:lpstr>ČJ: kateřina nováková – ST</vt:lpstr>
      <vt:lpstr>wrap-up</vt:lpstr>
      <vt:lpstr>speaker 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108</cp:revision>
  <dcterms:created xsi:type="dcterms:W3CDTF">2019-03-09T16:29:07Z</dcterms:created>
  <dcterms:modified xsi:type="dcterms:W3CDTF">2020-03-10T15:54:44Z</dcterms:modified>
</cp:coreProperties>
</file>