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Technika a taktika postupu lanového družstva (opakování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 smtClean="0"/>
              <a:t>Cílem výuky je zopakování zásad </a:t>
            </a:r>
            <a:r>
              <a:rPr lang="cs-CZ" dirty="0" smtClean="0"/>
              <a:t>dodržovaných při postupu dvou a vícečlenného lezeckého družstva.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 smtClean="0"/>
              <a:t>Průběh</a:t>
            </a:r>
          </a:p>
          <a:p>
            <a:pPr>
              <a:buNone/>
            </a:pPr>
            <a:r>
              <a:rPr lang="cs-CZ" dirty="0" smtClean="0"/>
              <a:t>Praktická výuka na umělé lezecké stěně.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Činnost jistícího (</a:t>
            </a:r>
            <a:r>
              <a:rPr lang="cs-CZ" dirty="0" err="1" smtClean="0"/>
              <a:t>stichtova</a:t>
            </a:r>
            <a:r>
              <a:rPr lang="cs-CZ" dirty="0" smtClean="0"/>
              <a:t> brzda, </a:t>
            </a:r>
            <a:r>
              <a:rPr lang="cs-CZ" dirty="0" err="1" smtClean="0"/>
              <a:t>půllodní</a:t>
            </a:r>
            <a:r>
              <a:rPr lang="cs-CZ" dirty="0" smtClean="0"/>
              <a:t> uzel).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Činnost </a:t>
            </a:r>
            <a:r>
              <a:rPr lang="cs-CZ" dirty="0"/>
              <a:t>na jistícím stanovišti – </a:t>
            </a:r>
            <a:r>
              <a:rPr lang="cs-CZ" dirty="0" smtClean="0"/>
              <a:t>přelézání a střídání rolí, </a:t>
            </a:r>
            <a:r>
              <a:rPr lang="cs-CZ" dirty="0" err="1" smtClean="0"/>
              <a:t>vícedélkové</a:t>
            </a:r>
            <a:r>
              <a:rPr lang="cs-CZ" dirty="0" smtClean="0"/>
              <a:t> lezení.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Lezení na hrozen.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Průběžné lezení.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Improvizovaná, přírodní, </a:t>
            </a:r>
            <a:r>
              <a:rPr lang="cs-CZ" smtClean="0"/>
              <a:t>jistící stanoviště.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BB6F41-5F77-49AA-8451-47E88D008EF6}"/>
</file>

<file path=customXml/itemProps2.xml><?xml version="1.0" encoding="utf-8"?>
<ds:datastoreItem xmlns:ds="http://schemas.openxmlformats.org/officeDocument/2006/customXml" ds:itemID="{3304496D-E7E4-4F83-AB3A-022239A18DFC}"/>
</file>

<file path=customXml/itemProps3.xml><?xml version="1.0" encoding="utf-8"?>
<ds:datastoreItem xmlns:ds="http://schemas.openxmlformats.org/officeDocument/2006/customXml" ds:itemID="{E9B13FD8-C929-44D8-8EBF-12B995956565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</TotalTime>
  <Words>255</Words>
  <Application>Microsoft Office PowerPoint</Application>
  <PresentationFormat>Předvádění na obrazovce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Ladyk</cp:lastModifiedBy>
  <cp:revision>34</cp:revision>
  <dcterms:modified xsi:type="dcterms:W3CDTF">2021-12-13T20:26:00Z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