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58"/>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4320">
          <p15:clr>
            <a:srgbClr val="A4A3A4"/>
          </p15:clr>
        </p15:guide>
        <p15:guide id="2">
          <p15:clr>
            <a:srgbClr val="A4A3A4"/>
          </p15:clr>
        </p15:guide>
      </p15:sldGuideLst>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62" roundtripDataSignature="AMtx7miFflo9vxfle5fp2WQkK3bMackCxw=="/>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7" d="100"/>
          <a:sy n="107" d="100"/>
        </p:scale>
        <p:origin x="1350" y="84"/>
      </p:cViewPr>
      <p:guideLst>
        <p:guide orient="horz" pos="4320"/>
        <p:guide/>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notesMaster" Target="notesMasters/notesMaster1.xml"/><Relationship Id="rId66" Type="http://schemas.openxmlformats.org/officeDocument/2006/relationships/tableStyles" Target="tableStyles.xml"/><Relationship Id="rId5" Type="http://schemas.openxmlformats.org/officeDocument/2006/relationships/slide" Target="slides/slide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customschemas.google.com/relationships/presentationmetadata" Target="meta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5"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SzPts val="1400"/>
              <a:buNone/>
              <a:defRPr sz="12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SzPts val="1400"/>
              <a:buNone/>
              <a:defRPr sz="12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L="914400" marR="0" lvl="1"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2pPr>
            <a:lvl3pPr marL="1371600" marR="0" lvl="2"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3pPr>
            <a:lvl4pPr marL="1828800" marR="0" lvl="3"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4pPr>
            <a:lvl5pPr marL="2286000" marR="0" lvl="4"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SzPts val="1400"/>
              <a:buNone/>
              <a:defRPr sz="12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None/>
            </a:pPr>
            <a:fld id="{00000000-1234-1234-1234-123412341234}" type="slidenum">
              <a:rPr lang="cs-CZ" sz="1200" b="0" i="0" u="none" strike="noStrike" cap="none">
                <a:solidFill>
                  <a:srgbClr val="000000"/>
                </a:solidFill>
                <a:latin typeface="Arial"/>
                <a:ea typeface="Arial"/>
                <a:cs typeface="Arial"/>
                <a:sym typeface="Arial"/>
              </a:rPr>
              <a:t>‹#›</a:t>
            </a:fld>
            <a:endParaRPr sz="1200" b="0" i="0" u="none" strike="noStrike" cap="none">
              <a:solidFill>
                <a:srgbClr val="000000"/>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4"/>
        <p:cNvGrpSpPr/>
        <p:nvPr/>
      </p:nvGrpSpPr>
      <p:grpSpPr>
        <a:xfrm>
          <a:off x="0" y="0"/>
          <a:ext cx="0" cy="0"/>
          <a:chOff x="0" y="0"/>
          <a:chExt cx="0" cy="0"/>
        </a:xfrm>
      </p:grpSpPr>
      <p:sp>
        <p:nvSpPr>
          <p:cNvPr id="835" name="Google Shape;835;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Arial"/>
              <a:buNone/>
            </a:pPr>
            <a:endParaRPr/>
          </a:p>
        </p:txBody>
      </p:sp>
      <p:sp>
        <p:nvSpPr>
          <p:cNvPr id="836" name="Google Shape;836;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8"/>
        <p:cNvGrpSpPr/>
        <p:nvPr/>
      </p:nvGrpSpPr>
      <p:grpSpPr>
        <a:xfrm>
          <a:off x="0" y="0"/>
          <a:ext cx="0" cy="0"/>
          <a:chOff x="0" y="0"/>
          <a:chExt cx="0" cy="0"/>
        </a:xfrm>
      </p:grpSpPr>
      <p:sp>
        <p:nvSpPr>
          <p:cNvPr id="909" name="Google Shape;909;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10" name="Google Shape;910;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11" name="Google Shape;911;p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None/>
            </a:pPr>
            <a:fld id="{00000000-1234-1234-1234-123412341234}" type="slidenum">
              <a:rPr lang="cs-CZ"/>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7"/>
        <p:cNvGrpSpPr/>
        <p:nvPr/>
      </p:nvGrpSpPr>
      <p:grpSpPr>
        <a:xfrm>
          <a:off x="0" y="0"/>
          <a:ext cx="0" cy="0"/>
          <a:chOff x="0" y="0"/>
          <a:chExt cx="0" cy="0"/>
        </a:xfrm>
      </p:grpSpPr>
      <p:sp>
        <p:nvSpPr>
          <p:cNvPr id="918" name="Google Shape;918;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19" name="Google Shape;919;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20" name="Google Shape;920;p1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None/>
            </a:pPr>
            <a:fld id="{00000000-1234-1234-1234-123412341234}" type="slidenum">
              <a:rPr lang="cs-CZ"/>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6"/>
        <p:cNvGrpSpPr/>
        <p:nvPr/>
      </p:nvGrpSpPr>
      <p:grpSpPr>
        <a:xfrm>
          <a:off x="0" y="0"/>
          <a:ext cx="0" cy="0"/>
          <a:chOff x="0" y="0"/>
          <a:chExt cx="0" cy="0"/>
        </a:xfrm>
      </p:grpSpPr>
      <p:sp>
        <p:nvSpPr>
          <p:cNvPr id="927" name="Google Shape;927;p1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28" name="Google Shape;928;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3"/>
        <p:cNvGrpSpPr/>
        <p:nvPr/>
      </p:nvGrpSpPr>
      <p:grpSpPr>
        <a:xfrm>
          <a:off x="0" y="0"/>
          <a:ext cx="0" cy="0"/>
          <a:chOff x="0" y="0"/>
          <a:chExt cx="0" cy="0"/>
        </a:xfrm>
      </p:grpSpPr>
      <p:sp>
        <p:nvSpPr>
          <p:cNvPr id="934" name="Google Shape;934;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35" name="Google Shape;935;p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36" name="Google Shape;936;p1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None/>
            </a:pPr>
            <a:fld id="{00000000-1234-1234-1234-123412341234}" type="slidenum">
              <a:rPr lang="cs-CZ"/>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3"/>
        <p:cNvGrpSpPr/>
        <p:nvPr/>
      </p:nvGrpSpPr>
      <p:grpSpPr>
        <a:xfrm>
          <a:off x="0" y="0"/>
          <a:ext cx="0" cy="0"/>
          <a:chOff x="0" y="0"/>
          <a:chExt cx="0" cy="0"/>
        </a:xfrm>
      </p:grpSpPr>
      <p:sp>
        <p:nvSpPr>
          <p:cNvPr id="944" name="Google Shape;944;p1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45" name="Google Shape;945;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0"/>
        <p:cNvGrpSpPr/>
        <p:nvPr/>
      </p:nvGrpSpPr>
      <p:grpSpPr>
        <a:xfrm>
          <a:off x="0" y="0"/>
          <a:ext cx="0" cy="0"/>
          <a:chOff x="0" y="0"/>
          <a:chExt cx="0" cy="0"/>
        </a:xfrm>
      </p:grpSpPr>
      <p:sp>
        <p:nvSpPr>
          <p:cNvPr id="951" name="Google Shape;951;p1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52" name="Google Shape;952;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7"/>
        <p:cNvGrpSpPr/>
        <p:nvPr/>
      </p:nvGrpSpPr>
      <p:grpSpPr>
        <a:xfrm>
          <a:off x="0" y="0"/>
          <a:ext cx="0" cy="0"/>
          <a:chOff x="0" y="0"/>
          <a:chExt cx="0" cy="0"/>
        </a:xfrm>
      </p:grpSpPr>
      <p:sp>
        <p:nvSpPr>
          <p:cNvPr id="958" name="Google Shape;958;p1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59" name="Google Shape;959;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4"/>
        <p:cNvGrpSpPr/>
        <p:nvPr/>
      </p:nvGrpSpPr>
      <p:grpSpPr>
        <a:xfrm>
          <a:off x="0" y="0"/>
          <a:ext cx="0" cy="0"/>
          <a:chOff x="0" y="0"/>
          <a:chExt cx="0" cy="0"/>
        </a:xfrm>
      </p:grpSpPr>
      <p:sp>
        <p:nvSpPr>
          <p:cNvPr id="975" name="Google Shape;975;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6" name="Google Shape;976;p1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87000"/>
              </a:lnSpc>
              <a:spcBef>
                <a:spcPts val="0"/>
              </a:spcBef>
              <a:spcAft>
                <a:spcPts val="0"/>
              </a:spcAft>
              <a:buNone/>
            </a:pPr>
            <a:r>
              <a:rPr lang="cs-CZ">
                <a:latin typeface="Arial"/>
                <a:ea typeface="Arial"/>
                <a:cs typeface="Arial"/>
                <a:sym typeface="Arial"/>
              </a:rPr>
              <a:t>Differentiate behaviour and technical competencies and talk about the work that we have done with clients like xxx to define both the behaviours (traditional competencies) and the knowledge and skills (technical competencies) that people need to deliver successful performance.</a:t>
            </a:r>
            <a:endParaRPr/>
          </a:p>
          <a:p>
            <a:pPr marL="0" lvl="0" indent="0" algn="l" rtl="0">
              <a:lnSpc>
                <a:spcPct val="87000"/>
              </a:lnSpc>
              <a:spcBef>
                <a:spcPts val="0"/>
              </a:spcBef>
              <a:spcAft>
                <a:spcPts val="0"/>
              </a:spcAft>
              <a:buNone/>
            </a:pPr>
            <a:r>
              <a:rPr lang="cs-CZ">
                <a:latin typeface="Arial"/>
                <a:ea typeface="Arial"/>
                <a:cs typeface="Arial"/>
                <a:sym typeface="Arial"/>
              </a:rPr>
              <a:t>Then raise values driven competencies – examples like yyy, where we are really trying to link up the behaviours expected of people with the cultural aspirations and values of the organisation.</a:t>
            </a:r>
            <a:endParaRPr/>
          </a:p>
          <a:p>
            <a:pPr marL="0" lvl="0" indent="0" algn="l" rtl="0">
              <a:lnSpc>
                <a:spcPct val="87000"/>
              </a:lnSpc>
              <a:spcBef>
                <a:spcPts val="0"/>
              </a:spcBef>
              <a:spcAft>
                <a:spcPts val="0"/>
              </a:spcAft>
              <a:buNone/>
            </a:pPr>
            <a:r>
              <a:rPr lang="cs-CZ" sz="1300" b="1" i="1">
                <a:latin typeface="Verdana"/>
                <a:ea typeface="Verdana"/>
                <a:cs typeface="Verdana"/>
                <a:sym typeface="Verdana"/>
              </a:rPr>
              <a:t>Behaviorální kompetence</a:t>
            </a:r>
            <a:r>
              <a:rPr lang="cs-CZ" sz="1300" b="1">
                <a:solidFill>
                  <a:schemeClr val="lt2"/>
                </a:solidFill>
                <a:latin typeface="Verdana"/>
                <a:ea typeface="Verdana"/>
                <a:cs typeface="Verdana"/>
                <a:sym typeface="Verdana"/>
              </a:rPr>
              <a:t/>
            </a:r>
            <a:br>
              <a:rPr lang="cs-CZ" sz="1300" b="1">
                <a:solidFill>
                  <a:schemeClr val="lt2"/>
                </a:solidFill>
                <a:latin typeface="Verdana"/>
                <a:ea typeface="Verdana"/>
                <a:cs typeface="Verdana"/>
                <a:sym typeface="Verdana"/>
              </a:rPr>
            </a:br>
            <a:r>
              <a:rPr lang="cs-CZ" sz="1300" b="1">
                <a:solidFill>
                  <a:srgbClr val="FF3399"/>
                </a:solidFill>
                <a:latin typeface="Verdana"/>
                <a:ea typeface="Verdana"/>
                <a:cs typeface="Verdana"/>
                <a:sym typeface="Verdana"/>
              </a:rPr>
              <a:t>general attributes</a:t>
            </a:r>
            <a:r>
              <a:rPr lang="cs-CZ" sz="1300">
                <a:latin typeface="Verdana"/>
                <a:ea typeface="Verdana"/>
                <a:cs typeface="Verdana"/>
                <a:sym typeface="Verdana"/>
              </a:rPr>
              <a:t> of the individual that are important for effective performance in a role, that can be </a:t>
            </a:r>
            <a:r>
              <a:rPr lang="cs-CZ" sz="1300" b="1">
                <a:solidFill>
                  <a:srgbClr val="FF3399"/>
                </a:solidFill>
                <a:latin typeface="Verdana"/>
                <a:ea typeface="Verdana"/>
                <a:cs typeface="Verdana"/>
                <a:sym typeface="Verdana"/>
              </a:rPr>
              <a:t>measured through behavior</a:t>
            </a:r>
            <a:endParaRPr sz="1300" b="1">
              <a:solidFill>
                <a:srgbClr val="FF3399"/>
              </a:solidFill>
              <a:latin typeface="Verdana"/>
              <a:ea typeface="Verdana"/>
              <a:cs typeface="Verdana"/>
              <a:sym typeface="Verdana"/>
            </a:endParaRPr>
          </a:p>
          <a:p>
            <a:pPr marL="0" lvl="0" indent="0" algn="l" rtl="0">
              <a:lnSpc>
                <a:spcPct val="87000"/>
              </a:lnSpc>
              <a:spcBef>
                <a:spcPts val="0"/>
              </a:spcBef>
              <a:spcAft>
                <a:spcPts val="0"/>
              </a:spcAft>
              <a:buNone/>
            </a:pPr>
            <a:r>
              <a:rPr lang="cs-CZ" sz="1300" b="1" i="1">
                <a:latin typeface="Verdana"/>
                <a:ea typeface="Verdana"/>
                <a:cs typeface="Verdana"/>
                <a:sym typeface="Verdana"/>
              </a:rPr>
              <a:t>Technické kompetence</a:t>
            </a:r>
            <a:r>
              <a:rPr lang="cs-CZ" sz="1300" i="1">
                <a:latin typeface="Verdana"/>
                <a:ea typeface="Verdana"/>
                <a:cs typeface="Verdana"/>
                <a:sym typeface="Verdana"/>
              </a:rPr>
              <a:t/>
            </a:r>
            <a:br>
              <a:rPr lang="cs-CZ" sz="1300" i="1">
                <a:latin typeface="Verdana"/>
                <a:ea typeface="Verdana"/>
                <a:cs typeface="Verdana"/>
                <a:sym typeface="Verdana"/>
              </a:rPr>
            </a:br>
            <a:r>
              <a:rPr lang="cs-CZ" sz="1300" b="1" i="1">
                <a:solidFill>
                  <a:srgbClr val="FF3399"/>
                </a:solidFill>
                <a:latin typeface="Verdana"/>
                <a:ea typeface="Verdana"/>
                <a:cs typeface="Verdana"/>
                <a:sym typeface="Verdana"/>
              </a:rPr>
              <a:t>specific skills and knowledge</a:t>
            </a:r>
            <a:r>
              <a:rPr lang="cs-CZ" sz="1300" i="1">
                <a:solidFill>
                  <a:srgbClr val="FF0000"/>
                </a:solidFill>
                <a:latin typeface="Verdana"/>
                <a:ea typeface="Verdana"/>
                <a:cs typeface="Verdana"/>
                <a:sym typeface="Verdana"/>
              </a:rPr>
              <a:t> </a:t>
            </a:r>
            <a:r>
              <a:rPr lang="cs-CZ" sz="1300">
                <a:solidFill>
                  <a:srgbClr val="350066"/>
                </a:solidFill>
                <a:latin typeface="Verdana"/>
                <a:ea typeface="Verdana"/>
                <a:cs typeface="Verdana"/>
                <a:sym typeface="Verdana"/>
              </a:rPr>
              <a:t>that are important for effective performance, e.g. product knowledge</a:t>
            </a:r>
            <a:endParaRPr sz="1300">
              <a:solidFill>
                <a:srgbClr val="350066"/>
              </a:solidFill>
              <a:latin typeface="Verdana"/>
              <a:ea typeface="Verdana"/>
              <a:cs typeface="Verdana"/>
              <a:sym typeface="Verdana"/>
            </a:endParaRPr>
          </a:p>
          <a:p>
            <a:pPr marL="0" lvl="0" indent="0" algn="l" rtl="0">
              <a:lnSpc>
                <a:spcPct val="87000"/>
              </a:lnSpc>
              <a:spcBef>
                <a:spcPts val="0"/>
              </a:spcBef>
              <a:spcAft>
                <a:spcPts val="0"/>
              </a:spcAft>
              <a:buNone/>
            </a:pPr>
            <a:r>
              <a:rPr lang="cs-CZ" sz="1300" b="1" i="1">
                <a:latin typeface="Verdana"/>
                <a:ea typeface="Verdana"/>
                <a:cs typeface="Verdana"/>
                <a:sym typeface="Verdana"/>
              </a:rPr>
              <a:t>Competencies</a:t>
            </a:r>
            <a:r>
              <a:rPr lang="cs-CZ" sz="1300" b="1">
                <a:solidFill>
                  <a:srgbClr val="FF3399"/>
                </a:solidFill>
                <a:latin typeface="Verdana"/>
                <a:ea typeface="Verdana"/>
                <a:cs typeface="Verdana"/>
                <a:sym typeface="Verdana"/>
              </a:rPr>
              <a:t> </a:t>
            </a:r>
            <a:br>
              <a:rPr lang="cs-CZ" sz="1300" b="1">
                <a:solidFill>
                  <a:srgbClr val="FF3399"/>
                </a:solidFill>
                <a:latin typeface="Verdana"/>
                <a:ea typeface="Verdana"/>
                <a:cs typeface="Verdana"/>
                <a:sym typeface="Verdana"/>
              </a:rPr>
            </a:br>
            <a:r>
              <a:rPr lang="cs-CZ" sz="1300">
                <a:solidFill>
                  <a:srgbClr val="350066"/>
                </a:solidFill>
                <a:latin typeface="Verdana"/>
                <a:ea typeface="Verdana"/>
                <a:cs typeface="Verdana"/>
                <a:sym typeface="Verdana"/>
              </a:rPr>
              <a:t>aspirational </a:t>
            </a:r>
            <a:r>
              <a:rPr lang="cs-CZ" sz="1300" b="1">
                <a:solidFill>
                  <a:srgbClr val="FF3399"/>
                </a:solidFill>
                <a:latin typeface="Verdana"/>
                <a:ea typeface="Verdana"/>
                <a:cs typeface="Verdana"/>
                <a:sym typeface="Verdana"/>
              </a:rPr>
              <a:t>attitudes and beliefs</a:t>
            </a:r>
            <a:r>
              <a:rPr lang="cs-CZ" sz="1300">
                <a:solidFill>
                  <a:srgbClr val="350066"/>
                </a:solidFill>
                <a:latin typeface="Verdana"/>
                <a:ea typeface="Verdana"/>
                <a:cs typeface="Verdana"/>
                <a:sym typeface="Verdana"/>
              </a:rPr>
              <a:t> that influence the way that people conduct themselves at work.  This may be </a:t>
            </a:r>
            <a:r>
              <a:rPr lang="cs-CZ" sz="1300">
                <a:latin typeface="Verdana"/>
                <a:ea typeface="Verdana"/>
                <a:cs typeface="Verdana"/>
                <a:sym typeface="Verdana"/>
              </a:rPr>
              <a:t>consistent with your organisation’s</a:t>
            </a:r>
            <a:r>
              <a:rPr lang="cs-CZ" sz="1500">
                <a:latin typeface="Verdana"/>
                <a:ea typeface="Verdana"/>
                <a:cs typeface="Verdana"/>
                <a:sym typeface="Verdana"/>
              </a:rPr>
              <a:t> brand?</a:t>
            </a:r>
            <a:endParaRPr sz="1300">
              <a:solidFill>
                <a:srgbClr val="350066"/>
              </a:solidFill>
              <a:latin typeface="Verdana"/>
              <a:ea typeface="Verdana"/>
              <a:cs typeface="Verdana"/>
              <a:sym typeface="Verdana"/>
            </a:endParaRPr>
          </a:p>
          <a:p>
            <a:pPr marL="0" lvl="0" indent="0" algn="l" rtl="0">
              <a:spcBef>
                <a:spcPts val="0"/>
              </a:spcBef>
              <a:spcAft>
                <a:spcPts val="0"/>
              </a:spcAft>
              <a:buNone/>
            </a:pPr>
            <a:endParaRPr/>
          </a:p>
        </p:txBody>
      </p:sp>
      <p:sp>
        <p:nvSpPr>
          <p:cNvPr id="977" name="Google Shape;977;p1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None/>
            </a:pPr>
            <a:fld id="{00000000-1234-1234-1234-123412341234}" type="slidenum">
              <a:rPr lang="cs-CZ">
                <a:solidFill>
                  <a:srgbClr val="000000"/>
                </a:solidFill>
                <a:latin typeface="Calibri"/>
                <a:ea typeface="Calibri"/>
                <a:cs typeface="Calibri"/>
                <a:sym typeface="Calibri"/>
              </a:rPr>
              <a:t>17</a:t>
            </a:fld>
            <a:endParaRPr>
              <a:solidFill>
                <a:srgbClr val="000000"/>
              </a:solidFill>
              <a:latin typeface="Calibri"/>
              <a:ea typeface="Calibri"/>
              <a:cs typeface="Calibri"/>
              <a:sym typeface="Calibri"/>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1"/>
        <p:cNvGrpSpPr/>
        <p:nvPr/>
      </p:nvGrpSpPr>
      <p:grpSpPr>
        <a:xfrm>
          <a:off x="0" y="0"/>
          <a:ext cx="0" cy="0"/>
          <a:chOff x="0" y="0"/>
          <a:chExt cx="0" cy="0"/>
        </a:xfrm>
      </p:grpSpPr>
      <p:sp>
        <p:nvSpPr>
          <p:cNvPr id="1002" name="Google Shape;1002;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03" name="Google Shape;1003;p1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04" name="Google Shape;1004;p1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None/>
            </a:pPr>
            <a:fld id="{00000000-1234-1234-1234-123412341234}" type="slidenum">
              <a:rPr lang="cs-CZ"/>
              <a:t>18</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0"/>
        <p:cNvGrpSpPr/>
        <p:nvPr/>
      </p:nvGrpSpPr>
      <p:grpSpPr>
        <a:xfrm>
          <a:off x="0" y="0"/>
          <a:ext cx="0" cy="0"/>
          <a:chOff x="0" y="0"/>
          <a:chExt cx="0" cy="0"/>
        </a:xfrm>
      </p:grpSpPr>
      <p:sp>
        <p:nvSpPr>
          <p:cNvPr id="1011" name="Google Shape;1011;p1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12" name="Google Shape;1012;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1"/>
        <p:cNvGrpSpPr/>
        <p:nvPr/>
      </p:nvGrpSpPr>
      <p:grpSpPr>
        <a:xfrm>
          <a:off x="0" y="0"/>
          <a:ext cx="0" cy="0"/>
          <a:chOff x="0" y="0"/>
          <a:chExt cx="0" cy="0"/>
        </a:xfrm>
      </p:grpSpPr>
      <p:sp>
        <p:nvSpPr>
          <p:cNvPr id="842" name="Google Shape;84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43" name="Google Shape;84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7"/>
        <p:cNvGrpSpPr/>
        <p:nvPr/>
      </p:nvGrpSpPr>
      <p:grpSpPr>
        <a:xfrm>
          <a:off x="0" y="0"/>
          <a:ext cx="0" cy="0"/>
          <a:chOff x="0" y="0"/>
          <a:chExt cx="0" cy="0"/>
        </a:xfrm>
      </p:grpSpPr>
      <p:sp>
        <p:nvSpPr>
          <p:cNvPr id="1018" name="Google Shape;1018;p1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19" name="Google Shape;1019;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7"/>
        <p:cNvGrpSpPr/>
        <p:nvPr/>
      </p:nvGrpSpPr>
      <p:grpSpPr>
        <a:xfrm>
          <a:off x="0" y="0"/>
          <a:ext cx="0" cy="0"/>
          <a:chOff x="0" y="0"/>
          <a:chExt cx="0" cy="0"/>
        </a:xfrm>
      </p:grpSpPr>
      <p:sp>
        <p:nvSpPr>
          <p:cNvPr id="1028" name="Google Shape;1028;p2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29" name="Google Shape;1029;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7"/>
        <p:cNvGrpSpPr/>
        <p:nvPr/>
      </p:nvGrpSpPr>
      <p:grpSpPr>
        <a:xfrm>
          <a:off x="0" y="0"/>
          <a:ext cx="0" cy="0"/>
          <a:chOff x="0" y="0"/>
          <a:chExt cx="0" cy="0"/>
        </a:xfrm>
      </p:grpSpPr>
      <p:sp>
        <p:nvSpPr>
          <p:cNvPr id="1038" name="Google Shape;1038;p2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39" name="Google Shape;1039;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5"/>
        <p:cNvGrpSpPr/>
        <p:nvPr/>
      </p:nvGrpSpPr>
      <p:grpSpPr>
        <a:xfrm>
          <a:off x="0" y="0"/>
          <a:ext cx="0" cy="0"/>
          <a:chOff x="0" y="0"/>
          <a:chExt cx="0" cy="0"/>
        </a:xfrm>
      </p:grpSpPr>
      <p:sp>
        <p:nvSpPr>
          <p:cNvPr id="1046" name="Google Shape;1046;p2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47" name="Google Shape;1047;p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2"/>
        <p:cNvGrpSpPr/>
        <p:nvPr/>
      </p:nvGrpSpPr>
      <p:grpSpPr>
        <a:xfrm>
          <a:off x="0" y="0"/>
          <a:ext cx="0" cy="0"/>
          <a:chOff x="0" y="0"/>
          <a:chExt cx="0" cy="0"/>
        </a:xfrm>
      </p:grpSpPr>
      <p:sp>
        <p:nvSpPr>
          <p:cNvPr id="1053" name="Google Shape;1053;p2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54" name="Google Shape;1054;p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9"/>
        <p:cNvGrpSpPr/>
        <p:nvPr/>
      </p:nvGrpSpPr>
      <p:grpSpPr>
        <a:xfrm>
          <a:off x="0" y="0"/>
          <a:ext cx="0" cy="0"/>
          <a:chOff x="0" y="0"/>
          <a:chExt cx="0" cy="0"/>
        </a:xfrm>
      </p:grpSpPr>
      <p:sp>
        <p:nvSpPr>
          <p:cNvPr id="1060" name="Google Shape;1060;p2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61" name="Google Shape;1061;p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7"/>
        <p:cNvGrpSpPr/>
        <p:nvPr/>
      </p:nvGrpSpPr>
      <p:grpSpPr>
        <a:xfrm>
          <a:off x="0" y="0"/>
          <a:ext cx="0" cy="0"/>
          <a:chOff x="0" y="0"/>
          <a:chExt cx="0" cy="0"/>
        </a:xfrm>
      </p:grpSpPr>
      <p:sp>
        <p:nvSpPr>
          <p:cNvPr id="1068" name="Google Shape;1068;p2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69" name="Google Shape;1069;p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4"/>
        <p:cNvGrpSpPr/>
        <p:nvPr/>
      </p:nvGrpSpPr>
      <p:grpSpPr>
        <a:xfrm>
          <a:off x="0" y="0"/>
          <a:ext cx="0" cy="0"/>
          <a:chOff x="0" y="0"/>
          <a:chExt cx="0" cy="0"/>
        </a:xfrm>
      </p:grpSpPr>
      <p:sp>
        <p:nvSpPr>
          <p:cNvPr id="1075" name="Google Shape;1075;p2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76" name="Google Shape;1076;p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1"/>
        <p:cNvGrpSpPr/>
        <p:nvPr/>
      </p:nvGrpSpPr>
      <p:grpSpPr>
        <a:xfrm>
          <a:off x="0" y="0"/>
          <a:ext cx="0" cy="0"/>
          <a:chOff x="0" y="0"/>
          <a:chExt cx="0" cy="0"/>
        </a:xfrm>
      </p:grpSpPr>
      <p:sp>
        <p:nvSpPr>
          <p:cNvPr id="1082" name="Google Shape;1082;p2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83" name="Google Shape;1083;p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3"/>
        <p:cNvGrpSpPr/>
        <p:nvPr/>
      </p:nvGrpSpPr>
      <p:grpSpPr>
        <a:xfrm>
          <a:off x="0" y="0"/>
          <a:ext cx="0" cy="0"/>
          <a:chOff x="0" y="0"/>
          <a:chExt cx="0" cy="0"/>
        </a:xfrm>
      </p:grpSpPr>
      <p:sp>
        <p:nvSpPr>
          <p:cNvPr id="1094" name="Google Shape;1094;p2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95" name="Google Shape;1095;p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8"/>
        <p:cNvGrpSpPr/>
        <p:nvPr/>
      </p:nvGrpSpPr>
      <p:grpSpPr>
        <a:xfrm>
          <a:off x="0" y="0"/>
          <a:ext cx="0" cy="0"/>
          <a:chOff x="0" y="0"/>
          <a:chExt cx="0" cy="0"/>
        </a:xfrm>
      </p:grpSpPr>
      <p:sp>
        <p:nvSpPr>
          <p:cNvPr id="849" name="Google Shape;849;g2c68a5c368f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50" name="Google Shape;850;g2c68a5c368f_0_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5"/>
        <p:cNvGrpSpPr/>
        <p:nvPr/>
      </p:nvGrpSpPr>
      <p:grpSpPr>
        <a:xfrm>
          <a:off x="0" y="0"/>
          <a:ext cx="0" cy="0"/>
          <a:chOff x="0" y="0"/>
          <a:chExt cx="0" cy="0"/>
        </a:xfrm>
      </p:grpSpPr>
      <p:sp>
        <p:nvSpPr>
          <p:cNvPr id="1106" name="Google Shape;1106;p2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07" name="Google Shape;1107;p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2"/>
        <p:cNvGrpSpPr/>
        <p:nvPr/>
      </p:nvGrpSpPr>
      <p:grpSpPr>
        <a:xfrm>
          <a:off x="0" y="0"/>
          <a:ext cx="0" cy="0"/>
          <a:chOff x="0" y="0"/>
          <a:chExt cx="0" cy="0"/>
        </a:xfrm>
      </p:grpSpPr>
      <p:sp>
        <p:nvSpPr>
          <p:cNvPr id="1113" name="Google Shape;1113;p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14" name="Google Shape;1114;p3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cs-CZ"/>
              <a:t>Cílem je predikovat budoucí pracovní výkon</a:t>
            </a:r>
            <a:endParaRPr/>
          </a:p>
        </p:txBody>
      </p:sp>
      <p:sp>
        <p:nvSpPr>
          <p:cNvPr id="1115" name="Google Shape;1115;p3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None/>
            </a:pPr>
            <a:fld id="{00000000-1234-1234-1234-123412341234}" type="slidenum">
              <a:rPr lang="cs-CZ"/>
              <a:t>31</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1"/>
        <p:cNvGrpSpPr/>
        <p:nvPr/>
      </p:nvGrpSpPr>
      <p:grpSpPr>
        <a:xfrm>
          <a:off x="0" y="0"/>
          <a:ext cx="0" cy="0"/>
          <a:chOff x="0" y="0"/>
          <a:chExt cx="0" cy="0"/>
        </a:xfrm>
      </p:grpSpPr>
      <p:sp>
        <p:nvSpPr>
          <p:cNvPr id="1122" name="Google Shape;1122;p3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23" name="Google Shape;1123;p3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24" name="Google Shape;1124;p3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None/>
            </a:pPr>
            <a:fld id="{00000000-1234-1234-1234-123412341234}" type="slidenum">
              <a:rPr lang="cs-CZ"/>
              <a:t>32</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0"/>
        <p:cNvGrpSpPr/>
        <p:nvPr/>
      </p:nvGrpSpPr>
      <p:grpSpPr>
        <a:xfrm>
          <a:off x="0" y="0"/>
          <a:ext cx="0" cy="0"/>
          <a:chOff x="0" y="0"/>
          <a:chExt cx="0" cy="0"/>
        </a:xfrm>
      </p:grpSpPr>
      <p:sp>
        <p:nvSpPr>
          <p:cNvPr id="1131" name="Google Shape;1131;p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32" name="Google Shape;1132;p3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cs-CZ"/>
              <a:t>Není to lenost, digitální doba a taky souhlas s informacemi pro LI – už nemusím sdílet jinde</a:t>
            </a:r>
            <a:endParaRPr/>
          </a:p>
          <a:p>
            <a:pPr marL="0" lvl="0" indent="0" algn="l" rtl="0">
              <a:spcBef>
                <a:spcPts val="0"/>
              </a:spcBef>
              <a:spcAft>
                <a:spcPts val="0"/>
              </a:spcAft>
              <a:buNone/>
            </a:pPr>
            <a:r>
              <a:rPr lang="cs-CZ"/>
              <a:t>r</a:t>
            </a:r>
            <a:endParaRPr/>
          </a:p>
        </p:txBody>
      </p:sp>
      <p:sp>
        <p:nvSpPr>
          <p:cNvPr id="1133" name="Google Shape;1133;p3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None/>
            </a:pPr>
            <a:fld id="{00000000-1234-1234-1234-123412341234}" type="slidenum">
              <a:rPr lang="cs-CZ"/>
              <a:t>33</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1"/>
        <p:cNvGrpSpPr/>
        <p:nvPr/>
      </p:nvGrpSpPr>
      <p:grpSpPr>
        <a:xfrm>
          <a:off x="0" y="0"/>
          <a:ext cx="0" cy="0"/>
          <a:chOff x="0" y="0"/>
          <a:chExt cx="0" cy="0"/>
        </a:xfrm>
      </p:grpSpPr>
      <p:sp>
        <p:nvSpPr>
          <p:cNvPr id="1142" name="Google Shape;1142;p3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43" name="Google Shape;1143;p3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0"/>
        <p:cNvGrpSpPr/>
        <p:nvPr/>
      </p:nvGrpSpPr>
      <p:grpSpPr>
        <a:xfrm>
          <a:off x="0" y="0"/>
          <a:ext cx="0" cy="0"/>
          <a:chOff x="0" y="0"/>
          <a:chExt cx="0" cy="0"/>
        </a:xfrm>
      </p:grpSpPr>
      <p:sp>
        <p:nvSpPr>
          <p:cNvPr id="1151" name="Google Shape;1151;p3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52" name="Google Shape;1152;p3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7"/>
        <p:cNvGrpSpPr/>
        <p:nvPr/>
      </p:nvGrpSpPr>
      <p:grpSpPr>
        <a:xfrm>
          <a:off x="0" y="0"/>
          <a:ext cx="0" cy="0"/>
          <a:chOff x="0" y="0"/>
          <a:chExt cx="0" cy="0"/>
        </a:xfrm>
      </p:grpSpPr>
      <p:sp>
        <p:nvSpPr>
          <p:cNvPr id="1158" name="Google Shape;1158;p3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59" name="Google Shape;1159;p3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7"/>
        <p:cNvGrpSpPr/>
        <p:nvPr/>
      </p:nvGrpSpPr>
      <p:grpSpPr>
        <a:xfrm>
          <a:off x="0" y="0"/>
          <a:ext cx="0" cy="0"/>
          <a:chOff x="0" y="0"/>
          <a:chExt cx="0" cy="0"/>
        </a:xfrm>
      </p:grpSpPr>
      <p:sp>
        <p:nvSpPr>
          <p:cNvPr id="1168" name="Google Shape;1168;p3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69" name="Google Shape;1169;p3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6"/>
        <p:cNvGrpSpPr/>
        <p:nvPr/>
      </p:nvGrpSpPr>
      <p:grpSpPr>
        <a:xfrm>
          <a:off x="0" y="0"/>
          <a:ext cx="0" cy="0"/>
          <a:chOff x="0" y="0"/>
          <a:chExt cx="0" cy="0"/>
        </a:xfrm>
      </p:grpSpPr>
      <p:sp>
        <p:nvSpPr>
          <p:cNvPr id="1177" name="Google Shape;1177;p3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78" name="Google Shape;1178;p3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4"/>
        <p:cNvGrpSpPr/>
        <p:nvPr/>
      </p:nvGrpSpPr>
      <p:grpSpPr>
        <a:xfrm>
          <a:off x="0" y="0"/>
          <a:ext cx="0" cy="0"/>
          <a:chOff x="0" y="0"/>
          <a:chExt cx="0" cy="0"/>
        </a:xfrm>
      </p:grpSpPr>
      <p:sp>
        <p:nvSpPr>
          <p:cNvPr id="1185" name="Google Shape;1185;p3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86" name="Google Shape;1186;p3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7"/>
        <p:cNvGrpSpPr/>
        <p:nvPr/>
      </p:nvGrpSpPr>
      <p:grpSpPr>
        <a:xfrm>
          <a:off x="0" y="0"/>
          <a:ext cx="0" cy="0"/>
          <a:chOff x="0" y="0"/>
          <a:chExt cx="0" cy="0"/>
        </a:xfrm>
      </p:grpSpPr>
      <p:sp>
        <p:nvSpPr>
          <p:cNvPr id="858" name="Google Shape;858;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59" name="Google Shape;859;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2"/>
        <p:cNvGrpSpPr/>
        <p:nvPr/>
      </p:nvGrpSpPr>
      <p:grpSpPr>
        <a:xfrm>
          <a:off x="0" y="0"/>
          <a:ext cx="0" cy="0"/>
          <a:chOff x="0" y="0"/>
          <a:chExt cx="0" cy="0"/>
        </a:xfrm>
      </p:grpSpPr>
      <p:sp>
        <p:nvSpPr>
          <p:cNvPr id="1193" name="Google Shape;1193;p3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94" name="Google Shape;1194;p3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0"/>
        <p:cNvGrpSpPr/>
        <p:nvPr/>
      </p:nvGrpSpPr>
      <p:grpSpPr>
        <a:xfrm>
          <a:off x="0" y="0"/>
          <a:ext cx="0" cy="0"/>
          <a:chOff x="0" y="0"/>
          <a:chExt cx="0" cy="0"/>
        </a:xfrm>
      </p:grpSpPr>
      <p:sp>
        <p:nvSpPr>
          <p:cNvPr id="1201" name="Google Shape;1201;p4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02" name="Google Shape;1202;p4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7"/>
        <p:cNvGrpSpPr/>
        <p:nvPr/>
      </p:nvGrpSpPr>
      <p:grpSpPr>
        <a:xfrm>
          <a:off x="0" y="0"/>
          <a:ext cx="0" cy="0"/>
          <a:chOff x="0" y="0"/>
          <a:chExt cx="0" cy="0"/>
        </a:xfrm>
      </p:grpSpPr>
      <p:sp>
        <p:nvSpPr>
          <p:cNvPr id="1208" name="Google Shape;1208;p4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09" name="Google Shape;1209;p4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10" name="Google Shape;1210;p4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None/>
            </a:pPr>
            <a:fld id="{00000000-1234-1234-1234-123412341234}" type="slidenum">
              <a:rPr lang="cs-CZ"/>
              <a:t>42</a:t>
            </a:fld>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6"/>
        <p:cNvGrpSpPr/>
        <p:nvPr/>
      </p:nvGrpSpPr>
      <p:grpSpPr>
        <a:xfrm>
          <a:off x="0" y="0"/>
          <a:ext cx="0" cy="0"/>
          <a:chOff x="0" y="0"/>
          <a:chExt cx="0" cy="0"/>
        </a:xfrm>
      </p:grpSpPr>
      <p:sp>
        <p:nvSpPr>
          <p:cNvPr id="1217" name="Google Shape;1217;p4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18" name="Google Shape;1218;p4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4"/>
        <p:cNvGrpSpPr/>
        <p:nvPr/>
      </p:nvGrpSpPr>
      <p:grpSpPr>
        <a:xfrm>
          <a:off x="0" y="0"/>
          <a:ext cx="0" cy="0"/>
          <a:chOff x="0" y="0"/>
          <a:chExt cx="0" cy="0"/>
        </a:xfrm>
      </p:grpSpPr>
      <p:sp>
        <p:nvSpPr>
          <p:cNvPr id="1225" name="Google Shape;1225;p4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26" name="Google Shape;1226;p4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2"/>
        <p:cNvGrpSpPr/>
        <p:nvPr/>
      </p:nvGrpSpPr>
      <p:grpSpPr>
        <a:xfrm>
          <a:off x="0" y="0"/>
          <a:ext cx="0" cy="0"/>
          <a:chOff x="0" y="0"/>
          <a:chExt cx="0" cy="0"/>
        </a:xfrm>
      </p:grpSpPr>
      <p:sp>
        <p:nvSpPr>
          <p:cNvPr id="1233" name="Google Shape;1233;p4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4" name="Google Shape;1234;p4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cs-CZ">
                <a:latin typeface="Arial"/>
                <a:ea typeface="Arial"/>
                <a:cs typeface="Arial"/>
                <a:sym typeface="Arial"/>
              </a:rPr>
              <a:t>I když se kandidát nejeví jako nejlepší - pořád je potřeba zachovat dobrou candidate experience a na budování zaměstnanecké značky. Je třeba pohovor dotáhnout do konce!</a:t>
            </a:r>
            <a:endParaRPr/>
          </a:p>
        </p:txBody>
      </p:sp>
      <p:sp>
        <p:nvSpPr>
          <p:cNvPr id="1235" name="Google Shape;1235;p4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None/>
            </a:pPr>
            <a:fld id="{00000000-1234-1234-1234-123412341234}" type="slidenum">
              <a:rPr lang="cs-CZ"/>
              <a:t>45</a:t>
            </a:fld>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1"/>
        <p:cNvGrpSpPr/>
        <p:nvPr/>
      </p:nvGrpSpPr>
      <p:grpSpPr>
        <a:xfrm>
          <a:off x="0" y="0"/>
          <a:ext cx="0" cy="0"/>
          <a:chOff x="0" y="0"/>
          <a:chExt cx="0" cy="0"/>
        </a:xfrm>
      </p:grpSpPr>
      <p:sp>
        <p:nvSpPr>
          <p:cNvPr id="1242" name="Google Shape;1242;p4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43" name="Google Shape;1243;p4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cs-CZ">
                <a:latin typeface="Arial"/>
                <a:ea typeface="Arial"/>
                <a:cs typeface="Arial"/>
                <a:sym typeface="Arial"/>
              </a:rPr>
              <a:t>I když se kandidát nejeví jako nejlepší - pořád je potřeba zachovat dobrou candidate experience a na budování zaměstnanecké značky. Je třeba pohovor dotáhnout do konce!</a:t>
            </a:r>
            <a:endParaRPr/>
          </a:p>
        </p:txBody>
      </p:sp>
      <p:sp>
        <p:nvSpPr>
          <p:cNvPr id="1244" name="Google Shape;1244;p4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None/>
            </a:pPr>
            <a:fld id="{00000000-1234-1234-1234-123412341234}" type="slidenum">
              <a:rPr lang="cs-CZ"/>
              <a:t>46</a:t>
            </a:fld>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0"/>
        <p:cNvGrpSpPr/>
        <p:nvPr/>
      </p:nvGrpSpPr>
      <p:grpSpPr>
        <a:xfrm>
          <a:off x="0" y="0"/>
          <a:ext cx="0" cy="0"/>
          <a:chOff x="0" y="0"/>
          <a:chExt cx="0" cy="0"/>
        </a:xfrm>
      </p:grpSpPr>
      <p:sp>
        <p:nvSpPr>
          <p:cNvPr id="1251" name="Google Shape;1251;p4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52" name="Google Shape;1252;p4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53" name="Google Shape;1253;p4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None/>
            </a:pPr>
            <a:fld id="{00000000-1234-1234-1234-123412341234}" type="slidenum">
              <a:rPr lang="cs-CZ"/>
              <a:t>47</a:t>
            </a:fld>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9"/>
        <p:cNvGrpSpPr/>
        <p:nvPr/>
      </p:nvGrpSpPr>
      <p:grpSpPr>
        <a:xfrm>
          <a:off x="0" y="0"/>
          <a:ext cx="0" cy="0"/>
          <a:chOff x="0" y="0"/>
          <a:chExt cx="0" cy="0"/>
        </a:xfrm>
      </p:grpSpPr>
      <p:sp>
        <p:nvSpPr>
          <p:cNvPr id="1260" name="Google Shape;1260;p4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61" name="Google Shape;1261;p4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7"/>
        <p:cNvGrpSpPr/>
        <p:nvPr/>
      </p:nvGrpSpPr>
      <p:grpSpPr>
        <a:xfrm>
          <a:off x="0" y="0"/>
          <a:ext cx="0" cy="0"/>
          <a:chOff x="0" y="0"/>
          <a:chExt cx="0" cy="0"/>
        </a:xfrm>
      </p:grpSpPr>
      <p:sp>
        <p:nvSpPr>
          <p:cNvPr id="1268" name="Google Shape;1268;p4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69" name="Google Shape;1269;p4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8"/>
        <p:cNvGrpSpPr/>
        <p:nvPr/>
      </p:nvGrpSpPr>
      <p:grpSpPr>
        <a:xfrm>
          <a:off x="0" y="0"/>
          <a:ext cx="0" cy="0"/>
          <a:chOff x="0" y="0"/>
          <a:chExt cx="0" cy="0"/>
        </a:xfrm>
      </p:grpSpPr>
      <p:sp>
        <p:nvSpPr>
          <p:cNvPr id="869" name="Google Shape;869;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70" name="Google Shape;870;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71" name="Google Shape;871;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None/>
            </a:pPr>
            <a:fld id="{00000000-1234-1234-1234-123412341234}" type="slidenum">
              <a:rPr lang="cs-CZ"/>
              <a:t>5</a:t>
            </a:fld>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6"/>
        <p:cNvGrpSpPr/>
        <p:nvPr/>
      </p:nvGrpSpPr>
      <p:grpSpPr>
        <a:xfrm>
          <a:off x="0" y="0"/>
          <a:ext cx="0" cy="0"/>
          <a:chOff x="0" y="0"/>
          <a:chExt cx="0" cy="0"/>
        </a:xfrm>
      </p:grpSpPr>
      <p:sp>
        <p:nvSpPr>
          <p:cNvPr id="1277" name="Google Shape;1277;p4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78" name="Google Shape;1278;p4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cs-CZ"/>
              <a:t>Sebart si feedback od TA týmu před prvním pohovorem – co už bylo ověřeno a není nutné znovu a na co se naopak znovu zeptat a ověřit</a:t>
            </a:r>
            <a:endParaRPr/>
          </a:p>
        </p:txBody>
      </p:sp>
      <p:sp>
        <p:nvSpPr>
          <p:cNvPr id="1279" name="Google Shape;1279;p4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None/>
            </a:pPr>
            <a:fld id="{00000000-1234-1234-1234-123412341234}" type="slidenum">
              <a:rPr lang="cs-CZ"/>
              <a:t>50</a:t>
            </a:fld>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5"/>
        <p:cNvGrpSpPr/>
        <p:nvPr/>
      </p:nvGrpSpPr>
      <p:grpSpPr>
        <a:xfrm>
          <a:off x="0" y="0"/>
          <a:ext cx="0" cy="0"/>
          <a:chOff x="0" y="0"/>
          <a:chExt cx="0" cy="0"/>
        </a:xfrm>
      </p:grpSpPr>
      <p:sp>
        <p:nvSpPr>
          <p:cNvPr id="1286" name="Google Shape;1286;p5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87" name="Google Shape;1287;p5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88" name="Google Shape;1288;p5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None/>
            </a:pPr>
            <a:fld id="{00000000-1234-1234-1234-123412341234}" type="slidenum">
              <a:rPr lang="cs-CZ"/>
              <a:t>51</a:t>
            </a:fld>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3"/>
        <p:cNvGrpSpPr/>
        <p:nvPr/>
      </p:nvGrpSpPr>
      <p:grpSpPr>
        <a:xfrm>
          <a:off x="0" y="0"/>
          <a:ext cx="0" cy="0"/>
          <a:chOff x="0" y="0"/>
          <a:chExt cx="0" cy="0"/>
        </a:xfrm>
      </p:grpSpPr>
      <p:sp>
        <p:nvSpPr>
          <p:cNvPr id="1294" name="Google Shape;1294;p5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95" name="Google Shape;1295;p5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1"/>
        <p:cNvGrpSpPr/>
        <p:nvPr/>
      </p:nvGrpSpPr>
      <p:grpSpPr>
        <a:xfrm>
          <a:off x="0" y="0"/>
          <a:ext cx="0" cy="0"/>
          <a:chOff x="0" y="0"/>
          <a:chExt cx="0" cy="0"/>
        </a:xfrm>
      </p:grpSpPr>
      <p:sp>
        <p:nvSpPr>
          <p:cNvPr id="1302" name="Google Shape;1302;p5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03" name="Google Shape;1303;p5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9"/>
        <p:cNvGrpSpPr/>
        <p:nvPr/>
      </p:nvGrpSpPr>
      <p:grpSpPr>
        <a:xfrm>
          <a:off x="0" y="0"/>
          <a:ext cx="0" cy="0"/>
          <a:chOff x="0" y="0"/>
          <a:chExt cx="0" cy="0"/>
        </a:xfrm>
      </p:grpSpPr>
      <p:sp>
        <p:nvSpPr>
          <p:cNvPr id="1310" name="Google Shape;1310;p5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11" name="Google Shape;1311;p5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9"/>
        <p:cNvGrpSpPr/>
        <p:nvPr/>
      </p:nvGrpSpPr>
      <p:grpSpPr>
        <a:xfrm>
          <a:off x="0" y="0"/>
          <a:ext cx="0" cy="0"/>
          <a:chOff x="0" y="0"/>
          <a:chExt cx="0" cy="0"/>
        </a:xfrm>
      </p:grpSpPr>
      <p:sp>
        <p:nvSpPr>
          <p:cNvPr id="1320" name="Google Shape;1320;p5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21" name="Google Shape;1321;p5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7"/>
        <p:cNvGrpSpPr/>
        <p:nvPr/>
      </p:nvGrpSpPr>
      <p:grpSpPr>
        <a:xfrm>
          <a:off x="0" y="0"/>
          <a:ext cx="0" cy="0"/>
          <a:chOff x="0" y="0"/>
          <a:chExt cx="0" cy="0"/>
        </a:xfrm>
      </p:grpSpPr>
      <p:sp>
        <p:nvSpPr>
          <p:cNvPr id="1328" name="Google Shape;1328;p5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29" name="Google Shape;1329;p5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7"/>
        <p:cNvGrpSpPr/>
        <p:nvPr/>
      </p:nvGrpSpPr>
      <p:grpSpPr>
        <a:xfrm>
          <a:off x="0" y="0"/>
          <a:ext cx="0" cy="0"/>
          <a:chOff x="0" y="0"/>
          <a:chExt cx="0" cy="0"/>
        </a:xfrm>
      </p:grpSpPr>
      <p:sp>
        <p:nvSpPr>
          <p:cNvPr id="878" name="Google Shape;878;p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79" name="Google Shape;879;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4"/>
        <p:cNvGrpSpPr/>
        <p:nvPr/>
      </p:nvGrpSpPr>
      <p:grpSpPr>
        <a:xfrm>
          <a:off x="0" y="0"/>
          <a:ext cx="0" cy="0"/>
          <a:chOff x="0" y="0"/>
          <a:chExt cx="0" cy="0"/>
        </a:xfrm>
      </p:grpSpPr>
      <p:sp>
        <p:nvSpPr>
          <p:cNvPr id="885" name="Google Shape;885;p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86" name="Google Shape;886;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0"/>
        <p:cNvGrpSpPr/>
        <p:nvPr/>
      </p:nvGrpSpPr>
      <p:grpSpPr>
        <a:xfrm>
          <a:off x="0" y="0"/>
          <a:ext cx="0" cy="0"/>
          <a:chOff x="0" y="0"/>
          <a:chExt cx="0" cy="0"/>
        </a:xfrm>
      </p:grpSpPr>
      <p:sp>
        <p:nvSpPr>
          <p:cNvPr id="891" name="Google Shape;891;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92" name="Google Shape;892;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93" name="Google Shape;893;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None/>
            </a:pPr>
            <a:fld id="{00000000-1234-1234-1234-123412341234}" type="slidenum">
              <a:rPr lang="cs-CZ"/>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0"/>
        <p:cNvGrpSpPr/>
        <p:nvPr/>
      </p:nvGrpSpPr>
      <p:grpSpPr>
        <a:xfrm>
          <a:off x="0" y="0"/>
          <a:ext cx="0" cy="0"/>
          <a:chOff x="0" y="0"/>
          <a:chExt cx="0" cy="0"/>
        </a:xfrm>
      </p:grpSpPr>
      <p:sp>
        <p:nvSpPr>
          <p:cNvPr id="901" name="Google Shape;901;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02" name="Google Shape;902;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cs-CZ"/>
              <a:t>A place for all who seek inspiration in art</a:t>
            </a:r>
            <a:endParaRPr/>
          </a:p>
          <a:p>
            <a:pPr marL="0" lvl="0" indent="0" algn="l" rtl="0">
              <a:spcBef>
                <a:spcPts val="0"/>
              </a:spcBef>
              <a:spcAft>
                <a:spcPts val="0"/>
              </a:spcAft>
              <a:buNone/>
            </a:pPr>
            <a:r>
              <a:rPr lang="cs-CZ"/>
              <a:t>Connecting artists and audiences</a:t>
            </a:r>
            <a:endParaRPr/>
          </a:p>
          <a:p>
            <a:pPr marL="0" lvl="0" indent="0" algn="l" rtl="0">
              <a:spcBef>
                <a:spcPts val="0"/>
              </a:spcBef>
              <a:spcAft>
                <a:spcPts val="0"/>
              </a:spcAft>
              <a:buNone/>
            </a:pPr>
            <a:r>
              <a:rPr lang="cs-CZ"/>
              <a:t>Supporting the art scene and connecting it internationally</a:t>
            </a:r>
            <a:endParaRPr/>
          </a:p>
          <a:p>
            <a:pPr marL="0" lvl="0" indent="0" algn="l" rtl="0">
              <a:spcBef>
                <a:spcPts val="0"/>
              </a:spcBef>
              <a:spcAft>
                <a:spcPts val="0"/>
              </a:spcAft>
              <a:buNone/>
            </a:pPr>
            <a:r>
              <a:rPr lang="cs-CZ"/>
              <a:t>Bringing exhibitions and programmes that would otherwise not have a chance to exist or be seen</a:t>
            </a:r>
            <a:endParaRPr/>
          </a:p>
        </p:txBody>
      </p:sp>
      <p:sp>
        <p:nvSpPr>
          <p:cNvPr id="903" name="Google Shape;903;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None/>
            </a:pPr>
            <a:fld id="{00000000-1234-1234-1234-123412341234}" type="slidenum">
              <a:rPr lang="cs-CZ"/>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Master" Target="../slideMasters/slideMaster1.xml"/><Relationship Id="rId4" Type="http://schemas.openxmlformats.org/officeDocument/2006/relationships/image" Target="../media/image21.pn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Master" Target="../slideMasters/slideMaster1.xml"/><Relationship Id="rId4" Type="http://schemas.openxmlformats.org/officeDocument/2006/relationships/image" Target="../media/image24.pn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Master" Target="../slideMasters/slideMaster1.xml"/><Relationship Id="rId4" Type="http://schemas.openxmlformats.org/officeDocument/2006/relationships/image" Target="../media/image24.pn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4.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2.png"/><Relationship Id="rId1" Type="http://schemas.openxmlformats.org/officeDocument/2006/relationships/slideMaster" Target="../slideMasters/slideMaster1.xml"/><Relationship Id="rId4" Type="http://schemas.openxmlformats.org/officeDocument/2006/relationships/image" Target="../media/image23.pn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4.png"/><Relationship Id="rId1" Type="http://schemas.openxmlformats.org/officeDocument/2006/relationships/slideMaster" Target="../slideMasters/slideMaster1.xml"/><Relationship Id="rId4" Type="http://schemas.openxmlformats.org/officeDocument/2006/relationships/image" Target="../media/image19.png"/></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9.pn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Master" Target="../slideMasters/slideMaster1.xml"/><Relationship Id="rId5" Type="http://schemas.openxmlformats.org/officeDocument/2006/relationships/image" Target="../media/image28.png"/><Relationship Id="rId4" Type="http://schemas.openxmlformats.org/officeDocument/2006/relationships/image" Target="../media/image21.png"/></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7.png"/><Relationship Id="rId1" Type="http://schemas.openxmlformats.org/officeDocument/2006/relationships/slideMaster" Target="../slideMasters/slideMaster1.xml"/><Relationship Id="rId4" Type="http://schemas.openxmlformats.org/officeDocument/2006/relationships/image" Target="../media/image19.png"/></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8.png"/><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Master" Target="../slideMasters/slideMaster1.xml"/><Relationship Id="rId4" Type="http://schemas.openxmlformats.org/officeDocument/2006/relationships/image" Target="../media/image24.png"/></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2.png"/><Relationship Id="rId1" Type="http://schemas.openxmlformats.org/officeDocument/2006/relationships/slideMaster" Target="../slideMasters/slideMaster1.xml"/><Relationship Id="rId4" Type="http://schemas.openxmlformats.org/officeDocument/2006/relationships/image" Target="../media/image25.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9.png"/><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9.png"/><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9.png"/><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9.png"/><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2.png"/><Relationship Id="rId1" Type="http://schemas.openxmlformats.org/officeDocument/2006/relationships/slideMaster" Target="../slideMasters/slideMaster1.xml"/><Relationship Id="rId4" Type="http://schemas.openxmlformats.org/officeDocument/2006/relationships/image" Target="../media/image24.png"/></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2.png"/><Relationship Id="rId1" Type="http://schemas.openxmlformats.org/officeDocument/2006/relationships/slideMaster" Target="../slideMasters/slideMaster1.xml"/><Relationship Id="rId5" Type="http://schemas.openxmlformats.org/officeDocument/2006/relationships/image" Target="../media/image24.png"/><Relationship Id="rId4" Type="http://schemas.openxmlformats.org/officeDocument/2006/relationships/image" Target="../media/image20.png"/></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9.png"/><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8.png"/><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19.png"/><Relationship Id="rId1" Type="http://schemas.openxmlformats.org/officeDocument/2006/relationships/slideMaster" Target="../slideMasters/slideMaster1.xml"/><Relationship Id="rId4" Type="http://schemas.openxmlformats.org/officeDocument/2006/relationships/image" Target="../media/image24.png"/></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2.png"/><Relationship Id="rId1" Type="http://schemas.openxmlformats.org/officeDocument/2006/relationships/slideMaster" Target="../slideMasters/slideMaster1.xml"/><Relationship Id="rId5" Type="http://schemas.openxmlformats.org/officeDocument/2006/relationships/image" Target="../media/image24.png"/><Relationship Id="rId4" Type="http://schemas.openxmlformats.org/officeDocument/2006/relationships/image" Target="../media/image20.png"/></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2.png"/><Relationship Id="rId1" Type="http://schemas.openxmlformats.org/officeDocument/2006/relationships/slideMaster" Target="../slideMasters/slideMaster1.xml"/><Relationship Id="rId5" Type="http://schemas.openxmlformats.org/officeDocument/2006/relationships/image" Target="../media/image24.png"/><Relationship Id="rId4" Type="http://schemas.openxmlformats.org/officeDocument/2006/relationships/image" Target="../media/image20.png"/></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2.png"/><Relationship Id="rId1" Type="http://schemas.openxmlformats.org/officeDocument/2006/relationships/slideMaster" Target="../slideMasters/slideMaster1.xml"/><Relationship Id="rId5" Type="http://schemas.openxmlformats.org/officeDocument/2006/relationships/image" Target="../media/image32.png"/><Relationship Id="rId4" Type="http://schemas.openxmlformats.org/officeDocument/2006/relationships/image" Target="../media/image19.png"/></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2.png"/><Relationship Id="rId1" Type="http://schemas.openxmlformats.org/officeDocument/2006/relationships/slideMaster" Target="../slideMasters/slideMaster1.xml"/><Relationship Id="rId5" Type="http://schemas.openxmlformats.org/officeDocument/2006/relationships/image" Target="../media/image24.png"/><Relationship Id="rId4" Type="http://schemas.openxmlformats.org/officeDocument/2006/relationships/image" Target="../media/image33.png"/></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2.png"/><Relationship Id="rId1" Type="http://schemas.openxmlformats.org/officeDocument/2006/relationships/slideMaster" Target="../slideMasters/slideMaster1.xml"/><Relationship Id="rId5" Type="http://schemas.openxmlformats.org/officeDocument/2006/relationships/image" Target="../media/image24.png"/><Relationship Id="rId4" Type="http://schemas.openxmlformats.org/officeDocument/2006/relationships/image" Target="../media/image34.png"/></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22.png"/><Relationship Id="rId1" Type="http://schemas.openxmlformats.org/officeDocument/2006/relationships/slideMaster" Target="../slideMasters/slideMaster1.xml"/><Relationship Id="rId4" Type="http://schemas.openxmlformats.org/officeDocument/2006/relationships/image" Target="../media/image24.png"/></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29.png"/><Relationship Id="rId1" Type="http://schemas.openxmlformats.org/officeDocument/2006/relationships/slideMaster" Target="../slideMasters/slideMaster1.xml"/><Relationship Id="rId4" Type="http://schemas.openxmlformats.org/officeDocument/2006/relationships/image" Target="../media/image24.png"/></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9.png"/><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2.png"/><Relationship Id="rId1" Type="http://schemas.openxmlformats.org/officeDocument/2006/relationships/slideMaster" Target="../slideMasters/slideMaster1.xml"/><Relationship Id="rId4" Type="http://schemas.openxmlformats.org/officeDocument/2006/relationships/image" Target="../media/image38.png"/></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Master" Target="../slideMasters/slideMaster1.xml"/><Relationship Id="rId4" Type="http://schemas.openxmlformats.org/officeDocument/2006/relationships/image" Target="../media/image21.png"/></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2.png"/><Relationship Id="rId1" Type="http://schemas.openxmlformats.org/officeDocument/2006/relationships/slideMaster" Target="../slideMasters/slideMaster1.xml"/><Relationship Id="rId4" Type="http://schemas.openxmlformats.org/officeDocument/2006/relationships/image" Target="../media/image28.png"/></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Cover page_Image">
  <p:cSld name="Cover page_Image">
    <p:spTree>
      <p:nvGrpSpPr>
        <p:cNvPr id="1" name="Shape 19"/>
        <p:cNvGrpSpPr/>
        <p:nvPr/>
      </p:nvGrpSpPr>
      <p:grpSpPr>
        <a:xfrm>
          <a:off x="0" y="0"/>
          <a:ext cx="0" cy="0"/>
          <a:chOff x="0" y="0"/>
          <a:chExt cx="0" cy="0"/>
        </a:xfrm>
      </p:grpSpPr>
      <p:sp>
        <p:nvSpPr>
          <p:cNvPr id="20" name="Google Shape;20;p57"/>
          <p:cNvSpPr>
            <a:spLocks noGrp="1"/>
          </p:cNvSpPr>
          <p:nvPr>
            <p:ph type="pic" idx="2"/>
          </p:nvPr>
        </p:nvSpPr>
        <p:spPr>
          <a:xfrm>
            <a:off x="0" y="0"/>
            <a:ext cx="12192000" cy="6858000"/>
          </a:xfrm>
          <a:prstGeom prst="rect">
            <a:avLst/>
          </a:prstGeom>
          <a:noFill/>
          <a:ln>
            <a:noFill/>
          </a:ln>
        </p:spPr>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Left_Blank">
  <p:cSld name="Left_Blank">
    <p:spTree>
      <p:nvGrpSpPr>
        <p:cNvPr id="1" name="Shape 63"/>
        <p:cNvGrpSpPr/>
        <p:nvPr/>
      </p:nvGrpSpPr>
      <p:grpSpPr>
        <a:xfrm>
          <a:off x="0" y="0"/>
          <a:ext cx="0" cy="0"/>
          <a:chOff x="0" y="0"/>
          <a:chExt cx="0" cy="0"/>
        </a:xfrm>
      </p:grpSpPr>
      <p:sp>
        <p:nvSpPr>
          <p:cNvPr id="64" name="Google Shape;64;p66"/>
          <p:cNvSpPr txBox="1"/>
          <p:nvPr/>
        </p:nvSpPr>
        <p:spPr>
          <a:xfrm>
            <a:off x="399051" y="6394262"/>
            <a:ext cx="1291379" cy="2769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cs-CZ" sz="1200" b="1" i="0" u="none" strike="noStrike" cap="none">
                <a:solidFill>
                  <a:schemeClr val="lt2"/>
                </a:solidFill>
                <a:latin typeface="Calibri"/>
                <a:ea typeface="Calibri"/>
                <a:cs typeface="Calibri"/>
                <a:sym typeface="Calibri"/>
              </a:rPr>
              <a:t>SHL</a:t>
            </a:r>
            <a:r>
              <a:rPr lang="cs-CZ" sz="1200" b="0" i="0" u="none" strike="noStrike" cap="none">
                <a:solidFill>
                  <a:srgbClr val="666666"/>
                </a:solidFill>
                <a:latin typeface="Calibri"/>
                <a:ea typeface="Calibri"/>
                <a:cs typeface="Calibri"/>
                <a:sym typeface="Calibri"/>
              </a:rPr>
              <a:t> Presentation</a:t>
            </a:r>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wo_Important_Messages">
  <p:cSld name="Two_Important_Messages">
    <p:spTree>
      <p:nvGrpSpPr>
        <p:cNvPr id="1" name="Shape 65"/>
        <p:cNvGrpSpPr/>
        <p:nvPr/>
      </p:nvGrpSpPr>
      <p:grpSpPr>
        <a:xfrm>
          <a:off x="0" y="0"/>
          <a:ext cx="0" cy="0"/>
          <a:chOff x="0" y="0"/>
          <a:chExt cx="0" cy="0"/>
        </a:xfrm>
      </p:grpSpPr>
      <p:pic>
        <p:nvPicPr>
          <p:cNvPr id="66" name="Google Shape;66;p67"/>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67" name="Google Shape;67;p67"/>
          <p:cNvSpPr txBox="1"/>
          <p:nvPr/>
        </p:nvSpPr>
        <p:spPr>
          <a:xfrm>
            <a:off x="11390811" y="6548846"/>
            <a:ext cx="679269" cy="246221"/>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000"/>
              <a:buFont typeface="Arial"/>
              <a:buNone/>
            </a:pPr>
            <a:fld id="{00000000-1234-1234-1234-123412341234}" type="slidenum">
              <a:rPr lang="cs-CZ" sz="1000" b="0" i="0" u="none" strike="noStrike" cap="none">
                <a:solidFill>
                  <a:schemeClr val="dk1"/>
                </a:solidFill>
                <a:latin typeface="Arial"/>
                <a:ea typeface="Arial"/>
                <a:cs typeface="Arial"/>
                <a:sym typeface="Arial"/>
              </a:rPr>
              <a:t>‹#›</a:t>
            </a:fld>
            <a:endParaRPr sz="1000" b="0" i="0" u="none" strike="noStrike" cap="none">
              <a:solidFill>
                <a:schemeClr val="dk1"/>
              </a:solidFill>
              <a:latin typeface="Arial"/>
              <a:ea typeface="Arial"/>
              <a:cs typeface="Arial"/>
              <a:sym typeface="Arial"/>
            </a:endParaRPr>
          </a:p>
        </p:txBody>
      </p:sp>
      <p:sp>
        <p:nvSpPr>
          <p:cNvPr id="68" name="Google Shape;68;p67"/>
          <p:cNvSpPr txBox="1">
            <a:spLocks noGrp="1"/>
          </p:cNvSpPr>
          <p:nvPr>
            <p:ph type="body" idx="1"/>
          </p:nvPr>
        </p:nvSpPr>
        <p:spPr>
          <a:xfrm>
            <a:off x="687389" y="1487383"/>
            <a:ext cx="5408612" cy="818605"/>
          </a:xfrm>
          <a:prstGeom prst="rect">
            <a:avLst/>
          </a:prstGeom>
          <a:noFill/>
          <a:ln>
            <a:noFill/>
          </a:ln>
        </p:spPr>
        <p:txBody>
          <a:bodyPr spcFirstLastPara="1" wrap="square" lIns="91425" tIns="45700" rIns="91425" bIns="45700" anchor="t" anchorCtr="0">
            <a:normAutofit/>
          </a:bodyPr>
          <a:lstStyle>
            <a:lvl1pPr marL="457200" lvl="0" indent="-228600" algn="l">
              <a:lnSpc>
                <a:spcPct val="120000"/>
              </a:lnSpc>
              <a:spcBef>
                <a:spcPts val="0"/>
              </a:spcBef>
              <a:spcAft>
                <a:spcPts val="0"/>
              </a:spcAft>
              <a:buClr>
                <a:schemeClr val="dk1"/>
              </a:buClr>
              <a:buSzPts val="2000"/>
              <a:buNone/>
              <a:defRPr sz="2000" b="1" i="0">
                <a:latin typeface="Arial"/>
                <a:ea typeface="Arial"/>
                <a:cs typeface="Arial"/>
                <a:sym typeface="Arial"/>
              </a:defRPr>
            </a:lvl1pPr>
            <a:lvl2pPr marL="914400" lvl="1" indent="-228600" algn="l">
              <a:lnSpc>
                <a:spcPct val="90000"/>
              </a:lnSpc>
              <a:spcBef>
                <a:spcPts val="500"/>
              </a:spcBef>
              <a:spcAft>
                <a:spcPts val="0"/>
              </a:spcAft>
              <a:buClr>
                <a:schemeClr val="dk1"/>
              </a:buClr>
              <a:buSzPts val="2400"/>
              <a:buNone/>
              <a:defRPr/>
            </a:lvl2pPr>
            <a:lvl3pPr marL="1371600" lvl="2" indent="-228600" algn="l">
              <a:lnSpc>
                <a:spcPct val="90000"/>
              </a:lnSpc>
              <a:spcBef>
                <a:spcPts val="500"/>
              </a:spcBef>
              <a:spcAft>
                <a:spcPts val="0"/>
              </a:spcAft>
              <a:buClr>
                <a:schemeClr val="dk1"/>
              </a:buClr>
              <a:buSzPts val="20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9" name="Google Shape;69;p67"/>
          <p:cNvSpPr txBox="1">
            <a:spLocks noGrp="1"/>
          </p:cNvSpPr>
          <p:nvPr>
            <p:ph type="body" idx="2"/>
          </p:nvPr>
        </p:nvSpPr>
        <p:spPr>
          <a:xfrm>
            <a:off x="6339252" y="1487383"/>
            <a:ext cx="5408612" cy="818605"/>
          </a:xfrm>
          <a:prstGeom prst="rect">
            <a:avLst/>
          </a:prstGeom>
          <a:noFill/>
          <a:ln>
            <a:noFill/>
          </a:ln>
        </p:spPr>
        <p:txBody>
          <a:bodyPr spcFirstLastPara="1" wrap="square" lIns="91425" tIns="45700" rIns="91425" bIns="45700" anchor="t" anchorCtr="0">
            <a:normAutofit/>
          </a:bodyPr>
          <a:lstStyle>
            <a:lvl1pPr marL="457200" lvl="0" indent="-228600" algn="l">
              <a:lnSpc>
                <a:spcPct val="120000"/>
              </a:lnSpc>
              <a:spcBef>
                <a:spcPts val="0"/>
              </a:spcBef>
              <a:spcAft>
                <a:spcPts val="0"/>
              </a:spcAft>
              <a:buClr>
                <a:schemeClr val="dk1"/>
              </a:buClr>
              <a:buSzPts val="2000"/>
              <a:buNone/>
              <a:defRPr sz="2000" b="1" i="0">
                <a:latin typeface="Arial"/>
                <a:ea typeface="Arial"/>
                <a:cs typeface="Arial"/>
                <a:sym typeface="Arial"/>
              </a:defRPr>
            </a:lvl1pPr>
            <a:lvl2pPr marL="914400" lvl="1" indent="-228600" algn="l">
              <a:lnSpc>
                <a:spcPct val="90000"/>
              </a:lnSpc>
              <a:spcBef>
                <a:spcPts val="500"/>
              </a:spcBef>
              <a:spcAft>
                <a:spcPts val="0"/>
              </a:spcAft>
              <a:buClr>
                <a:schemeClr val="dk1"/>
              </a:buClr>
              <a:buSzPts val="2400"/>
              <a:buNone/>
              <a:defRPr/>
            </a:lvl2pPr>
            <a:lvl3pPr marL="1371600" lvl="2" indent="-228600" algn="l">
              <a:lnSpc>
                <a:spcPct val="90000"/>
              </a:lnSpc>
              <a:spcBef>
                <a:spcPts val="500"/>
              </a:spcBef>
              <a:spcAft>
                <a:spcPts val="0"/>
              </a:spcAft>
              <a:buClr>
                <a:schemeClr val="dk1"/>
              </a:buClr>
              <a:buSzPts val="20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0" name="Google Shape;70;p67"/>
          <p:cNvSpPr txBox="1">
            <a:spLocks noGrp="1"/>
          </p:cNvSpPr>
          <p:nvPr>
            <p:ph type="body" idx="3"/>
          </p:nvPr>
        </p:nvSpPr>
        <p:spPr>
          <a:xfrm>
            <a:off x="687341" y="269876"/>
            <a:ext cx="4607469" cy="413816"/>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0"/>
              </a:spcBef>
              <a:spcAft>
                <a:spcPts val="0"/>
              </a:spcAft>
              <a:buClr>
                <a:schemeClr val="dk1"/>
              </a:buClr>
              <a:buSzPts val="2100"/>
              <a:buNone/>
              <a:defRPr sz="2100" b="1" i="0" cap="none">
                <a:solidFill>
                  <a:schemeClr val="dk1"/>
                </a:solidFill>
                <a:latin typeface="Arial"/>
                <a:ea typeface="Arial"/>
                <a:cs typeface="Arial"/>
                <a:sym typeface="Arial"/>
              </a:defRPr>
            </a:lvl1pPr>
            <a:lvl2pPr marL="914400" lvl="1" indent="-228600" algn="l">
              <a:lnSpc>
                <a:spcPct val="90000"/>
              </a:lnSpc>
              <a:spcBef>
                <a:spcPts val="500"/>
              </a:spcBef>
              <a:spcAft>
                <a:spcPts val="0"/>
              </a:spcAft>
              <a:buClr>
                <a:schemeClr val="dk1"/>
              </a:buClr>
              <a:buSzPts val="2400"/>
              <a:buNone/>
              <a:defRPr/>
            </a:lvl2pPr>
            <a:lvl3pPr marL="1371600" lvl="2" indent="-228600" algn="l">
              <a:lnSpc>
                <a:spcPct val="90000"/>
              </a:lnSpc>
              <a:spcBef>
                <a:spcPts val="500"/>
              </a:spcBef>
              <a:spcAft>
                <a:spcPts val="0"/>
              </a:spcAft>
              <a:buClr>
                <a:schemeClr val="dk1"/>
              </a:buClr>
              <a:buSzPts val="20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1" name="Google Shape;71;p67"/>
          <p:cNvSpPr txBox="1">
            <a:spLocks noGrp="1"/>
          </p:cNvSpPr>
          <p:nvPr>
            <p:ph type="body" idx="4"/>
          </p:nvPr>
        </p:nvSpPr>
        <p:spPr>
          <a:xfrm>
            <a:off x="687341" y="683692"/>
            <a:ext cx="4607469" cy="452574"/>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0"/>
              </a:spcBef>
              <a:spcAft>
                <a:spcPts val="0"/>
              </a:spcAft>
              <a:buClr>
                <a:schemeClr val="dk1"/>
              </a:buClr>
              <a:buSzPts val="1800"/>
              <a:buNone/>
              <a:defRPr sz="1800" b="0" i="0" cap="none">
                <a:solidFill>
                  <a:schemeClr val="dk1"/>
                </a:solidFill>
                <a:latin typeface="Arial"/>
                <a:ea typeface="Arial"/>
                <a:cs typeface="Arial"/>
                <a:sym typeface="Arial"/>
              </a:defRPr>
            </a:lvl1pPr>
            <a:lvl2pPr marL="914400" lvl="1" indent="-228600" algn="l">
              <a:lnSpc>
                <a:spcPct val="90000"/>
              </a:lnSpc>
              <a:spcBef>
                <a:spcPts val="500"/>
              </a:spcBef>
              <a:spcAft>
                <a:spcPts val="0"/>
              </a:spcAft>
              <a:buClr>
                <a:schemeClr val="dk1"/>
              </a:buClr>
              <a:buSzPts val="2400"/>
              <a:buNone/>
              <a:defRPr/>
            </a:lvl2pPr>
            <a:lvl3pPr marL="1371600" lvl="2" indent="-228600" algn="l">
              <a:lnSpc>
                <a:spcPct val="90000"/>
              </a:lnSpc>
              <a:spcBef>
                <a:spcPts val="500"/>
              </a:spcBef>
              <a:spcAft>
                <a:spcPts val="0"/>
              </a:spcAft>
              <a:buClr>
                <a:schemeClr val="dk1"/>
              </a:buClr>
              <a:buSzPts val="20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2" name="Google Shape;72;p67"/>
          <p:cNvSpPr txBox="1">
            <a:spLocks noGrp="1"/>
          </p:cNvSpPr>
          <p:nvPr>
            <p:ph type="body" idx="5"/>
          </p:nvPr>
        </p:nvSpPr>
        <p:spPr>
          <a:xfrm>
            <a:off x="687342" y="2399324"/>
            <a:ext cx="5408612" cy="3774463"/>
          </a:xfrm>
          <a:prstGeom prst="rect">
            <a:avLst/>
          </a:prstGeom>
          <a:noFill/>
          <a:ln>
            <a:noFill/>
          </a:ln>
        </p:spPr>
        <p:txBody>
          <a:bodyPr spcFirstLastPara="1" wrap="square" lIns="91425" tIns="45700" rIns="91425" bIns="45700" anchor="t" anchorCtr="0">
            <a:normAutofit/>
          </a:bodyPr>
          <a:lstStyle>
            <a:lvl1pPr marL="457200" lvl="0" indent="-228600" algn="l">
              <a:lnSpc>
                <a:spcPct val="114285"/>
              </a:lnSpc>
              <a:spcBef>
                <a:spcPts val="0"/>
              </a:spcBef>
              <a:spcAft>
                <a:spcPts val="0"/>
              </a:spcAft>
              <a:buClr>
                <a:schemeClr val="dk1"/>
              </a:buClr>
              <a:buSzPts val="1400"/>
              <a:buNone/>
              <a:defRPr sz="1400" b="0" i="0">
                <a:latin typeface="Arial"/>
                <a:ea typeface="Arial"/>
                <a:cs typeface="Arial"/>
                <a:sym typeface="Arial"/>
              </a:defRPr>
            </a:lvl1pPr>
            <a:lvl2pPr marL="914400" lvl="1" indent="-228600" algn="l">
              <a:lnSpc>
                <a:spcPct val="90000"/>
              </a:lnSpc>
              <a:spcBef>
                <a:spcPts val="500"/>
              </a:spcBef>
              <a:spcAft>
                <a:spcPts val="0"/>
              </a:spcAft>
              <a:buClr>
                <a:schemeClr val="dk1"/>
              </a:buClr>
              <a:buSzPts val="2400"/>
              <a:buNone/>
              <a:defRPr/>
            </a:lvl2pPr>
            <a:lvl3pPr marL="1371600" lvl="2" indent="-228600" algn="l">
              <a:lnSpc>
                <a:spcPct val="90000"/>
              </a:lnSpc>
              <a:spcBef>
                <a:spcPts val="500"/>
              </a:spcBef>
              <a:spcAft>
                <a:spcPts val="0"/>
              </a:spcAft>
              <a:buClr>
                <a:schemeClr val="dk1"/>
              </a:buClr>
              <a:buSzPts val="20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3" name="Google Shape;73;p67"/>
          <p:cNvSpPr txBox="1">
            <a:spLocks noGrp="1"/>
          </p:cNvSpPr>
          <p:nvPr>
            <p:ph type="body" idx="6"/>
          </p:nvPr>
        </p:nvSpPr>
        <p:spPr>
          <a:xfrm>
            <a:off x="6352646" y="2399324"/>
            <a:ext cx="5408612" cy="3774463"/>
          </a:xfrm>
          <a:prstGeom prst="rect">
            <a:avLst/>
          </a:prstGeom>
          <a:noFill/>
          <a:ln>
            <a:noFill/>
          </a:ln>
        </p:spPr>
        <p:txBody>
          <a:bodyPr spcFirstLastPara="1" wrap="square" lIns="91425" tIns="45700" rIns="91425" bIns="45700" anchor="t" anchorCtr="0">
            <a:normAutofit/>
          </a:bodyPr>
          <a:lstStyle>
            <a:lvl1pPr marL="457200" lvl="0" indent="-228600" algn="l">
              <a:lnSpc>
                <a:spcPct val="114285"/>
              </a:lnSpc>
              <a:spcBef>
                <a:spcPts val="0"/>
              </a:spcBef>
              <a:spcAft>
                <a:spcPts val="0"/>
              </a:spcAft>
              <a:buClr>
                <a:schemeClr val="dk1"/>
              </a:buClr>
              <a:buSzPts val="1400"/>
              <a:buNone/>
              <a:defRPr sz="1400" b="0" i="0">
                <a:latin typeface="Arial"/>
                <a:ea typeface="Arial"/>
                <a:cs typeface="Arial"/>
                <a:sym typeface="Arial"/>
              </a:defRPr>
            </a:lvl1pPr>
            <a:lvl2pPr marL="914400" lvl="1" indent="-228600" algn="l">
              <a:lnSpc>
                <a:spcPct val="90000"/>
              </a:lnSpc>
              <a:spcBef>
                <a:spcPts val="500"/>
              </a:spcBef>
              <a:spcAft>
                <a:spcPts val="0"/>
              </a:spcAft>
              <a:buClr>
                <a:schemeClr val="dk1"/>
              </a:buClr>
              <a:buSzPts val="2400"/>
              <a:buNone/>
              <a:defRPr/>
            </a:lvl2pPr>
            <a:lvl3pPr marL="1371600" lvl="2" indent="-228600" algn="l">
              <a:lnSpc>
                <a:spcPct val="90000"/>
              </a:lnSpc>
              <a:spcBef>
                <a:spcPts val="500"/>
              </a:spcBef>
              <a:spcAft>
                <a:spcPts val="0"/>
              </a:spcAft>
              <a:buClr>
                <a:schemeClr val="dk1"/>
              </a:buClr>
              <a:buSzPts val="20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hree_Copy">
  <p:cSld name="Three_Copy">
    <p:spTree>
      <p:nvGrpSpPr>
        <p:cNvPr id="1" name="Shape 74"/>
        <p:cNvGrpSpPr/>
        <p:nvPr/>
      </p:nvGrpSpPr>
      <p:grpSpPr>
        <a:xfrm>
          <a:off x="0" y="0"/>
          <a:ext cx="0" cy="0"/>
          <a:chOff x="0" y="0"/>
          <a:chExt cx="0" cy="0"/>
        </a:xfrm>
      </p:grpSpPr>
      <p:sp>
        <p:nvSpPr>
          <p:cNvPr id="75" name="Google Shape;75;p68"/>
          <p:cNvSpPr txBox="1">
            <a:spLocks noGrp="1"/>
          </p:cNvSpPr>
          <p:nvPr>
            <p:ph type="body" idx="1"/>
          </p:nvPr>
        </p:nvSpPr>
        <p:spPr>
          <a:xfrm>
            <a:off x="8141690" y="1242646"/>
            <a:ext cx="3475308" cy="5009662"/>
          </a:xfrm>
          <a:prstGeom prst="rect">
            <a:avLst/>
          </a:prstGeom>
          <a:noFill/>
          <a:ln>
            <a:noFill/>
          </a:ln>
        </p:spPr>
        <p:txBody>
          <a:bodyPr spcFirstLastPara="1" wrap="square" lIns="91425" tIns="45700" rIns="91425" bIns="45700" anchor="t" anchorCtr="0">
            <a:normAutofit/>
          </a:bodyPr>
          <a:lstStyle>
            <a:lvl1pPr marL="457200" lvl="0" indent="-228600" algn="l">
              <a:lnSpc>
                <a:spcPct val="114285"/>
              </a:lnSpc>
              <a:spcBef>
                <a:spcPts val="0"/>
              </a:spcBef>
              <a:spcAft>
                <a:spcPts val="0"/>
              </a:spcAft>
              <a:buClr>
                <a:schemeClr val="dk1"/>
              </a:buClr>
              <a:buSzPts val="1400"/>
              <a:buNone/>
              <a:defRPr sz="1400" b="0" i="0">
                <a:latin typeface="Arial"/>
                <a:ea typeface="Arial"/>
                <a:cs typeface="Arial"/>
                <a:sym typeface="Arial"/>
              </a:defRPr>
            </a:lvl1pPr>
            <a:lvl2pPr marL="914400" lvl="1" indent="-228600" algn="l">
              <a:lnSpc>
                <a:spcPct val="90000"/>
              </a:lnSpc>
              <a:spcBef>
                <a:spcPts val="500"/>
              </a:spcBef>
              <a:spcAft>
                <a:spcPts val="0"/>
              </a:spcAft>
              <a:buClr>
                <a:schemeClr val="dk1"/>
              </a:buClr>
              <a:buSzPts val="2400"/>
              <a:buNone/>
              <a:defRPr/>
            </a:lvl2pPr>
            <a:lvl3pPr marL="1371600" lvl="2" indent="-228600" algn="l">
              <a:lnSpc>
                <a:spcPct val="90000"/>
              </a:lnSpc>
              <a:spcBef>
                <a:spcPts val="500"/>
              </a:spcBef>
              <a:spcAft>
                <a:spcPts val="0"/>
              </a:spcAft>
              <a:buClr>
                <a:schemeClr val="dk1"/>
              </a:buClr>
              <a:buSzPts val="20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76" name="Google Shape;76;p68"/>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77" name="Google Shape;77;p68"/>
          <p:cNvSpPr txBox="1"/>
          <p:nvPr/>
        </p:nvSpPr>
        <p:spPr>
          <a:xfrm>
            <a:off x="11390811" y="6548846"/>
            <a:ext cx="679269" cy="246221"/>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000"/>
              <a:buFont typeface="Arial"/>
              <a:buNone/>
            </a:pPr>
            <a:fld id="{00000000-1234-1234-1234-123412341234}" type="slidenum">
              <a:rPr lang="cs-CZ" sz="1000" b="0" i="0" u="none" strike="noStrike" cap="none">
                <a:solidFill>
                  <a:schemeClr val="dk1"/>
                </a:solidFill>
                <a:latin typeface="Arial"/>
                <a:ea typeface="Arial"/>
                <a:cs typeface="Arial"/>
                <a:sym typeface="Arial"/>
              </a:rPr>
              <a:t>‹#›</a:t>
            </a:fld>
            <a:endParaRPr sz="1000" b="0" i="0" u="none" strike="noStrike" cap="none">
              <a:solidFill>
                <a:schemeClr val="dk1"/>
              </a:solidFill>
              <a:latin typeface="Arial"/>
              <a:ea typeface="Arial"/>
              <a:cs typeface="Arial"/>
              <a:sym typeface="Arial"/>
            </a:endParaRPr>
          </a:p>
        </p:txBody>
      </p:sp>
      <p:sp>
        <p:nvSpPr>
          <p:cNvPr id="78" name="Google Shape;78;p68"/>
          <p:cNvSpPr txBox="1">
            <a:spLocks noGrp="1"/>
          </p:cNvSpPr>
          <p:nvPr>
            <p:ph type="body" idx="2"/>
          </p:nvPr>
        </p:nvSpPr>
        <p:spPr>
          <a:xfrm>
            <a:off x="687342" y="1242646"/>
            <a:ext cx="3475308" cy="5009662"/>
          </a:xfrm>
          <a:prstGeom prst="rect">
            <a:avLst/>
          </a:prstGeom>
          <a:noFill/>
          <a:ln>
            <a:noFill/>
          </a:ln>
        </p:spPr>
        <p:txBody>
          <a:bodyPr spcFirstLastPara="1" wrap="square" lIns="91425" tIns="45700" rIns="91425" bIns="45700" anchor="t" anchorCtr="0">
            <a:normAutofit/>
          </a:bodyPr>
          <a:lstStyle>
            <a:lvl1pPr marL="457200" lvl="0" indent="-228600" algn="l">
              <a:lnSpc>
                <a:spcPct val="114285"/>
              </a:lnSpc>
              <a:spcBef>
                <a:spcPts val="0"/>
              </a:spcBef>
              <a:spcAft>
                <a:spcPts val="0"/>
              </a:spcAft>
              <a:buClr>
                <a:schemeClr val="dk1"/>
              </a:buClr>
              <a:buSzPts val="1400"/>
              <a:buNone/>
              <a:defRPr sz="1400" b="0" i="0">
                <a:latin typeface="Arial"/>
                <a:ea typeface="Arial"/>
                <a:cs typeface="Arial"/>
                <a:sym typeface="Arial"/>
              </a:defRPr>
            </a:lvl1pPr>
            <a:lvl2pPr marL="914400" lvl="1" indent="-228600" algn="l">
              <a:lnSpc>
                <a:spcPct val="90000"/>
              </a:lnSpc>
              <a:spcBef>
                <a:spcPts val="500"/>
              </a:spcBef>
              <a:spcAft>
                <a:spcPts val="0"/>
              </a:spcAft>
              <a:buClr>
                <a:schemeClr val="dk1"/>
              </a:buClr>
              <a:buSzPts val="2400"/>
              <a:buNone/>
              <a:defRPr/>
            </a:lvl2pPr>
            <a:lvl3pPr marL="1371600" lvl="2" indent="-228600" algn="l">
              <a:lnSpc>
                <a:spcPct val="90000"/>
              </a:lnSpc>
              <a:spcBef>
                <a:spcPts val="500"/>
              </a:spcBef>
              <a:spcAft>
                <a:spcPts val="0"/>
              </a:spcAft>
              <a:buClr>
                <a:schemeClr val="dk1"/>
              </a:buClr>
              <a:buSzPts val="20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9" name="Google Shape;79;p68"/>
          <p:cNvSpPr txBox="1">
            <a:spLocks noGrp="1"/>
          </p:cNvSpPr>
          <p:nvPr>
            <p:ph type="body" idx="3"/>
          </p:nvPr>
        </p:nvSpPr>
        <p:spPr>
          <a:xfrm>
            <a:off x="687341" y="269876"/>
            <a:ext cx="4607469" cy="413816"/>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0"/>
              </a:spcBef>
              <a:spcAft>
                <a:spcPts val="0"/>
              </a:spcAft>
              <a:buClr>
                <a:schemeClr val="dk1"/>
              </a:buClr>
              <a:buSzPts val="2100"/>
              <a:buNone/>
              <a:defRPr sz="2100" b="1" i="0" cap="none">
                <a:solidFill>
                  <a:schemeClr val="dk1"/>
                </a:solidFill>
                <a:latin typeface="Arial"/>
                <a:ea typeface="Arial"/>
                <a:cs typeface="Arial"/>
                <a:sym typeface="Arial"/>
              </a:defRPr>
            </a:lvl1pPr>
            <a:lvl2pPr marL="914400" lvl="1" indent="-228600" algn="l">
              <a:lnSpc>
                <a:spcPct val="90000"/>
              </a:lnSpc>
              <a:spcBef>
                <a:spcPts val="500"/>
              </a:spcBef>
              <a:spcAft>
                <a:spcPts val="0"/>
              </a:spcAft>
              <a:buClr>
                <a:schemeClr val="dk1"/>
              </a:buClr>
              <a:buSzPts val="2400"/>
              <a:buNone/>
              <a:defRPr/>
            </a:lvl2pPr>
            <a:lvl3pPr marL="1371600" lvl="2" indent="-228600" algn="l">
              <a:lnSpc>
                <a:spcPct val="90000"/>
              </a:lnSpc>
              <a:spcBef>
                <a:spcPts val="500"/>
              </a:spcBef>
              <a:spcAft>
                <a:spcPts val="0"/>
              </a:spcAft>
              <a:buClr>
                <a:schemeClr val="dk1"/>
              </a:buClr>
              <a:buSzPts val="20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0" name="Google Shape;80;p68"/>
          <p:cNvSpPr txBox="1">
            <a:spLocks noGrp="1"/>
          </p:cNvSpPr>
          <p:nvPr>
            <p:ph type="body" idx="4"/>
          </p:nvPr>
        </p:nvSpPr>
        <p:spPr>
          <a:xfrm>
            <a:off x="687341" y="683692"/>
            <a:ext cx="4607469" cy="452574"/>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0"/>
              </a:spcBef>
              <a:spcAft>
                <a:spcPts val="0"/>
              </a:spcAft>
              <a:buClr>
                <a:schemeClr val="dk1"/>
              </a:buClr>
              <a:buSzPts val="1800"/>
              <a:buNone/>
              <a:defRPr sz="1800" b="0" i="0" cap="none">
                <a:solidFill>
                  <a:schemeClr val="dk1"/>
                </a:solidFill>
                <a:latin typeface="Arial"/>
                <a:ea typeface="Arial"/>
                <a:cs typeface="Arial"/>
                <a:sym typeface="Arial"/>
              </a:defRPr>
            </a:lvl1pPr>
            <a:lvl2pPr marL="914400" lvl="1" indent="-228600" algn="l">
              <a:lnSpc>
                <a:spcPct val="90000"/>
              </a:lnSpc>
              <a:spcBef>
                <a:spcPts val="500"/>
              </a:spcBef>
              <a:spcAft>
                <a:spcPts val="0"/>
              </a:spcAft>
              <a:buClr>
                <a:schemeClr val="dk1"/>
              </a:buClr>
              <a:buSzPts val="2400"/>
              <a:buNone/>
              <a:defRPr/>
            </a:lvl2pPr>
            <a:lvl3pPr marL="1371600" lvl="2" indent="-228600" algn="l">
              <a:lnSpc>
                <a:spcPct val="90000"/>
              </a:lnSpc>
              <a:spcBef>
                <a:spcPts val="500"/>
              </a:spcBef>
              <a:spcAft>
                <a:spcPts val="0"/>
              </a:spcAft>
              <a:buClr>
                <a:schemeClr val="dk1"/>
              </a:buClr>
              <a:buSzPts val="20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68"/>
          <p:cNvSpPr txBox="1">
            <a:spLocks noGrp="1"/>
          </p:cNvSpPr>
          <p:nvPr>
            <p:ph type="body" idx="5"/>
          </p:nvPr>
        </p:nvSpPr>
        <p:spPr>
          <a:xfrm>
            <a:off x="4404577" y="1242646"/>
            <a:ext cx="3475308" cy="5009662"/>
          </a:xfrm>
          <a:prstGeom prst="rect">
            <a:avLst/>
          </a:prstGeom>
          <a:noFill/>
          <a:ln>
            <a:noFill/>
          </a:ln>
        </p:spPr>
        <p:txBody>
          <a:bodyPr spcFirstLastPara="1" wrap="square" lIns="91425" tIns="45700" rIns="91425" bIns="45700" anchor="t" anchorCtr="0">
            <a:normAutofit/>
          </a:bodyPr>
          <a:lstStyle>
            <a:lvl1pPr marL="457200" lvl="0" indent="-228600" algn="l">
              <a:lnSpc>
                <a:spcPct val="114285"/>
              </a:lnSpc>
              <a:spcBef>
                <a:spcPts val="0"/>
              </a:spcBef>
              <a:spcAft>
                <a:spcPts val="0"/>
              </a:spcAft>
              <a:buClr>
                <a:schemeClr val="dk1"/>
              </a:buClr>
              <a:buSzPts val="1400"/>
              <a:buNone/>
              <a:defRPr sz="1400" b="0" i="0">
                <a:latin typeface="Arial"/>
                <a:ea typeface="Arial"/>
                <a:cs typeface="Arial"/>
                <a:sym typeface="Arial"/>
              </a:defRPr>
            </a:lvl1pPr>
            <a:lvl2pPr marL="914400" lvl="1" indent="-228600" algn="l">
              <a:lnSpc>
                <a:spcPct val="90000"/>
              </a:lnSpc>
              <a:spcBef>
                <a:spcPts val="500"/>
              </a:spcBef>
              <a:spcAft>
                <a:spcPts val="0"/>
              </a:spcAft>
              <a:buClr>
                <a:schemeClr val="dk1"/>
              </a:buClr>
              <a:buSzPts val="2400"/>
              <a:buNone/>
              <a:defRPr/>
            </a:lvl2pPr>
            <a:lvl3pPr marL="1371600" lvl="2" indent="-228600" algn="l">
              <a:lnSpc>
                <a:spcPct val="90000"/>
              </a:lnSpc>
              <a:spcBef>
                <a:spcPts val="500"/>
              </a:spcBef>
              <a:spcAft>
                <a:spcPts val="0"/>
              </a:spcAft>
              <a:buClr>
                <a:schemeClr val="dk1"/>
              </a:buClr>
              <a:buSzPts val="20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ox_Below_Right_Picture">
  <p:cSld name="Box_Below_Right_Picture">
    <p:spTree>
      <p:nvGrpSpPr>
        <p:cNvPr id="1" name="Shape 82"/>
        <p:cNvGrpSpPr/>
        <p:nvPr/>
      </p:nvGrpSpPr>
      <p:grpSpPr>
        <a:xfrm>
          <a:off x="0" y="0"/>
          <a:ext cx="0" cy="0"/>
          <a:chOff x="0" y="0"/>
          <a:chExt cx="0" cy="0"/>
        </a:xfrm>
      </p:grpSpPr>
      <p:pic>
        <p:nvPicPr>
          <p:cNvPr id="83" name="Google Shape;83;p69"/>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84" name="Google Shape;84;p69"/>
          <p:cNvSpPr txBox="1">
            <a:spLocks noGrp="1"/>
          </p:cNvSpPr>
          <p:nvPr>
            <p:ph type="body" idx="1"/>
          </p:nvPr>
        </p:nvSpPr>
        <p:spPr>
          <a:xfrm>
            <a:off x="6539548" y="1244600"/>
            <a:ext cx="4851263" cy="566782"/>
          </a:xfrm>
          <a:prstGeom prst="rect">
            <a:avLst/>
          </a:prstGeom>
          <a:noFill/>
          <a:ln>
            <a:noFill/>
          </a:ln>
        </p:spPr>
        <p:txBody>
          <a:bodyPr spcFirstLastPara="1" wrap="square" lIns="91425" tIns="45700" rIns="91425" bIns="45700" anchor="t" anchorCtr="0">
            <a:normAutofit/>
          </a:bodyPr>
          <a:lstStyle>
            <a:lvl1pPr marL="457200" lvl="0" indent="-228600" algn="l">
              <a:lnSpc>
                <a:spcPct val="109090"/>
              </a:lnSpc>
              <a:spcBef>
                <a:spcPts val="0"/>
              </a:spcBef>
              <a:spcAft>
                <a:spcPts val="0"/>
              </a:spcAft>
              <a:buClr>
                <a:schemeClr val="lt1"/>
              </a:buClr>
              <a:buSzPts val="1100"/>
              <a:buNone/>
              <a:defRPr sz="1100" b="0" i="0">
                <a:solidFill>
                  <a:schemeClr val="lt1"/>
                </a:solidFill>
                <a:latin typeface="Arial"/>
                <a:ea typeface="Arial"/>
                <a:cs typeface="Arial"/>
                <a:sym typeface="Arial"/>
              </a:defRPr>
            </a:lvl1pPr>
            <a:lvl2pPr marL="914400" lvl="1" indent="-228600" algn="l">
              <a:lnSpc>
                <a:spcPct val="90000"/>
              </a:lnSpc>
              <a:spcBef>
                <a:spcPts val="500"/>
              </a:spcBef>
              <a:spcAft>
                <a:spcPts val="0"/>
              </a:spcAft>
              <a:buClr>
                <a:schemeClr val="dk1"/>
              </a:buClr>
              <a:buSzPts val="2400"/>
              <a:buNone/>
              <a:defRPr/>
            </a:lvl2pPr>
            <a:lvl3pPr marL="1371600" lvl="2" indent="-228600" algn="l">
              <a:lnSpc>
                <a:spcPct val="90000"/>
              </a:lnSpc>
              <a:spcBef>
                <a:spcPts val="500"/>
              </a:spcBef>
              <a:spcAft>
                <a:spcPts val="0"/>
              </a:spcAft>
              <a:buClr>
                <a:schemeClr val="dk1"/>
              </a:buClr>
              <a:buSzPts val="20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5" name="Google Shape;85;p69"/>
          <p:cNvSpPr txBox="1">
            <a:spLocks noGrp="1"/>
          </p:cNvSpPr>
          <p:nvPr>
            <p:ph type="body" idx="2"/>
          </p:nvPr>
        </p:nvSpPr>
        <p:spPr>
          <a:xfrm>
            <a:off x="687389" y="1336431"/>
            <a:ext cx="5008018" cy="5212415"/>
          </a:xfrm>
          <a:prstGeom prst="rect">
            <a:avLst/>
          </a:prstGeom>
          <a:noFill/>
          <a:ln>
            <a:noFill/>
          </a:ln>
        </p:spPr>
        <p:txBody>
          <a:bodyPr spcFirstLastPara="1" wrap="square" lIns="91425" tIns="45700" rIns="91425" bIns="45700" anchor="t" anchorCtr="0">
            <a:normAutofit/>
          </a:bodyPr>
          <a:lstStyle>
            <a:lvl1pPr marL="457200" lvl="0" indent="-228600" algn="l">
              <a:lnSpc>
                <a:spcPct val="114285"/>
              </a:lnSpc>
              <a:spcBef>
                <a:spcPts val="0"/>
              </a:spcBef>
              <a:spcAft>
                <a:spcPts val="0"/>
              </a:spcAft>
              <a:buClr>
                <a:schemeClr val="lt1"/>
              </a:buClr>
              <a:buSzPts val="1400"/>
              <a:buNone/>
              <a:defRPr sz="1400" b="0" i="0">
                <a:solidFill>
                  <a:schemeClr val="lt1"/>
                </a:solidFill>
                <a:latin typeface="Arial"/>
                <a:ea typeface="Arial"/>
                <a:cs typeface="Arial"/>
                <a:sym typeface="Arial"/>
              </a:defRPr>
            </a:lvl1pPr>
            <a:lvl2pPr marL="914400" lvl="1" indent="-228600" algn="l">
              <a:lnSpc>
                <a:spcPct val="90000"/>
              </a:lnSpc>
              <a:spcBef>
                <a:spcPts val="500"/>
              </a:spcBef>
              <a:spcAft>
                <a:spcPts val="0"/>
              </a:spcAft>
              <a:buClr>
                <a:schemeClr val="dk1"/>
              </a:buClr>
              <a:buSzPts val="2400"/>
              <a:buNone/>
              <a:defRPr/>
            </a:lvl2pPr>
            <a:lvl3pPr marL="1371600" lvl="2" indent="-228600" algn="l">
              <a:lnSpc>
                <a:spcPct val="90000"/>
              </a:lnSpc>
              <a:spcBef>
                <a:spcPts val="500"/>
              </a:spcBef>
              <a:spcAft>
                <a:spcPts val="0"/>
              </a:spcAft>
              <a:buClr>
                <a:schemeClr val="dk1"/>
              </a:buClr>
              <a:buSzPts val="20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6" name="Google Shape;86;p69"/>
          <p:cNvSpPr txBox="1">
            <a:spLocks noGrp="1"/>
          </p:cNvSpPr>
          <p:nvPr>
            <p:ph type="body" idx="3"/>
          </p:nvPr>
        </p:nvSpPr>
        <p:spPr>
          <a:xfrm>
            <a:off x="687341" y="269876"/>
            <a:ext cx="5008018" cy="413816"/>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0"/>
              </a:spcBef>
              <a:spcAft>
                <a:spcPts val="0"/>
              </a:spcAft>
              <a:buClr>
                <a:schemeClr val="lt1"/>
              </a:buClr>
              <a:buSzPts val="2100"/>
              <a:buNone/>
              <a:defRPr sz="2100" b="1" i="0" cap="none">
                <a:solidFill>
                  <a:schemeClr val="lt1"/>
                </a:solidFill>
                <a:latin typeface="Arial"/>
                <a:ea typeface="Arial"/>
                <a:cs typeface="Arial"/>
                <a:sym typeface="Arial"/>
              </a:defRPr>
            </a:lvl1pPr>
            <a:lvl2pPr marL="914400" lvl="1" indent="-228600" algn="l">
              <a:lnSpc>
                <a:spcPct val="90000"/>
              </a:lnSpc>
              <a:spcBef>
                <a:spcPts val="500"/>
              </a:spcBef>
              <a:spcAft>
                <a:spcPts val="0"/>
              </a:spcAft>
              <a:buClr>
                <a:schemeClr val="dk1"/>
              </a:buClr>
              <a:buSzPts val="2400"/>
              <a:buNone/>
              <a:defRPr/>
            </a:lvl2pPr>
            <a:lvl3pPr marL="1371600" lvl="2" indent="-228600" algn="l">
              <a:lnSpc>
                <a:spcPct val="90000"/>
              </a:lnSpc>
              <a:spcBef>
                <a:spcPts val="500"/>
              </a:spcBef>
              <a:spcAft>
                <a:spcPts val="0"/>
              </a:spcAft>
              <a:buClr>
                <a:schemeClr val="dk1"/>
              </a:buClr>
              <a:buSzPts val="20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7" name="Google Shape;87;p69"/>
          <p:cNvSpPr txBox="1">
            <a:spLocks noGrp="1"/>
          </p:cNvSpPr>
          <p:nvPr>
            <p:ph type="body" idx="4"/>
          </p:nvPr>
        </p:nvSpPr>
        <p:spPr>
          <a:xfrm>
            <a:off x="687341" y="683692"/>
            <a:ext cx="5008018" cy="452574"/>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0"/>
              </a:spcBef>
              <a:spcAft>
                <a:spcPts val="0"/>
              </a:spcAft>
              <a:buClr>
                <a:schemeClr val="lt1"/>
              </a:buClr>
              <a:buSzPts val="1800"/>
              <a:buNone/>
              <a:defRPr sz="1800" b="0" i="0" cap="none">
                <a:solidFill>
                  <a:schemeClr val="lt1"/>
                </a:solidFill>
                <a:latin typeface="Arial"/>
                <a:ea typeface="Arial"/>
                <a:cs typeface="Arial"/>
                <a:sym typeface="Arial"/>
              </a:defRPr>
            </a:lvl1pPr>
            <a:lvl2pPr marL="914400" lvl="1" indent="-228600" algn="l">
              <a:lnSpc>
                <a:spcPct val="90000"/>
              </a:lnSpc>
              <a:spcBef>
                <a:spcPts val="500"/>
              </a:spcBef>
              <a:spcAft>
                <a:spcPts val="0"/>
              </a:spcAft>
              <a:buClr>
                <a:schemeClr val="dk1"/>
              </a:buClr>
              <a:buSzPts val="2400"/>
              <a:buNone/>
              <a:defRPr/>
            </a:lvl2pPr>
            <a:lvl3pPr marL="1371600" lvl="2" indent="-228600" algn="l">
              <a:lnSpc>
                <a:spcPct val="90000"/>
              </a:lnSpc>
              <a:spcBef>
                <a:spcPts val="500"/>
              </a:spcBef>
              <a:spcAft>
                <a:spcPts val="0"/>
              </a:spcAft>
              <a:buClr>
                <a:schemeClr val="dk1"/>
              </a:buClr>
              <a:buSzPts val="20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8" name="Google Shape;88;p69"/>
          <p:cNvSpPr>
            <a:spLocks noGrp="1"/>
          </p:cNvSpPr>
          <p:nvPr>
            <p:ph type="pic" idx="5"/>
          </p:nvPr>
        </p:nvSpPr>
        <p:spPr>
          <a:xfrm>
            <a:off x="7084802" y="2466896"/>
            <a:ext cx="4564961" cy="3866029"/>
          </a:xfrm>
          <a:prstGeom prst="rect">
            <a:avLst/>
          </a:prstGeom>
          <a:noFill/>
          <a:ln>
            <a:noFill/>
          </a:ln>
        </p:spPr>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Box_Upper_Right_Picture">
  <p:cSld name="Box_Upper_Right_Picture">
    <p:spTree>
      <p:nvGrpSpPr>
        <p:cNvPr id="1" name="Shape 89"/>
        <p:cNvGrpSpPr/>
        <p:nvPr/>
      </p:nvGrpSpPr>
      <p:grpSpPr>
        <a:xfrm>
          <a:off x="0" y="0"/>
          <a:ext cx="0" cy="0"/>
          <a:chOff x="0" y="0"/>
          <a:chExt cx="0" cy="0"/>
        </a:xfrm>
      </p:grpSpPr>
      <p:pic>
        <p:nvPicPr>
          <p:cNvPr id="90" name="Google Shape;90;p70"/>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91" name="Google Shape;91;p70"/>
          <p:cNvSpPr txBox="1"/>
          <p:nvPr/>
        </p:nvSpPr>
        <p:spPr>
          <a:xfrm>
            <a:off x="11390811" y="6548846"/>
            <a:ext cx="679269" cy="246221"/>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000"/>
              <a:buFont typeface="Arial"/>
              <a:buNone/>
            </a:pPr>
            <a:fld id="{00000000-1234-1234-1234-123412341234}" type="slidenum">
              <a:rPr lang="cs-CZ" sz="1000" b="0" i="0" u="none" strike="noStrike" cap="none">
                <a:solidFill>
                  <a:schemeClr val="lt1"/>
                </a:solidFill>
                <a:latin typeface="Arial"/>
                <a:ea typeface="Arial"/>
                <a:cs typeface="Arial"/>
                <a:sym typeface="Arial"/>
              </a:rPr>
              <a:t>‹#›</a:t>
            </a:fld>
            <a:endParaRPr sz="1000" b="0" i="0" u="none" strike="noStrike" cap="none">
              <a:solidFill>
                <a:schemeClr val="lt1"/>
              </a:solidFill>
              <a:latin typeface="Arial"/>
              <a:ea typeface="Arial"/>
              <a:cs typeface="Arial"/>
              <a:sym typeface="Arial"/>
            </a:endParaRPr>
          </a:p>
        </p:txBody>
      </p:sp>
      <p:sp>
        <p:nvSpPr>
          <p:cNvPr id="92" name="Google Shape;92;p70"/>
          <p:cNvSpPr txBox="1">
            <a:spLocks noGrp="1"/>
          </p:cNvSpPr>
          <p:nvPr>
            <p:ph type="body" idx="1"/>
          </p:nvPr>
        </p:nvSpPr>
        <p:spPr>
          <a:xfrm>
            <a:off x="6539548" y="4849949"/>
            <a:ext cx="4851263" cy="810622"/>
          </a:xfrm>
          <a:prstGeom prst="rect">
            <a:avLst/>
          </a:prstGeom>
          <a:noFill/>
          <a:ln>
            <a:noFill/>
          </a:ln>
        </p:spPr>
        <p:txBody>
          <a:bodyPr spcFirstLastPara="1" wrap="square" lIns="91425" tIns="45700" rIns="91425" bIns="45700" anchor="t" anchorCtr="0">
            <a:normAutofit/>
          </a:bodyPr>
          <a:lstStyle>
            <a:lvl1pPr marL="457200" lvl="0" indent="-228600" algn="l">
              <a:lnSpc>
                <a:spcPct val="109090"/>
              </a:lnSpc>
              <a:spcBef>
                <a:spcPts val="0"/>
              </a:spcBef>
              <a:spcAft>
                <a:spcPts val="0"/>
              </a:spcAft>
              <a:buClr>
                <a:schemeClr val="lt1"/>
              </a:buClr>
              <a:buSzPts val="1100"/>
              <a:buNone/>
              <a:defRPr sz="1100" b="0" i="0">
                <a:solidFill>
                  <a:schemeClr val="lt1"/>
                </a:solidFill>
                <a:latin typeface="Arial"/>
                <a:ea typeface="Arial"/>
                <a:cs typeface="Arial"/>
                <a:sym typeface="Arial"/>
              </a:defRPr>
            </a:lvl1pPr>
            <a:lvl2pPr marL="914400" lvl="1" indent="-228600" algn="l">
              <a:lnSpc>
                <a:spcPct val="90000"/>
              </a:lnSpc>
              <a:spcBef>
                <a:spcPts val="500"/>
              </a:spcBef>
              <a:spcAft>
                <a:spcPts val="0"/>
              </a:spcAft>
              <a:buClr>
                <a:schemeClr val="dk1"/>
              </a:buClr>
              <a:buSzPts val="2400"/>
              <a:buNone/>
              <a:defRPr/>
            </a:lvl2pPr>
            <a:lvl3pPr marL="1371600" lvl="2" indent="-228600" algn="l">
              <a:lnSpc>
                <a:spcPct val="90000"/>
              </a:lnSpc>
              <a:spcBef>
                <a:spcPts val="500"/>
              </a:spcBef>
              <a:spcAft>
                <a:spcPts val="0"/>
              </a:spcAft>
              <a:buClr>
                <a:schemeClr val="dk1"/>
              </a:buClr>
              <a:buSzPts val="20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3" name="Google Shape;93;p70"/>
          <p:cNvSpPr>
            <a:spLocks noGrp="1"/>
          </p:cNvSpPr>
          <p:nvPr>
            <p:ph type="pic" idx="2"/>
          </p:nvPr>
        </p:nvSpPr>
        <p:spPr>
          <a:xfrm>
            <a:off x="7084802" y="463284"/>
            <a:ext cx="4564961" cy="3866029"/>
          </a:xfrm>
          <a:prstGeom prst="rect">
            <a:avLst/>
          </a:prstGeom>
          <a:noFill/>
          <a:ln>
            <a:noFill/>
          </a:ln>
        </p:spPr>
      </p:sp>
      <p:sp>
        <p:nvSpPr>
          <p:cNvPr id="94" name="Google Shape;94;p70"/>
          <p:cNvSpPr txBox="1">
            <a:spLocks noGrp="1"/>
          </p:cNvSpPr>
          <p:nvPr>
            <p:ph type="body" idx="3"/>
          </p:nvPr>
        </p:nvSpPr>
        <p:spPr>
          <a:xfrm>
            <a:off x="687389" y="1336431"/>
            <a:ext cx="5008018" cy="5212415"/>
          </a:xfrm>
          <a:prstGeom prst="rect">
            <a:avLst/>
          </a:prstGeom>
          <a:noFill/>
          <a:ln>
            <a:noFill/>
          </a:ln>
        </p:spPr>
        <p:txBody>
          <a:bodyPr spcFirstLastPara="1" wrap="square" lIns="91425" tIns="45700" rIns="91425" bIns="45700" anchor="t" anchorCtr="0">
            <a:normAutofit/>
          </a:bodyPr>
          <a:lstStyle>
            <a:lvl1pPr marL="457200" lvl="0" indent="-228600" algn="l">
              <a:lnSpc>
                <a:spcPct val="114285"/>
              </a:lnSpc>
              <a:spcBef>
                <a:spcPts val="0"/>
              </a:spcBef>
              <a:spcAft>
                <a:spcPts val="0"/>
              </a:spcAft>
              <a:buClr>
                <a:schemeClr val="lt1"/>
              </a:buClr>
              <a:buSzPts val="1400"/>
              <a:buNone/>
              <a:defRPr sz="1400" b="0" i="0">
                <a:solidFill>
                  <a:schemeClr val="lt1"/>
                </a:solidFill>
                <a:latin typeface="Arial"/>
                <a:ea typeface="Arial"/>
                <a:cs typeface="Arial"/>
                <a:sym typeface="Arial"/>
              </a:defRPr>
            </a:lvl1pPr>
            <a:lvl2pPr marL="914400" lvl="1" indent="-228600" algn="l">
              <a:lnSpc>
                <a:spcPct val="90000"/>
              </a:lnSpc>
              <a:spcBef>
                <a:spcPts val="500"/>
              </a:spcBef>
              <a:spcAft>
                <a:spcPts val="0"/>
              </a:spcAft>
              <a:buClr>
                <a:schemeClr val="dk1"/>
              </a:buClr>
              <a:buSzPts val="2400"/>
              <a:buNone/>
              <a:defRPr/>
            </a:lvl2pPr>
            <a:lvl3pPr marL="1371600" lvl="2" indent="-228600" algn="l">
              <a:lnSpc>
                <a:spcPct val="90000"/>
              </a:lnSpc>
              <a:spcBef>
                <a:spcPts val="500"/>
              </a:spcBef>
              <a:spcAft>
                <a:spcPts val="0"/>
              </a:spcAft>
              <a:buClr>
                <a:schemeClr val="dk1"/>
              </a:buClr>
              <a:buSzPts val="20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5" name="Google Shape;95;p70"/>
          <p:cNvSpPr txBox="1">
            <a:spLocks noGrp="1"/>
          </p:cNvSpPr>
          <p:nvPr>
            <p:ph type="body" idx="4"/>
          </p:nvPr>
        </p:nvSpPr>
        <p:spPr>
          <a:xfrm>
            <a:off x="687341" y="269876"/>
            <a:ext cx="5008018" cy="413816"/>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0"/>
              </a:spcBef>
              <a:spcAft>
                <a:spcPts val="0"/>
              </a:spcAft>
              <a:buClr>
                <a:schemeClr val="lt1"/>
              </a:buClr>
              <a:buSzPts val="2100"/>
              <a:buNone/>
              <a:defRPr sz="2100" b="1" i="0" cap="none">
                <a:solidFill>
                  <a:schemeClr val="lt1"/>
                </a:solidFill>
                <a:latin typeface="Arial"/>
                <a:ea typeface="Arial"/>
                <a:cs typeface="Arial"/>
                <a:sym typeface="Arial"/>
              </a:defRPr>
            </a:lvl1pPr>
            <a:lvl2pPr marL="914400" lvl="1" indent="-228600" algn="l">
              <a:lnSpc>
                <a:spcPct val="90000"/>
              </a:lnSpc>
              <a:spcBef>
                <a:spcPts val="500"/>
              </a:spcBef>
              <a:spcAft>
                <a:spcPts val="0"/>
              </a:spcAft>
              <a:buClr>
                <a:schemeClr val="dk1"/>
              </a:buClr>
              <a:buSzPts val="2400"/>
              <a:buNone/>
              <a:defRPr/>
            </a:lvl2pPr>
            <a:lvl3pPr marL="1371600" lvl="2" indent="-228600" algn="l">
              <a:lnSpc>
                <a:spcPct val="90000"/>
              </a:lnSpc>
              <a:spcBef>
                <a:spcPts val="500"/>
              </a:spcBef>
              <a:spcAft>
                <a:spcPts val="0"/>
              </a:spcAft>
              <a:buClr>
                <a:schemeClr val="dk1"/>
              </a:buClr>
              <a:buSzPts val="20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6" name="Google Shape;96;p70"/>
          <p:cNvSpPr txBox="1">
            <a:spLocks noGrp="1"/>
          </p:cNvSpPr>
          <p:nvPr>
            <p:ph type="body" idx="5"/>
          </p:nvPr>
        </p:nvSpPr>
        <p:spPr>
          <a:xfrm>
            <a:off x="687341" y="683692"/>
            <a:ext cx="5008018" cy="452574"/>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0"/>
              </a:spcBef>
              <a:spcAft>
                <a:spcPts val="0"/>
              </a:spcAft>
              <a:buClr>
                <a:schemeClr val="lt1"/>
              </a:buClr>
              <a:buSzPts val="1800"/>
              <a:buNone/>
              <a:defRPr sz="1800" b="0" i="0" cap="none">
                <a:solidFill>
                  <a:schemeClr val="lt1"/>
                </a:solidFill>
                <a:latin typeface="Arial"/>
                <a:ea typeface="Arial"/>
                <a:cs typeface="Arial"/>
                <a:sym typeface="Arial"/>
              </a:defRPr>
            </a:lvl1pPr>
            <a:lvl2pPr marL="914400" lvl="1" indent="-228600" algn="l">
              <a:lnSpc>
                <a:spcPct val="90000"/>
              </a:lnSpc>
              <a:spcBef>
                <a:spcPts val="500"/>
              </a:spcBef>
              <a:spcAft>
                <a:spcPts val="0"/>
              </a:spcAft>
              <a:buClr>
                <a:schemeClr val="dk1"/>
              </a:buClr>
              <a:buSzPts val="2400"/>
              <a:buNone/>
              <a:defRPr/>
            </a:lvl2pPr>
            <a:lvl3pPr marL="1371600" lvl="2" indent="-228600" algn="l">
              <a:lnSpc>
                <a:spcPct val="90000"/>
              </a:lnSpc>
              <a:spcBef>
                <a:spcPts val="500"/>
              </a:spcBef>
              <a:spcAft>
                <a:spcPts val="0"/>
              </a:spcAft>
              <a:buClr>
                <a:schemeClr val="dk1"/>
              </a:buClr>
              <a:buSzPts val="20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Content_Pictures">
  <p:cSld name="Content_Pictures">
    <p:spTree>
      <p:nvGrpSpPr>
        <p:cNvPr id="1" name="Shape 97"/>
        <p:cNvGrpSpPr/>
        <p:nvPr/>
      </p:nvGrpSpPr>
      <p:grpSpPr>
        <a:xfrm>
          <a:off x="0" y="0"/>
          <a:ext cx="0" cy="0"/>
          <a:chOff x="0" y="0"/>
          <a:chExt cx="0" cy="0"/>
        </a:xfrm>
      </p:grpSpPr>
      <p:pic>
        <p:nvPicPr>
          <p:cNvPr id="98" name="Google Shape;98;p71"/>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99" name="Google Shape;99;p71"/>
          <p:cNvSpPr txBox="1"/>
          <p:nvPr/>
        </p:nvSpPr>
        <p:spPr>
          <a:xfrm>
            <a:off x="11390811" y="6548846"/>
            <a:ext cx="679269" cy="246221"/>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000"/>
              <a:buFont typeface="Arial"/>
              <a:buNone/>
            </a:pPr>
            <a:fld id="{00000000-1234-1234-1234-123412341234}" type="slidenum">
              <a:rPr lang="cs-CZ" sz="1000" b="0" i="0" u="none" strike="noStrike" cap="none">
                <a:solidFill>
                  <a:schemeClr val="lt1"/>
                </a:solidFill>
                <a:latin typeface="Arial"/>
                <a:ea typeface="Arial"/>
                <a:cs typeface="Arial"/>
                <a:sym typeface="Arial"/>
              </a:rPr>
              <a:t>‹#›</a:t>
            </a:fld>
            <a:endParaRPr sz="1000" b="0" i="0" u="none" strike="noStrike" cap="none">
              <a:solidFill>
                <a:schemeClr val="lt1"/>
              </a:solidFill>
              <a:latin typeface="Arial"/>
              <a:ea typeface="Arial"/>
              <a:cs typeface="Arial"/>
              <a:sym typeface="Arial"/>
            </a:endParaRPr>
          </a:p>
        </p:txBody>
      </p:sp>
      <p:sp>
        <p:nvSpPr>
          <p:cNvPr id="100" name="Google Shape;100;p71"/>
          <p:cNvSpPr>
            <a:spLocks noGrp="1"/>
          </p:cNvSpPr>
          <p:nvPr>
            <p:ph type="pic" idx="2"/>
          </p:nvPr>
        </p:nvSpPr>
        <p:spPr>
          <a:xfrm>
            <a:off x="5451475" y="348387"/>
            <a:ext cx="2908300" cy="3500437"/>
          </a:xfrm>
          <a:prstGeom prst="rect">
            <a:avLst/>
          </a:prstGeom>
          <a:noFill/>
          <a:ln>
            <a:noFill/>
          </a:ln>
        </p:spPr>
      </p:sp>
      <p:sp>
        <p:nvSpPr>
          <p:cNvPr id="101" name="Google Shape;101;p71"/>
          <p:cNvSpPr>
            <a:spLocks noGrp="1"/>
          </p:cNvSpPr>
          <p:nvPr>
            <p:ph type="pic" idx="3"/>
          </p:nvPr>
        </p:nvSpPr>
        <p:spPr>
          <a:xfrm>
            <a:off x="8499475" y="348387"/>
            <a:ext cx="3344182" cy="2299019"/>
          </a:xfrm>
          <a:prstGeom prst="rect">
            <a:avLst/>
          </a:prstGeom>
          <a:noFill/>
          <a:ln>
            <a:noFill/>
          </a:ln>
        </p:spPr>
      </p:sp>
      <p:sp>
        <p:nvSpPr>
          <p:cNvPr id="102" name="Google Shape;102;p71"/>
          <p:cNvSpPr>
            <a:spLocks noGrp="1"/>
          </p:cNvSpPr>
          <p:nvPr>
            <p:ph type="pic" idx="4"/>
          </p:nvPr>
        </p:nvSpPr>
        <p:spPr>
          <a:xfrm>
            <a:off x="8490767" y="2778034"/>
            <a:ext cx="3344182" cy="3326675"/>
          </a:xfrm>
          <a:prstGeom prst="rect">
            <a:avLst/>
          </a:prstGeom>
          <a:noFill/>
          <a:ln>
            <a:noFill/>
          </a:ln>
        </p:spPr>
      </p:sp>
      <p:sp>
        <p:nvSpPr>
          <p:cNvPr id="103" name="Google Shape;103;p71"/>
          <p:cNvSpPr>
            <a:spLocks noGrp="1"/>
          </p:cNvSpPr>
          <p:nvPr>
            <p:ph type="pic" idx="5"/>
          </p:nvPr>
        </p:nvSpPr>
        <p:spPr>
          <a:xfrm>
            <a:off x="5451475" y="3953736"/>
            <a:ext cx="2908300" cy="2150973"/>
          </a:xfrm>
          <a:prstGeom prst="rect">
            <a:avLst/>
          </a:prstGeom>
          <a:noFill/>
          <a:ln>
            <a:noFill/>
          </a:ln>
        </p:spPr>
      </p:sp>
      <p:sp>
        <p:nvSpPr>
          <p:cNvPr id="104" name="Google Shape;104;p71"/>
          <p:cNvSpPr txBox="1">
            <a:spLocks noGrp="1"/>
          </p:cNvSpPr>
          <p:nvPr>
            <p:ph type="body" idx="1"/>
          </p:nvPr>
        </p:nvSpPr>
        <p:spPr>
          <a:xfrm>
            <a:off x="687389" y="1336431"/>
            <a:ext cx="4064365" cy="5212415"/>
          </a:xfrm>
          <a:prstGeom prst="rect">
            <a:avLst/>
          </a:prstGeom>
          <a:noFill/>
          <a:ln>
            <a:noFill/>
          </a:ln>
        </p:spPr>
        <p:txBody>
          <a:bodyPr spcFirstLastPara="1" wrap="square" lIns="91425" tIns="45700" rIns="91425" bIns="45700" anchor="t" anchorCtr="0">
            <a:normAutofit/>
          </a:bodyPr>
          <a:lstStyle>
            <a:lvl1pPr marL="457200" lvl="0" indent="-228600" algn="l">
              <a:lnSpc>
                <a:spcPct val="114285"/>
              </a:lnSpc>
              <a:spcBef>
                <a:spcPts val="0"/>
              </a:spcBef>
              <a:spcAft>
                <a:spcPts val="0"/>
              </a:spcAft>
              <a:buClr>
                <a:schemeClr val="lt1"/>
              </a:buClr>
              <a:buSzPts val="1400"/>
              <a:buNone/>
              <a:defRPr sz="1400" b="0" i="0">
                <a:solidFill>
                  <a:schemeClr val="lt1"/>
                </a:solidFill>
                <a:latin typeface="Arial"/>
                <a:ea typeface="Arial"/>
                <a:cs typeface="Arial"/>
                <a:sym typeface="Arial"/>
              </a:defRPr>
            </a:lvl1pPr>
            <a:lvl2pPr marL="914400" lvl="1" indent="-228600" algn="l">
              <a:lnSpc>
                <a:spcPct val="90000"/>
              </a:lnSpc>
              <a:spcBef>
                <a:spcPts val="500"/>
              </a:spcBef>
              <a:spcAft>
                <a:spcPts val="0"/>
              </a:spcAft>
              <a:buClr>
                <a:schemeClr val="dk1"/>
              </a:buClr>
              <a:buSzPts val="2400"/>
              <a:buNone/>
              <a:defRPr/>
            </a:lvl2pPr>
            <a:lvl3pPr marL="1371600" lvl="2" indent="-228600" algn="l">
              <a:lnSpc>
                <a:spcPct val="90000"/>
              </a:lnSpc>
              <a:spcBef>
                <a:spcPts val="500"/>
              </a:spcBef>
              <a:spcAft>
                <a:spcPts val="0"/>
              </a:spcAft>
              <a:buClr>
                <a:schemeClr val="dk1"/>
              </a:buClr>
              <a:buSzPts val="20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5" name="Google Shape;105;p71"/>
          <p:cNvSpPr txBox="1">
            <a:spLocks noGrp="1"/>
          </p:cNvSpPr>
          <p:nvPr>
            <p:ph type="body" idx="6"/>
          </p:nvPr>
        </p:nvSpPr>
        <p:spPr>
          <a:xfrm>
            <a:off x="687341" y="269876"/>
            <a:ext cx="4064365" cy="413816"/>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0"/>
              </a:spcBef>
              <a:spcAft>
                <a:spcPts val="0"/>
              </a:spcAft>
              <a:buClr>
                <a:schemeClr val="lt1"/>
              </a:buClr>
              <a:buSzPts val="2100"/>
              <a:buNone/>
              <a:defRPr sz="2100" b="1" i="0" cap="none">
                <a:solidFill>
                  <a:schemeClr val="lt1"/>
                </a:solidFill>
                <a:latin typeface="Arial"/>
                <a:ea typeface="Arial"/>
                <a:cs typeface="Arial"/>
                <a:sym typeface="Arial"/>
              </a:defRPr>
            </a:lvl1pPr>
            <a:lvl2pPr marL="914400" lvl="1" indent="-228600" algn="l">
              <a:lnSpc>
                <a:spcPct val="90000"/>
              </a:lnSpc>
              <a:spcBef>
                <a:spcPts val="500"/>
              </a:spcBef>
              <a:spcAft>
                <a:spcPts val="0"/>
              </a:spcAft>
              <a:buClr>
                <a:schemeClr val="dk1"/>
              </a:buClr>
              <a:buSzPts val="2400"/>
              <a:buNone/>
              <a:defRPr/>
            </a:lvl2pPr>
            <a:lvl3pPr marL="1371600" lvl="2" indent="-228600" algn="l">
              <a:lnSpc>
                <a:spcPct val="90000"/>
              </a:lnSpc>
              <a:spcBef>
                <a:spcPts val="500"/>
              </a:spcBef>
              <a:spcAft>
                <a:spcPts val="0"/>
              </a:spcAft>
              <a:buClr>
                <a:schemeClr val="dk1"/>
              </a:buClr>
              <a:buSzPts val="20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6" name="Google Shape;106;p71"/>
          <p:cNvSpPr txBox="1">
            <a:spLocks noGrp="1"/>
          </p:cNvSpPr>
          <p:nvPr>
            <p:ph type="body" idx="7"/>
          </p:nvPr>
        </p:nvSpPr>
        <p:spPr>
          <a:xfrm>
            <a:off x="687341" y="683692"/>
            <a:ext cx="4064365" cy="452574"/>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0"/>
              </a:spcBef>
              <a:spcAft>
                <a:spcPts val="0"/>
              </a:spcAft>
              <a:buClr>
                <a:schemeClr val="lt1"/>
              </a:buClr>
              <a:buSzPts val="1800"/>
              <a:buNone/>
              <a:defRPr sz="1800" b="0" i="0" cap="none">
                <a:solidFill>
                  <a:schemeClr val="lt1"/>
                </a:solidFill>
                <a:latin typeface="Arial"/>
                <a:ea typeface="Arial"/>
                <a:cs typeface="Arial"/>
                <a:sym typeface="Arial"/>
              </a:defRPr>
            </a:lvl1pPr>
            <a:lvl2pPr marL="914400" lvl="1" indent="-228600" algn="l">
              <a:lnSpc>
                <a:spcPct val="90000"/>
              </a:lnSpc>
              <a:spcBef>
                <a:spcPts val="500"/>
              </a:spcBef>
              <a:spcAft>
                <a:spcPts val="0"/>
              </a:spcAft>
              <a:buClr>
                <a:schemeClr val="dk1"/>
              </a:buClr>
              <a:buSzPts val="2400"/>
              <a:buNone/>
              <a:defRPr/>
            </a:lvl2pPr>
            <a:lvl3pPr marL="1371600" lvl="2" indent="-228600" algn="l">
              <a:lnSpc>
                <a:spcPct val="90000"/>
              </a:lnSpc>
              <a:spcBef>
                <a:spcPts val="500"/>
              </a:spcBef>
              <a:spcAft>
                <a:spcPts val="0"/>
              </a:spcAft>
              <a:buClr>
                <a:schemeClr val="dk1"/>
              </a:buClr>
              <a:buSzPts val="20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Content_Charts">
  <p:cSld name="Content_Charts">
    <p:spTree>
      <p:nvGrpSpPr>
        <p:cNvPr id="1" name="Shape 107"/>
        <p:cNvGrpSpPr/>
        <p:nvPr/>
      </p:nvGrpSpPr>
      <p:grpSpPr>
        <a:xfrm>
          <a:off x="0" y="0"/>
          <a:ext cx="0" cy="0"/>
          <a:chOff x="0" y="0"/>
          <a:chExt cx="0" cy="0"/>
        </a:xfrm>
      </p:grpSpPr>
      <p:pic>
        <p:nvPicPr>
          <p:cNvPr id="108" name="Google Shape;108;p72"/>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109" name="Google Shape;109;p72"/>
          <p:cNvSpPr txBox="1"/>
          <p:nvPr/>
        </p:nvSpPr>
        <p:spPr>
          <a:xfrm>
            <a:off x="11390811" y="6548846"/>
            <a:ext cx="679269" cy="246221"/>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000"/>
              <a:buFont typeface="Arial"/>
              <a:buNone/>
            </a:pPr>
            <a:fld id="{00000000-1234-1234-1234-123412341234}" type="slidenum">
              <a:rPr lang="cs-CZ" sz="1000" b="0" i="0" u="none" strike="noStrike" cap="none">
                <a:solidFill>
                  <a:schemeClr val="lt1"/>
                </a:solidFill>
                <a:latin typeface="Arial"/>
                <a:ea typeface="Arial"/>
                <a:cs typeface="Arial"/>
                <a:sym typeface="Arial"/>
              </a:rPr>
              <a:t>‹#›</a:t>
            </a:fld>
            <a:endParaRPr sz="1000" b="0" i="0" u="none" strike="noStrike" cap="none">
              <a:solidFill>
                <a:schemeClr val="lt1"/>
              </a:solidFill>
              <a:latin typeface="Arial"/>
              <a:ea typeface="Arial"/>
              <a:cs typeface="Arial"/>
              <a:sym typeface="Arial"/>
            </a:endParaRPr>
          </a:p>
        </p:txBody>
      </p:sp>
      <p:sp>
        <p:nvSpPr>
          <p:cNvPr id="110" name="Google Shape;110;p72"/>
          <p:cNvSpPr>
            <a:spLocks noGrp="1"/>
          </p:cNvSpPr>
          <p:nvPr>
            <p:ph type="chart" idx="2"/>
          </p:nvPr>
        </p:nvSpPr>
        <p:spPr>
          <a:xfrm>
            <a:off x="5521325" y="374650"/>
            <a:ext cx="2734401" cy="2786561"/>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11" name="Google Shape;111;p72"/>
          <p:cNvSpPr>
            <a:spLocks noGrp="1"/>
          </p:cNvSpPr>
          <p:nvPr>
            <p:ph type="chart" idx="3"/>
          </p:nvPr>
        </p:nvSpPr>
        <p:spPr>
          <a:xfrm>
            <a:off x="5521325" y="3309439"/>
            <a:ext cx="2734401" cy="2786561"/>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12" name="Google Shape;112;p72"/>
          <p:cNvSpPr>
            <a:spLocks noGrp="1"/>
          </p:cNvSpPr>
          <p:nvPr>
            <p:ph type="chart" idx="4"/>
          </p:nvPr>
        </p:nvSpPr>
        <p:spPr>
          <a:xfrm>
            <a:off x="8412571" y="365942"/>
            <a:ext cx="3396252" cy="5730058"/>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13" name="Google Shape;113;p72"/>
          <p:cNvSpPr txBox="1">
            <a:spLocks noGrp="1"/>
          </p:cNvSpPr>
          <p:nvPr>
            <p:ph type="body" idx="1"/>
          </p:nvPr>
        </p:nvSpPr>
        <p:spPr>
          <a:xfrm>
            <a:off x="687389" y="1336431"/>
            <a:ext cx="4064365" cy="5212415"/>
          </a:xfrm>
          <a:prstGeom prst="rect">
            <a:avLst/>
          </a:prstGeom>
          <a:noFill/>
          <a:ln>
            <a:noFill/>
          </a:ln>
        </p:spPr>
        <p:txBody>
          <a:bodyPr spcFirstLastPara="1" wrap="square" lIns="91425" tIns="45700" rIns="91425" bIns="45700" anchor="t" anchorCtr="0">
            <a:normAutofit/>
          </a:bodyPr>
          <a:lstStyle>
            <a:lvl1pPr marL="457200" lvl="0" indent="-228600" algn="l">
              <a:lnSpc>
                <a:spcPct val="114285"/>
              </a:lnSpc>
              <a:spcBef>
                <a:spcPts val="0"/>
              </a:spcBef>
              <a:spcAft>
                <a:spcPts val="0"/>
              </a:spcAft>
              <a:buClr>
                <a:schemeClr val="lt1"/>
              </a:buClr>
              <a:buSzPts val="1400"/>
              <a:buNone/>
              <a:defRPr sz="1400" b="0" i="0">
                <a:solidFill>
                  <a:schemeClr val="lt1"/>
                </a:solidFill>
                <a:latin typeface="Arial"/>
                <a:ea typeface="Arial"/>
                <a:cs typeface="Arial"/>
                <a:sym typeface="Arial"/>
              </a:defRPr>
            </a:lvl1pPr>
            <a:lvl2pPr marL="914400" lvl="1" indent="-228600" algn="l">
              <a:lnSpc>
                <a:spcPct val="90000"/>
              </a:lnSpc>
              <a:spcBef>
                <a:spcPts val="500"/>
              </a:spcBef>
              <a:spcAft>
                <a:spcPts val="0"/>
              </a:spcAft>
              <a:buClr>
                <a:schemeClr val="dk1"/>
              </a:buClr>
              <a:buSzPts val="2400"/>
              <a:buNone/>
              <a:defRPr/>
            </a:lvl2pPr>
            <a:lvl3pPr marL="1371600" lvl="2" indent="-228600" algn="l">
              <a:lnSpc>
                <a:spcPct val="90000"/>
              </a:lnSpc>
              <a:spcBef>
                <a:spcPts val="500"/>
              </a:spcBef>
              <a:spcAft>
                <a:spcPts val="0"/>
              </a:spcAft>
              <a:buClr>
                <a:schemeClr val="dk1"/>
              </a:buClr>
              <a:buSzPts val="20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4" name="Google Shape;114;p72"/>
          <p:cNvSpPr txBox="1">
            <a:spLocks noGrp="1"/>
          </p:cNvSpPr>
          <p:nvPr>
            <p:ph type="body" idx="5"/>
          </p:nvPr>
        </p:nvSpPr>
        <p:spPr>
          <a:xfrm>
            <a:off x="687341" y="269876"/>
            <a:ext cx="4064365" cy="413816"/>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0"/>
              </a:spcBef>
              <a:spcAft>
                <a:spcPts val="0"/>
              </a:spcAft>
              <a:buClr>
                <a:schemeClr val="lt1"/>
              </a:buClr>
              <a:buSzPts val="2100"/>
              <a:buNone/>
              <a:defRPr sz="2100" b="1" i="0" cap="none">
                <a:solidFill>
                  <a:schemeClr val="lt1"/>
                </a:solidFill>
                <a:latin typeface="Arial"/>
                <a:ea typeface="Arial"/>
                <a:cs typeface="Arial"/>
                <a:sym typeface="Arial"/>
              </a:defRPr>
            </a:lvl1pPr>
            <a:lvl2pPr marL="914400" lvl="1" indent="-228600" algn="l">
              <a:lnSpc>
                <a:spcPct val="90000"/>
              </a:lnSpc>
              <a:spcBef>
                <a:spcPts val="500"/>
              </a:spcBef>
              <a:spcAft>
                <a:spcPts val="0"/>
              </a:spcAft>
              <a:buClr>
                <a:schemeClr val="dk1"/>
              </a:buClr>
              <a:buSzPts val="2400"/>
              <a:buNone/>
              <a:defRPr/>
            </a:lvl2pPr>
            <a:lvl3pPr marL="1371600" lvl="2" indent="-228600" algn="l">
              <a:lnSpc>
                <a:spcPct val="90000"/>
              </a:lnSpc>
              <a:spcBef>
                <a:spcPts val="500"/>
              </a:spcBef>
              <a:spcAft>
                <a:spcPts val="0"/>
              </a:spcAft>
              <a:buClr>
                <a:schemeClr val="dk1"/>
              </a:buClr>
              <a:buSzPts val="20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5" name="Google Shape;115;p72"/>
          <p:cNvSpPr txBox="1">
            <a:spLocks noGrp="1"/>
          </p:cNvSpPr>
          <p:nvPr>
            <p:ph type="body" idx="6"/>
          </p:nvPr>
        </p:nvSpPr>
        <p:spPr>
          <a:xfrm>
            <a:off x="687341" y="683692"/>
            <a:ext cx="4064365" cy="452574"/>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0"/>
              </a:spcBef>
              <a:spcAft>
                <a:spcPts val="0"/>
              </a:spcAft>
              <a:buClr>
                <a:schemeClr val="lt1"/>
              </a:buClr>
              <a:buSzPts val="1800"/>
              <a:buNone/>
              <a:defRPr sz="1800" b="0" i="0" cap="none">
                <a:solidFill>
                  <a:schemeClr val="lt1"/>
                </a:solidFill>
                <a:latin typeface="Arial"/>
                <a:ea typeface="Arial"/>
                <a:cs typeface="Arial"/>
                <a:sym typeface="Arial"/>
              </a:defRPr>
            </a:lvl1pPr>
            <a:lvl2pPr marL="914400" lvl="1" indent="-228600" algn="l">
              <a:lnSpc>
                <a:spcPct val="90000"/>
              </a:lnSpc>
              <a:spcBef>
                <a:spcPts val="500"/>
              </a:spcBef>
              <a:spcAft>
                <a:spcPts val="0"/>
              </a:spcAft>
              <a:buClr>
                <a:schemeClr val="dk1"/>
              </a:buClr>
              <a:buSzPts val="2400"/>
              <a:buNone/>
              <a:defRPr/>
            </a:lvl2pPr>
            <a:lvl3pPr marL="1371600" lvl="2" indent="-228600" algn="l">
              <a:lnSpc>
                <a:spcPct val="90000"/>
              </a:lnSpc>
              <a:spcBef>
                <a:spcPts val="500"/>
              </a:spcBef>
              <a:spcAft>
                <a:spcPts val="0"/>
              </a:spcAft>
              <a:buClr>
                <a:schemeClr val="dk1"/>
              </a:buClr>
              <a:buSzPts val="20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hank_you">
  <p:cSld name="Thank_you">
    <p:spTree>
      <p:nvGrpSpPr>
        <p:cNvPr id="1" name="Shape 116"/>
        <p:cNvGrpSpPr/>
        <p:nvPr/>
      </p:nvGrpSpPr>
      <p:grpSpPr>
        <a:xfrm>
          <a:off x="0" y="0"/>
          <a:ext cx="0" cy="0"/>
          <a:chOff x="0" y="0"/>
          <a:chExt cx="0" cy="0"/>
        </a:xfrm>
      </p:grpSpPr>
      <p:pic>
        <p:nvPicPr>
          <p:cNvPr id="117" name="Google Shape;117;p73"/>
          <p:cNvPicPr preferRelativeResize="0"/>
          <p:nvPr/>
        </p:nvPicPr>
        <p:blipFill rotWithShape="1">
          <a:blip r:embed="rId2">
            <a:alphaModFix/>
          </a:blip>
          <a:srcRect/>
          <a:stretch/>
        </p:blipFill>
        <p:spPr>
          <a:xfrm>
            <a:off x="0" y="0"/>
            <a:ext cx="12192000" cy="6858000"/>
          </a:xfrm>
          <a:prstGeom prst="rect">
            <a:avLst/>
          </a:prstGeom>
          <a:noFill/>
          <a:ln>
            <a:noFill/>
          </a:ln>
        </p:spPr>
      </p:pic>
      <p:pic>
        <p:nvPicPr>
          <p:cNvPr id="118" name="Google Shape;118;p73"/>
          <p:cNvPicPr preferRelativeResize="0"/>
          <p:nvPr/>
        </p:nvPicPr>
        <p:blipFill rotWithShape="1">
          <a:blip r:embed="rId3">
            <a:alphaModFix/>
          </a:blip>
          <a:srcRect/>
          <a:stretch/>
        </p:blipFill>
        <p:spPr>
          <a:xfrm>
            <a:off x="10502416" y="249382"/>
            <a:ext cx="1393096" cy="802243"/>
          </a:xfrm>
          <a:prstGeom prst="rect">
            <a:avLst/>
          </a:prstGeom>
          <a:noFill/>
          <a:ln>
            <a:noFill/>
          </a:ln>
        </p:spPr>
      </p:pic>
      <p:sp>
        <p:nvSpPr>
          <p:cNvPr id="119" name="Google Shape;119;p73"/>
          <p:cNvSpPr txBox="1"/>
          <p:nvPr/>
        </p:nvSpPr>
        <p:spPr>
          <a:xfrm>
            <a:off x="444142" y="5016925"/>
            <a:ext cx="8525046" cy="15696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9600"/>
              <a:buFont typeface="Arial"/>
              <a:buNone/>
            </a:pPr>
            <a:r>
              <a:rPr lang="cs-CZ" sz="9600" b="1" i="0" u="none" strike="noStrike" cap="none">
                <a:solidFill>
                  <a:schemeClr val="lt1"/>
                </a:solidFill>
                <a:latin typeface="Arial"/>
                <a:ea typeface="Arial"/>
                <a:cs typeface="Arial"/>
                <a:sym typeface="Arial"/>
              </a:rPr>
              <a:t>THANK YOU</a:t>
            </a:r>
            <a:endParaRPr sz="1400" b="1" i="0" u="none" strike="noStrike" cap="none">
              <a:solidFill>
                <a:srgbClr val="000000"/>
              </a:solidFill>
              <a:latin typeface="Arial"/>
              <a:ea typeface="Arial"/>
              <a:cs typeface="Arial"/>
              <a:sym typeface="Arial"/>
            </a:endParaRPr>
          </a:p>
        </p:txBody>
      </p:sp>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347">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able_of_Contents">
  <p:cSld name="1_Table_of_Contents">
    <p:spTree>
      <p:nvGrpSpPr>
        <p:cNvPr id="1" name="Shape 120"/>
        <p:cNvGrpSpPr/>
        <p:nvPr/>
      </p:nvGrpSpPr>
      <p:grpSpPr>
        <a:xfrm>
          <a:off x="0" y="0"/>
          <a:ext cx="0" cy="0"/>
          <a:chOff x="0" y="0"/>
          <a:chExt cx="0" cy="0"/>
        </a:xfrm>
      </p:grpSpPr>
      <p:pic>
        <p:nvPicPr>
          <p:cNvPr id="121" name="Google Shape;121;p74"/>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122" name="Google Shape;122;p74"/>
          <p:cNvSpPr txBox="1">
            <a:spLocks noGrp="1"/>
          </p:cNvSpPr>
          <p:nvPr>
            <p:ph type="body" idx="1"/>
          </p:nvPr>
        </p:nvSpPr>
        <p:spPr>
          <a:xfrm>
            <a:off x="365125" y="269876"/>
            <a:ext cx="2343241" cy="452574"/>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0"/>
              </a:spcBef>
              <a:spcAft>
                <a:spcPts val="0"/>
              </a:spcAft>
              <a:buClr>
                <a:schemeClr val="lt1"/>
              </a:buClr>
              <a:buSzPts val="2800"/>
              <a:buNone/>
              <a:defRPr b="1" i="0" cap="none">
                <a:solidFill>
                  <a:schemeClr val="lt1"/>
                </a:solidFill>
                <a:latin typeface="Arial"/>
                <a:ea typeface="Arial"/>
                <a:cs typeface="Arial"/>
                <a:sym typeface="Arial"/>
              </a:defRPr>
            </a:lvl1pPr>
            <a:lvl2pPr marL="914400" lvl="1" indent="-228600" algn="l">
              <a:lnSpc>
                <a:spcPct val="90000"/>
              </a:lnSpc>
              <a:spcBef>
                <a:spcPts val="500"/>
              </a:spcBef>
              <a:spcAft>
                <a:spcPts val="0"/>
              </a:spcAft>
              <a:buClr>
                <a:schemeClr val="dk1"/>
              </a:buClr>
              <a:buSzPts val="2400"/>
              <a:buNone/>
              <a:defRPr/>
            </a:lvl2pPr>
            <a:lvl3pPr marL="1371600" lvl="2" indent="-228600" algn="l">
              <a:lnSpc>
                <a:spcPct val="90000"/>
              </a:lnSpc>
              <a:spcBef>
                <a:spcPts val="500"/>
              </a:spcBef>
              <a:spcAft>
                <a:spcPts val="0"/>
              </a:spcAft>
              <a:buClr>
                <a:schemeClr val="dk1"/>
              </a:buClr>
              <a:buSzPts val="20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3" name="Google Shape;123;p74"/>
          <p:cNvSpPr txBox="1">
            <a:spLocks noGrp="1"/>
          </p:cNvSpPr>
          <p:nvPr>
            <p:ph type="body" idx="2"/>
          </p:nvPr>
        </p:nvSpPr>
        <p:spPr>
          <a:xfrm>
            <a:off x="3510099" y="1168556"/>
            <a:ext cx="7258306" cy="4445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2100"/>
              <a:buNone/>
              <a:defRPr sz="2100" b="0" i="0">
                <a:latin typeface="Arial"/>
                <a:ea typeface="Arial"/>
                <a:cs typeface="Arial"/>
                <a:sym typeface="Arial"/>
              </a:defRPr>
            </a:lvl1pPr>
            <a:lvl2pPr marL="914400" lvl="1" indent="-228600" algn="l">
              <a:lnSpc>
                <a:spcPct val="90000"/>
              </a:lnSpc>
              <a:spcBef>
                <a:spcPts val="500"/>
              </a:spcBef>
              <a:spcAft>
                <a:spcPts val="0"/>
              </a:spcAft>
              <a:buClr>
                <a:schemeClr val="dk1"/>
              </a:buClr>
              <a:buSzPts val="2400"/>
              <a:buNone/>
              <a:defRPr/>
            </a:lvl2pPr>
            <a:lvl3pPr marL="1371600" lvl="2" indent="-228600" algn="l">
              <a:lnSpc>
                <a:spcPct val="90000"/>
              </a:lnSpc>
              <a:spcBef>
                <a:spcPts val="500"/>
              </a:spcBef>
              <a:spcAft>
                <a:spcPts val="0"/>
              </a:spcAft>
              <a:buClr>
                <a:schemeClr val="dk1"/>
              </a:buClr>
              <a:buSzPts val="20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4" name="Google Shape;124;p74"/>
          <p:cNvSpPr txBox="1">
            <a:spLocks noGrp="1"/>
          </p:cNvSpPr>
          <p:nvPr>
            <p:ph type="body" idx="3"/>
          </p:nvPr>
        </p:nvSpPr>
        <p:spPr>
          <a:xfrm>
            <a:off x="3510099" y="2173747"/>
            <a:ext cx="7258306" cy="4445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2100"/>
              <a:buNone/>
              <a:defRPr sz="2100" b="0" i="0">
                <a:latin typeface="Arial"/>
                <a:ea typeface="Arial"/>
                <a:cs typeface="Arial"/>
                <a:sym typeface="Arial"/>
              </a:defRPr>
            </a:lvl1pPr>
            <a:lvl2pPr marL="914400" lvl="1" indent="-228600" algn="l">
              <a:lnSpc>
                <a:spcPct val="90000"/>
              </a:lnSpc>
              <a:spcBef>
                <a:spcPts val="500"/>
              </a:spcBef>
              <a:spcAft>
                <a:spcPts val="0"/>
              </a:spcAft>
              <a:buClr>
                <a:schemeClr val="dk1"/>
              </a:buClr>
              <a:buSzPts val="2400"/>
              <a:buNone/>
              <a:defRPr/>
            </a:lvl2pPr>
            <a:lvl3pPr marL="1371600" lvl="2" indent="-228600" algn="l">
              <a:lnSpc>
                <a:spcPct val="90000"/>
              </a:lnSpc>
              <a:spcBef>
                <a:spcPts val="500"/>
              </a:spcBef>
              <a:spcAft>
                <a:spcPts val="0"/>
              </a:spcAft>
              <a:buClr>
                <a:schemeClr val="dk1"/>
              </a:buClr>
              <a:buSzPts val="20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5" name="Google Shape;125;p74"/>
          <p:cNvSpPr txBox="1">
            <a:spLocks noGrp="1"/>
          </p:cNvSpPr>
          <p:nvPr>
            <p:ph type="body" idx="4"/>
          </p:nvPr>
        </p:nvSpPr>
        <p:spPr>
          <a:xfrm>
            <a:off x="3510099" y="3166301"/>
            <a:ext cx="7258306" cy="4445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2100"/>
              <a:buNone/>
              <a:defRPr sz="2100" b="0" i="0">
                <a:latin typeface="Arial"/>
                <a:ea typeface="Arial"/>
                <a:cs typeface="Arial"/>
                <a:sym typeface="Arial"/>
              </a:defRPr>
            </a:lvl1pPr>
            <a:lvl2pPr marL="914400" lvl="1" indent="-228600" algn="l">
              <a:lnSpc>
                <a:spcPct val="90000"/>
              </a:lnSpc>
              <a:spcBef>
                <a:spcPts val="500"/>
              </a:spcBef>
              <a:spcAft>
                <a:spcPts val="0"/>
              </a:spcAft>
              <a:buClr>
                <a:schemeClr val="dk1"/>
              </a:buClr>
              <a:buSzPts val="2400"/>
              <a:buNone/>
              <a:defRPr/>
            </a:lvl2pPr>
            <a:lvl3pPr marL="1371600" lvl="2" indent="-228600" algn="l">
              <a:lnSpc>
                <a:spcPct val="90000"/>
              </a:lnSpc>
              <a:spcBef>
                <a:spcPts val="500"/>
              </a:spcBef>
              <a:spcAft>
                <a:spcPts val="0"/>
              </a:spcAft>
              <a:buClr>
                <a:schemeClr val="dk1"/>
              </a:buClr>
              <a:buSzPts val="20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6" name="Google Shape;126;p74"/>
          <p:cNvSpPr txBox="1">
            <a:spLocks noGrp="1"/>
          </p:cNvSpPr>
          <p:nvPr>
            <p:ph type="body" idx="5"/>
          </p:nvPr>
        </p:nvSpPr>
        <p:spPr>
          <a:xfrm>
            <a:off x="3510099" y="4158855"/>
            <a:ext cx="7258306" cy="4445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2100"/>
              <a:buNone/>
              <a:defRPr sz="2100" b="0" i="0">
                <a:latin typeface="Arial"/>
                <a:ea typeface="Arial"/>
                <a:cs typeface="Arial"/>
                <a:sym typeface="Arial"/>
              </a:defRPr>
            </a:lvl1pPr>
            <a:lvl2pPr marL="914400" lvl="1" indent="-228600" algn="l">
              <a:lnSpc>
                <a:spcPct val="90000"/>
              </a:lnSpc>
              <a:spcBef>
                <a:spcPts val="500"/>
              </a:spcBef>
              <a:spcAft>
                <a:spcPts val="0"/>
              </a:spcAft>
              <a:buClr>
                <a:schemeClr val="dk1"/>
              </a:buClr>
              <a:buSzPts val="2400"/>
              <a:buNone/>
              <a:defRPr/>
            </a:lvl2pPr>
            <a:lvl3pPr marL="1371600" lvl="2" indent="-228600" algn="l">
              <a:lnSpc>
                <a:spcPct val="90000"/>
              </a:lnSpc>
              <a:spcBef>
                <a:spcPts val="500"/>
              </a:spcBef>
              <a:spcAft>
                <a:spcPts val="0"/>
              </a:spcAft>
              <a:buClr>
                <a:schemeClr val="dk1"/>
              </a:buClr>
              <a:buSzPts val="20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7" name="Google Shape;127;p74"/>
          <p:cNvSpPr txBox="1">
            <a:spLocks noGrp="1"/>
          </p:cNvSpPr>
          <p:nvPr>
            <p:ph type="body" idx="6"/>
          </p:nvPr>
        </p:nvSpPr>
        <p:spPr>
          <a:xfrm>
            <a:off x="3510099" y="5190486"/>
            <a:ext cx="7258306" cy="4445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2100"/>
              <a:buNone/>
              <a:defRPr sz="2100" b="0" i="0" cap="none">
                <a:latin typeface="Arial"/>
                <a:ea typeface="Arial"/>
                <a:cs typeface="Arial"/>
                <a:sym typeface="Arial"/>
              </a:defRPr>
            </a:lvl1pPr>
            <a:lvl2pPr marL="914400" lvl="1" indent="-228600" algn="l">
              <a:lnSpc>
                <a:spcPct val="90000"/>
              </a:lnSpc>
              <a:spcBef>
                <a:spcPts val="500"/>
              </a:spcBef>
              <a:spcAft>
                <a:spcPts val="0"/>
              </a:spcAft>
              <a:buClr>
                <a:schemeClr val="dk1"/>
              </a:buClr>
              <a:buSzPts val="2400"/>
              <a:buNone/>
              <a:defRPr/>
            </a:lvl2pPr>
            <a:lvl3pPr marL="1371600" lvl="2" indent="-228600" algn="l">
              <a:lnSpc>
                <a:spcPct val="90000"/>
              </a:lnSpc>
              <a:spcBef>
                <a:spcPts val="500"/>
              </a:spcBef>
              <a:spcAft>
                <a:spcPts val="0"/>
              </a:spcAft>
              <a:buClr>
                <a:schemeClr val="dk1"/>
              </a:buClr>
              <a:buSzPts val="20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Section_Divider">
  <p:cSld name="1_Section_Divider">
    <p:spTree>
      <p:nvGrpSpPr>
        <p:cNvPr id="1" name="Shape 128"/>
        <p:cNvGrpSpPr/>
        <p:nvPr/>
      </p:nvGrpSpPr>
      <p:grpSpPr>
        <a:xfrm>
          <a:off x="0" y="0"/>
          <a:ext cx="0" cy="0"/>
          <a:chOff x="0" y="0"/>
          <a:chExt cx="0" cy="0"/>
        </a:xfrm>
      </p:grpSpPr>
      <p:pic>
        <p:nvPicPr>
          <p:cNvPr id="129" name="Google Shape;129;p75"/>
          <p:cNvPicPr preferRelativeResize="0"/>
          <p:nvPr/>
        </p:nvPicPr>
        <p:blipFill rotWithShape="1">
          <a:blip r:embed="rId2">
            <a:alphaModFix/>
          </a:blip>
          <a:srcRect/>
          <a:stretch/>
        </p:blipFill>
        <p:spPr>
          <a:xfrm>
            <a:off x="0" y="0"/>
            <a:ext cx="12192000" cy="6858000"/>
          </a:xfrm>
          <a:prstGeom prst="rect">
            <a:avLst/>
          </a:prstGeom>
          <a:noFill/>
          <a:ln>
            <a:noFill/>
          </a:ln>
        </p:spPr>
      </p:pic>
      <p:pic>
        <p:nvPicPr>
          <p:cNvPr id="130" name="Google Shape;130;p75"/>
          <p:cNvPicPr preferRelativeResize="0"/>
          <p:nvPr/>
        </p:nvPicPr>
        <p:blipFill rotWithShape="1">
          <a:blip r:embed="rId3">
            <a:alphaModFix/>
          </a:blip>
          <a:srcRect/>
          <a:stretch/>
        </p:blipFill>
        <p:spPr>
          <a:xfrm>
            <a:off x="10502416" y="249382"/>
            <a:ext cx="1393096" cy="802243"/>
          </a:xfrm>
          <a:prstGeom prst="rect">
            <a:avLst/>
          </a:prstGeom>
          <a:noFill/>
          <a:ln>
            <a:noFill/>
          </a:ln>
        </p:spPr>
      </p:pic>
      <p:sp>
        <p:nvSpPr>
          <p:cNvPr id="131" name="Google Shape;131;p75"/>
          <p:cNvSpPr txBox="1">
            <a:spLocks noGrp="1"/>
          </p:cNvSpPr>
          <p:nvPr>
            <p:ph type="body" idx="1"/>
          </p:nvPr>
        </p:nvSpPr>
        <p:spPr>
          <a:xfrm>
            <a:off x="441325" y="4164495"/>
            <a:ext cx="10860088" cy="2619481"/>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0"/>
              </a:spcBef>
              <a:spcAft>
                <a:spcPts val="0"/>
              </a:spcAft>
              <a:buClr>
                <a:schemeClr val="lt1"/>
              </a:buClr>
              <a:buSzPts val="9600"/>
              <a:buNone/>
              <a:defRPr sz="9600" b="1" i="0" cap="none">
                <a:solidFill>
                  <a:schemeClr val="lt1"/>
                </a:solidFill>
                <a:latin typeface="Arial"/>
                <a:ea typeface="Arial"/>
                <a:cs typeface="Arial"/>
                <a:sym typeface="Arial"/>
              </a:defRPr>
            </a:lvl1pPr>
            <a:lvl2pPr marL="914400" lvl="1" indent="-228600" algn="l">
              <a:lnSpc>
                <a:spcPct val="90000"/>
              </a:lnSpc>
              <a:spcBef>
                <a:spcPts val="500"/>
              </a:spcBef>
              <a:spcAft>
                <a:spcPts val="0"/>
              </a:spcAft>
              <a:buClr>
                <a:schemeClr val="lt1"/>
              </a:buClr>
              <a:buSzPts val="2400"/>
              <a:buNone/>
              <a:defRPr>
                <a:solidFill>
                  <a:schemeClr val="lt1"/>
                </a:solidFill>
              </a:defRPr>
            </a:lvl2pPr>
            <a:lvl3pPr marL="1371600" lvl="2" indent="-228600" algn="l">
              <a:lnSpc>
                <a:spcPct val="90000"/>
              </a:lnSpc>
              <a:spcBef>
                <a:spcPts val="500"/>
              </a:spcBef>
              <a:spcAft>
                <a:spcPts val="0"/>
              </a:spcAft>
              <a:buClr>
                <a:schemeClr val="lt1"/>
              </a:buClr>
              <a:buSzPts val="2000"/>
              <a:buNone/>
              <a:defRPr>
                <a:solidFill>
                  <a:schemeClr val="lt1"/>
                </a:solidFill>
              </a:defRPr>
            </a:lvl3pPr>
            <a:lvl4pPr marL="1828800" lvl="3" indent="-228600" algn="l">
              <a:lnSpc>
                <a:spcPct val="90000"/>
              </a:lnSpc>
              <a:spcBef>
                <a:spcPts val="500"/>
              </a:spcBef>
              <a:spcAft>
                <a:spcPts val="0"/>
              </a:spcAft>
              <a:buClr>
                <a:schemeClr val="lt1"/>
              </a:buClr>
              <a:buSzPts val="1800"/>
              <a:buNone/>
              <a:defRPr>
                <a:solidFill>
                  <a:schemeClr val="lt1"/>
                </a:solidFill>
              </a:defRPr>
            </a:lvl4pPr>
            <a:lvl5pPr marL="2286000" lvl="4" indent="-228600" algn="l">
              <a:lnSpc>
                <a:spcPct val="90000"/>
              </a:lnSpc>
              <a:spcBef>
                <a:spcPts val="500"/>
              </a:spcBef>
              <a:spcAft>
                <a:spcPts val="0"/>
              </a:spcAft>
              <a:buClr>
                <a:schemeClr val="lt1"/>
              </a:buClr>
              <a:buSzPts val="1800"/>
              <a:buNone/>
              <a:defRPr>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32" name="Google Shape;132;p75"/>
          <p:cNvSpPr txBox="1">
            <a:spLocks noGrp="1"/>
          </p:cNvSpPr>
          <p:nvPr>
            <p:ph type="body" idx="2"/>
          </p:nvPr>
        </p:nvSpPr>
        <p:spPr>
          <a:xfrm>
            <a:off x="441324" y="508000"/>
            <a:ext cx="2411206" cy="1079357"/>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lt1"/>
              </a:buClr>
              <a:buSzPts val="7000"/>
              <a:buNone/>
              <a:defRPr sz="7000" b="0" i="0">
                <a:solidFill>
                  <a:schemeClr val="lt1"/>
                </a:solidFill>
                <a:latin typeface="Arial"/>
                <a:ea typeface="Arial"/>
                <a:cs typeface="Arial"/>
                <a:sym typeface="Aria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347">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Full Image">
  <p:cSld name="Full Image">
    <p:spTree>
      <p:nvGrpSpPr>
        <p:cNvPr id="1" name="Shape 21"/>
        <p:cNvGrpSpPr/>
        <p:nvPr/>
      </p:nvGrpSpPr>
      <p:grpSpPr>
        <a:xfrm>
          <a:off x="0" y="0"/>
          <a:ext cx="0" cy="0"/>
          <a:chOff x="0" y="0"/>
          <a:chExt cx="0" cy="0"/>
        </a:xfrm>
      </p:grpSpPr>
      <p:sp>
        <p:nvSpPr>
          <p:cNvPr id="22" name="Google Shape;22;p58"/>
          <p:cNvSpPr>
            <a:spLocks noGrp="1"/>
          </p:cNvSpPr>
          <p:nvPr>
            <p:ph type="pic" idx="2"/>
          </p:nvPr>
        </p:nvSpPr>
        <p:spPr>
          <a:xfrm>
            <a:off x="0" y="0"/>
            <a:ext cx="12192000" cy="6858000"/>
          </a:xfrm>
          <a:prstGeom prst="rect">
            <a:avLst/>
          </a:prstGeom>
          <a:solidFill>
            <a:srgbClr val="E1E9EA">
              <a:alpha val="69803"/>
            </a:srgbClr>
          </a:solidFill>
          <a:ln>
            <a:noFill/>
          </a:ln>
        </p:spPr>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Sub_Section_Title_Page">
  <p:cSld name="1_Sub_Section_Title_Page">
    <p:spTree>
      <p:nvGrpSpPr>
        <p:cNvPr id="1" name="Shape 133"/>
        <p:cNvGrpSpPr/>
        <p:nvPr/>
      </p:nvGrpSpPr>
      <p:grpSpPr>
        <a:xfrm>
          <a:off x="0" y="0"/>
          <a:ext cx="0" cy="0"/>
          <a:chOff x="0" y="0"/>
          <a:chExt cx="0" cy="0"/>
        </a:xfrm>
      </p:grpSpPr>
      <p:pic>
        <p:nvPicPr>
          <p:cNvPr id="134" name="Google Shape;134;p76"/>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135" name="Google Shape;135;p76"/>
          <p:cNvSpPr txBox="1"/>
          <p:nvPr/>
        </p:nvSpPr>
        <p:spPr>
          <a:xfrm>
            <a:off x="11390811" y="6548846"/>
            <a:ext cx="679269" cy="246221"/>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000"/>
              <a:buFont typeface="Arial"/>
              <a:buNone/>
            </a:pPr>
            <a:fld id="{00000000-1234-1234-1234-123412341234}" type="slidenum">
              <a:rPr lang="cs-CZ" sz="1000" b="0" i="0" u="none" strike="noStrike" cap="none">
                <a:solidFill>
                  <a:schemeClr val="lt1"/>
                </a:solidFill>
                <a:latin typeface="Arial"/>
                <a:ea typeface="Arial"/>
                <a:cs typeface="Arial"/>
                <a:sym typeface="Arial"/>
              </a:rPr>
              <a:t>‹#›</a:t>
            </a:fld>
            <a:endParaRPr sz="1000" b="0" i="0" u="none" strike="noStrike" cap="none">
              <a:solidFill>
                <a:schemeClr val="lt1"/>
              </a:solidFill>
              <a:latin typeface="Arial"/>
              <a:ea typeface="Arial"/>
              <a:cs typeface="Arial"/>
              <a:sym typeface="Arial"/>
            </a:endParaRPr>
          </a:p>
        </p:txBody>
      </p:sp>
      <p:sp>
        <p:nvSpPr>
          <p:cNvPr id="136" name="Google Shape;136;p76"/>
          <p:cNvSpPr txBox="1">
            <a:spLocks noGrp="1"/>
          </p:cNvSpPr>
          <p:nvPr>
            <p:ph type="body" idx="1"/>
          </p:nvPr>
        </p:nvSpPr>
        <p:spPr>
          <a:xfrm>
            <a:off x="870357" y="5237922"/>
            <a:ext cx="10860088" cy="1310924"/>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0"/>
              </a:spcBef>
              <a:spcAft>
                <a:spcPts val="0"/>
              </a:spcAft>
              <a:buClr>
                <a:schemeClr val="accent6"/>
              </a:buClr>
              <a:buSzPts val="9600"/>
              <a:buNone/>
              <a:defRPr sz="9600" b="0" i="0">
                <a:solidFill>
                  <a:srgbClr val="FF7545"/>
                </a:solidFill>
                <a:latin typeface="Arial"/>
                <a:ea typeface="Arial"/>
                <a:cs typeface="Arial"/>
                <a:sym typeface="Arial"/>
              </a:defRPr>
            </a:lvl1pPr>
            <a:lvl2pPr marL="914400" lvl="1" indent="-228600" algn="l">
              <a:lnSpc>
                <a:spcPct val="90000"/>
              </a:lnSpc>
              <a:spcBef>
                <a:spcPts val="500"/>
              </a:spcBef>
              <a:spcAft>
                <a:spcPts val="0"/>
              </a:spcAft>
              <a:buClr>
                <a:schemeClr val="lt1"/>
              </a:buClr>
              <a:buSzPts val="2400"/>
              <a:buNone/>
              <a:defRPr>
                <a:solidFill>
                  <a:schemeClr val="lt1"/>
                </a:solidFill>
              </a:defRPr>
            </a:lvl2pPr>
            <a:lvl3pPr marL="1371600" lvl="2" indent="-228600" algn="l">
              <a:lnSpc>
                <a:spcPct val="90000"/>
              </a:lnSpc>
              <a:spcBef>
                <a:spcPts val="500"/>
              </a:spcBef>
              <a:spcAft>
                <a:spcPts val="0"/>
              </a:spcAft>
              <a:buClr>
                <a:schemeClr val="lt1"/>
              </a:buClr>
              <a:buSzPts val="2000"/>
              <a:buNone/>
              <a:defRPr>
                <a:solidFill>
                  <a:schemeClr val="lt1"/>
                </a:solidFill>
              </a:defRPr>
            </a:lvl3pPr>
            <a:lvl4pPr marL="1828800" lvl="3" indent="-228600" algn="l">
              <a:lnSpc>
                <a:spcPct val="90000"/>
              </a:lnSpc>
              <a:spcBef>
                <a:spcPts val="500"/>
              </a:spcBef>
              <a:spcAft>
                <a:spcPts val="0"/>
              </a:spcAft>
              <a:buClr>
                <a:schemeClr val="lt1"/>
              </a:buClr>
              <a:buSzPts val="1800"/>
              <a:buNone/>
              <a:defRPr>
                <a:solidFill>
                  <a:schemeClr val="lt1"/>
                </a:solidFill>
              </a:defRPr>
            </a:lvl4pPr>
            <a:lvl5pPr marL="2286000" lvl="4" indent="-228600" algn="l">
              <a:lnSpc>
                <a:spcPct val="90000"/>
              </a:lnSpc>
              <a:spcBef>
                <a:spcPts val="500"/>
              </a:spcBef>
              <a:spcAft>
                <a:spcPts val="0"/>
              </a:spcAft>
              <a:buClr>
                <a:schemeClr val="lt1"/>
              </a:buClr>
              <a:buSzPts val="1800"/>
              <a:buNone/>
              <a:defRPr>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One_Copy">
  <p:cSld name="1_One_Copy">
    <p:spTree>
      <p:nvGrpSpPr>
        <p:cNvPr id="1" name="Shape 137"/>
        <p:cNvGrpSpPr/>
        <p:nvPr/>
      </p:nvGrpSpPr>
      <p:grpSpPr>
        <a:xfrm>
          <a:off x="0" y="0"/>
          <a:ext cx="0" cy="0"/>
          <a:chOff x="0" y="0"/>
          <a:chExt cx="0" cy="0"/>
        </a:xfrm>
      </p:grpSpPr>
      <p:pic>
        <p:nvPicPr>
          <p:cNvPr id="138" name="Google Shape;138;p77"/>
          <p:cNvPicPr preferRelativeResize="0"/>
          <p:nvPr/>
        </p:nvPicPr>
        <p:blipFill rotWithShape="1">
          <a:blip r:embed="rId2">
            <a:alphaModFix/>
          </a:blip>
          <a:srcRect/>
          <a:stretch/>
        </p:blipFill>
        <p:spPr>
          <a:xfrm>
            <a:off x="600" y="0"/>
            <a:ext cx="12192000" cy="6858000"/>
          </a:xfrm>
          <a:prstGeom prst="rect">
            <a:avLst/>
          </a:prstGeom>
          <a:noFill/>
          <a:ln>
            <a:noFill/>
          </a:ln>
        </p:spPr>
      </p:pic>
      <p:sp>
        <p:nvSpPr>
          <p:cNvPr id="139" name="Google Shape;139;p77"/>
          <p:cNvSpPr txBox="1">
            <a:spLocks noGrp="1"/>
          </p:cNvSpPr>
          <p:nvPr>
            <p:ph type="body" idx="1"/>
          </p:nvPr>
        </p:nvSpPr>
        <p:spPr>
          <a:xfrm>
            <a:off x="687341" y="269876"/>
            <a:ext cx="4607469" cy="413816"/>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0"/>
              </a:spcBef>
              <a:spcAft>
                <a:spcPts val="0"/>
              </a:spcAft>
              <a:buClr>
                <a:schemeClr val="dk1"/>
              </a:buClr>
              <a:buSzPts val="2100"/>
              <a:buNone/>
              <a:defRPr sz="2100" b="1" i="0" cap="none">
                <a:solidFill>
                  <a:schemeClr val="dk1"/>
                </a:solidFill>
                <a:latin typeface="Arial"/>
                <a:ea typeface="Arial"/>
                <a:cs typeface="Arial"/>
                <a:sym typeface="Arial"/>
              </a:defRPr>
            </a:lvl1pPr>
            <a:lvl2pPr marL="914400" lvl="1" indent="-228600" algn="l">
              <a:lnSpc>
                <a:spcPct val="90000"/>
              </a:lnSpc>
              <a:spcBef>
                <a:spcPts val="500"/>
              </a:spcBef>
              <a:spcAft>
                <a:spcPts val="0"/>
              </a:spcAft>
              <a:buClr>
                <a:schemeClr val="dk1"/>
              </a:buClr>
              <a:buSzPts val="2400"/>
              <a:buNone/>
              <a:defRPr/>
            </a:lvl2pPr>
            <a:lvl3pPr marL="1371600" lvl="2" indent="-228600" algn="l">
              <a:lnSpc>
                <a:spcPct val="90000"/>
              </a:lnSpc>
              <a:spcBef>
                <a:spcPts val="500"/>
              </a:spcBef>
              <a:spcAft>
                <a:spcPts val="0"/>
              </a:spcAft>
              <a:buClr>
                <a:schemeClr val="dk1"/>
              </a:buClr>
              <a:buSzPts val="20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40" name="Google Shape;140;p77"/>
          <p:cNvSpPr txBox="1">
            <a:spLocks noGrp="1"/>
          </p:cNvSpPr>
          <p:nvPr>
            <p:ph type="body" idx="2"/>
          </p:nvPr>
        </p:nvSpPr>
        <p:spPr>
          <a:xfrm>
            <a:off x="687341" y="683692"/>
            <a:ext cx="4607469" cy="452574"/>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0"/>
              </a:spcBef>
              <a:spcAft>
                <a:spcPts val="0"/>
              </a:spcAft>
              <a:buClr>
                <a:schemeClr val="dk1"/>
              </a:buClr>
              <a:buSzPts val="1800"/>
              <a:buNone/>
              <a:defRPr sz="1800" b="0" i="0" cap="none">
                <a:solidFill>
                  <a:schemeClr val="dk1"/>
                </a:solidFill>
                <a:latin typeface="Arial"/>
                <a:ea typeface="Arial"/>
                <a:cs typeface="Arial"/>
                <a:sym typeface="Arial"/>
              </a:defRPr>
            </a:lvl1pPr>
            <a:lvl2pPr marL="914400" lvl="1" indent="-228600" algn="l">
              <a:lnSpc>
                <a:spcPct val="90000"/>
              </a:lnSpc>
              <a:spcBef>
                <a:spcPts val="500"/>
              </a:spcBef>
              <a:spcAft>
                <a:spcPts val="0"/>
              </a:spcAft>
              <a:buClr>
                <a:schemeClr val="dk1"/>
              </a:buClr>
              <a:buSzPts val="2400"/>
              <a:buNone/>
              <a:defRPr/>
            </a:lvl2pPr>
            <a:lvl3pPr marL="1371600" lvl="2" indent="-228600" algn="l">
              <a:lnSpc>
                <a:spcPct val="90000"/>
              </a:lnSpc>
              <a:spcBef>
                <a:spcPts val="500"/>
              </a:spcBef>
              <a:spcAft>
                <a:spcPts val="0"/>
              </a:spcAft>
              <a:buClr>
                <a:schemeClr val="dk1"/>
              </a:buClr>
              <a:buSzPts val="20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41" name="Google Shape;141;p77"/>
          <p:cNvSpPr txBox="1"/>
          <p:nvPr/>
        </p:nvSpPr>
        <p:spPr>
          <a:xfrm>
            <a:off x="11390811" y="6548846"/>
            <a:ext cx="679269" cy="246221"/>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000"/>
              <a:buFont typeface="Arial"/>
              <a:buNone/>
            </a:pPr>
            <a:fld id="{00000000-1234-1234-1234-123412341234}" type="slidenum">
              <a:rPr lang="cs-CZ" sz="1000" b="0" i="0" u="none" strike="noStrike" cap="none">
                <a:solidFill>
                  <a:schemeClr val="dk1"/>
                </a:solidFill>
                <a:latin typeface="Arial"/>
                <a:ea typeface="Arial"/>
                <a:cs typeface="Arial"/>
                <a:sym typeface="Arial"/>
              </a:rPr>
              <a:t>‹#›</a:t>
            </a:fld>
            <a:endParaRPr sz="1000" b="0" i="0" u="none" strike="noStrike" cap="none">
              <a:solidFill>
                <a:schemeClr val="dk1"/>
              </a:solidFill>
              <a:latin typeface="Arial"/>
              <a:ea typeface="Arial"/>
              <a:cs typeface="Arial"/>
              <a:sym typeface="Arial"/>
            </a:endParaRPr>
          </a:p>
        </p:txBody>
      </p:sp>
      <p:sp>
        <p:nvSpPr>
          <p:cNvPr id="142" name="Google Shape;142;p77"/>
          <p:cNvSpPr txBox="1">
            <a:spLocks noGrp="1"/>
          </p:cNvSpPr>
          <p:nvPr>
            <p:ph type="body" idx="3"/>
          </p:nvPr>
        </p:nvSpPr>
        <p:spPr>
          <a:xfrm>
            <a:off x="687389" y="1266092"/>
            <a:ext cx="10834052" cy="5001846"/>
          </a:xfrm>
          <a:prstGeom prst="rect">
            <a:avLst/>
          </a:prstGeom>
          <a:noFill/>
          <a:ln>
            <a:noFill/>
          </a:ln>
        </p:spPr>
        <p:txBody>
          <a:bodyPr spcFirstLastPara="1" wrap="square" lIns="91425" tIns="45700" rIns="91425" bIns="45700" anchor="t" anchorCtr="0">
            <a:normAutofit/>
          </a:bodyPr>
          <a:lstStyle>
            <a:lvl1pPr marL="457200" lvl="0" indent="-228600" algn="l">
              <a:lnSpc>
                <a:spcPct val="114285"/>
              </a:lnSpc>
              <a:spcBef>
                <a:spcPts val="0"/>
              </a:spcBef>
              <a:spcAft>
                <a:spcPts val="0"/>
              </a:spcAft>
              <a:buClr>
                <a:schemeClr val="dk1"/>
              </a:buClr>
              <a:buSzPts val="1400"/>
              <a:buNone/>
              <a:defRPr sz="1400" b="0" i="0">
                <a:latin typeface="Arial"/>
                <a:ea typeface="Arial"/>
                <a:cs typeface="Arial"/>
                <a:sym typeface="Arial"/>
              </a:defRPr>
            </a:lvl1pPr>
            <a:lvl2pPr marL="914400" lvl="1" indent="-228600" algn="l">
              <a:lnSpc>
                <a:spcPct val="90000"/>
              </a:lnSpc>
              <a:spcBef>
                <a:spcPts val="500"/>
              </a:spcBef>
              <a:spcAft>
                <a:spcPts val="0"/>
              </a:spcAft>
              <a:buClr>
                <a:schemeClr val="dk1"/>
              </a:buClr>
              <a:buSzPts val="2400"/>
              <a:buNone/>
              <a:defRPr/>
            </a:lvl2pPr>
            <a:lvl3pPr marL="1371600" lvl="2" indent="-228600" algn="l">
              <a:lnSpc>
                <a:spcPct val="90000"/>
              </a:lnSpc>
              <a:spcBef>
                <a:spcPts val="500"/>
              </a:spcBef>
              <a:spcAft>
                <a:spcPts val="0"/>
              </a:spcAft>
              <a:buClr>
                <a:schemeClr val="dk1"/>
              </a:buClr>
              <a:buSzPts val="20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wo_Copy">
  <p:cSld name="1_Two_Copy">
    <p:spTree>
      <p:nvGrpSpPr>
        <p:cNvPr id="1" name="Shape 143"/>
        <p:cNvGrpSpPr/>
        <p:nvPr/>
      </p:nvGrpSpPr>
      <p:grpSpPr>
        <a:xfrm>
          <a:off x="0" y="0"/>
          <a:ext cx="0" cy="0"/>
          <a:chOff x="0" y="0"/>
          <a:chExt cx="0" cy="0"/>
        </a:xfrm>
      </p:grpSpPr>
      <p:pic>
        <p:nvPicPr>
          <p:cNvPr id="144" name="Google Shape;144;p78"/>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145" name="Google Shape;145;p78"/>
          <p:cNvSpPr txBox="1"/>
          <p:nvPr/>
        </p:nvSpPr>
        <p:spPr>
          <a:xfrm>
            <a:off x="11390811" y="6548846"/>
            <a:ext cx="679269" cy="246221"/>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000"/>
              <a:buFont typeface="Arial"/>
              <a:buNone/>
            </a:pPr>
            <a:fld id="{00000000-1234-1234-1234-123412341234}" type="slidenum">
              <a:rPr lang="cs-CZ" sz="1000" b="0" i="0" u="none" strike="noStrike" cap="none">
                <a:solidFill>
                  <a:schemeClr val="dk1"/>
                </a:solidFill>
                <a:latin typeface="Arial"/>
                <a:ea typeface="Arial"/>
                <a:cs typeface="Arial"/>
                <a:sym typeface="Arial"/>
              </a:rPr>
              <a:t>‹#›</a:t>
            </a:fld>
            <a:endParaRPr sz="1000" b="0" i="0" u="none" strike="noStrike" cap="none">
              <a:solidFill>
                <a:schemeClr val="dk1"/>
              </a:solidFill>
              <a:latin typeface="Arial"/>
              <a:ea typeface="Arial"/>
              <a:cs typeface="Arial"/>
              <a:sym typeface="Arial"/>
            </a:endParaRPr>
          </a:p>
        </p:txBody>
      </p:sp>
      <p:sp>
        <p:nvSpPr>
          <p:cNvPr id="146" name="Google Shape;146;p78"/>
          <p:cNvSpPr txBox="1">
            <a:spLocks noGrp="1"/>
          </p:cNvSpPr>
          <p:nvPr>
            <p:ph type="body" idx="1"/>
          </p:nvPr>
        </p:nvSpPr>
        <p:spPr>
          <a:xfrm>
            <a:off x="687389" y="1250462"/>
            <a:ext cx="5208314" cy="5056552"/>
          </a:xfrm>
          <a:prstGeom prst="rect">
            <a:avLst/>
          </a:prstGeom>
          <a:noFill/>
          <a:ln>
            <a:noFill/>
          </a:ln>
        </p:spPr>
        <p:txBody>
          <a:bodyPr spcFirstLastPara="1" wrap="square" lIns="91425" tIns="45700" rIns="91425" bIns="45700" anchor="t" anchorCtr="0">
            <a:normAutofit/>
          </a:bodyPr>
          <a:lstStyle>
            <a:lvl1pPr marL="457200" lvl="0" indent="-228600" algn="l">
              <a:lnSpc>
                <a:spcPct val="114285"/>
              </a:lnSpc>
              <a:spcBef>
                <a:spcPts val="0"/>
              </a:spcBef>
              <a:spcAft>
                <a:spcPts val="0"/>
              </a:spcAft>
              <a:buClr>
                <a:schemeClr val="dk1"/>
              </a:buClr>
              <a:buSzPts val="1400"/>
              <a:buNone/>
              <a:defRPr sz="1400" b="0" i="0">
                <a:latin typeface="Arial"/>
                <a:ea typeface="Arial"/>
                <a:cs typeface="Arial"/>
                <a:sym typeface="Arial"/>
              </a:defRPr>
            </a:lvl1pPr>
            <a:lvl2pPr marL="914400" lvl="1" indent="-228600" algn="l">
              <a:lnSpc>
                <a:spcPct val="90000"/>
              </a:lnSpc>
              <a:spcBef>
                <a:spcPts val="500"/>
              </a:spcBef>
              <a:spcAft>
                <a:spcPts val="0"/>
              </a:spcAft>
              <a:buClr>
                <a:schemeClr val="dk1"/>
              </a:buClr>
              <a:buSzPts val="2400"/>
              <a:buNone/>
              <a:defRPr/>
            </a:lvl2pPr>
            <a:lvl3pPr marL="1371600" lvl="2" indent="-228600" algn="l">
              <a:lnSpc>
                <a:spcPct val="90000"/>
              </a:lnSpc>
              <a:spcBef>
                <a:spcPts val="500"/>
              </a:spcBef>
              <a:spcAft>
                <a:spcPts val="0"/>
              </a:spcAft>
              <a:buClr>
                <a:schemeClr val="dk1"/>
              </a:buClr>
              <a:buSzPts val="20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47" name="Google Shape;147;p78"/>
          <p:cNvSpPr txBox="1">
            <a:spLocks noGrp="1"/>
          </p:cNvSpPr>
          <p:nvPr>
            <p:ph type="body" idx="2"/>
          </p:nvPr>
        </p:nvSpPr>
        <p:spPr>
          <a:xfrm>
            <a:off x="6296297" y="1250461"/>
            <a:ext cx="5208314" cy="5056553"/>
          </a:xfrm>
          <a:prstGeom prst="rect">
            <a:avLst/>
          </a:prstGeom>
          <a:noFill/>
          <a:ln>
            <a:noFill/>
          </a:ln>
        </p:spPr>
        <p:txBody>
          <a:bodyPr spcFirstLastPara="1" wrap="square" lIns="91425" tIns="45700" rIns="91425" bIns="45700" anchor="t" anchorCtr="0">
            <a:normAutofit/>
          </a:bodyPr>
          <a:lstStyle>
            <a:lvl1pPr marL="457200" lvl="0" indent="-228600" algn="l">
              <a:lnSpc>
                <a:spcPct val="114285"/>
              </a:lnSpc>
              <a:spcBef>
                <a:spcPts val="0"/>
              </a:spcBef>
              <a:spcAft>
                <a:spcPts val="0"/>
              </a:spcAft>
              <a:buClr>
                <a:schemeClr val="dk1"/>
              </a:buClr>
              <a:buSzPts val="1400"/>
              <a:buNone/>
              <a:defRPr sz="1400" b="0" i="0">
                <a:latin typeface="Arial"/>
                <a:ea typeface="Arial"/>
                <a:cs typeface="Arial"/>
                <a:sym typeface="Arial"/>
              </a:defRPr>
            </a:lvl1pPr>
            <a:lvl2pPr marL="914400" lvl="1" indent="-228600" algn="l">
              <a:lnSpc>
                <a:spcPct val="90000"/>
              </a:lnSpc>
              <a:spcBef>
                <a:spcPts val="500"/>
              </a:spcBef>
              <a:spcAft>
                <a:spcPts val="0"/>
              </a:spcAft>
              <a:buClr>
                <a:schemeClr val="dk1"/>
              </a:buClr>
              <a:buSzPts val="2400"/>
              <a:buNone/>
              <a:defRPr/>
            </a:lvl2pPr>
            <a:lvl3pPr marL="1371600" lvl="2" indent="-228600" algn="l">
              <a:lnSpc>
                <a:spcPct val="90000"/>
              </a:lnSpc>
              <a:spcBef>
                <a:spcPts val="500"/>
              </a:spcBef>
              <a:spcAft>
                <a:spcPts val="0"/>
              </a:spcAft>
              <a:buClr>
                <a:schemeClr val="dk1"/>
              </a:buClr>
              <a:buSzPts val="20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48" name="Google Shape;148;p78"/>
          <p:cNvSpPr txBox="1">
            <a:spLocks noGrp="1"/>
          </p:cNvSpPr>
          <p:nvPr>
            <p:ph type="body" idx="3"/>
          </p:nvPr>
        </p:nvSpPr>
        <p:spPr>
          <a:xfrm>
            <a:off x="687341" y="269876"/>
            <a:ext cx="4607469" cy="413816"/>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0"/>
              </a:spcBef>
              <a:spcAft>
                <a:spcPts val="0"/>
              </a:spcAft>
              <a:buClr>
                <a:schemeClr val="dk1"/>
              </a:buClr>
              <a:buSzPts val="2100"/>
              <a:buNone/>
              <a:defRPr sz="2100" b="1" i="0" cap="none">
                <a:solidFill>
                  <a:schemeClr val="dk1"/>
                </a:solidFill>
                <a:latin typeface="Arial"/>
                <a:ea typeface="Arial"/>
                <a:cs typeface="Arial"/>
                <a:sym typeface="Arial"/>
              </a:defRPr>
            </a:lvl1pPr>
            <a:lvl2pPr marL="914400" lvl="1" indent="-228600" algn="l">
              <a:lnSpc>
                <a:spcPct val="90000"/>
              </a:lnSpc>
              <a:spcBef>
                <a:spcPts val="500"/>
              </a:spcBef>
              <a:spcAft>
                <a:spcPts val="0"/>
              </a:spcAft>
              <a:buClr>
                <a:schemeClr val="dk1"/>
              </a:buClr>
              <a:buSzPts val="2400"/>
              <a:buNone/>
              <a:defRPr/>
            </a:lvl2pPr>
            <a:lvl3pPr marL="1371600" lvl="2" indent="-228600" algn="l">
              <a:lnSpc>
                <a:spcPct val="90000"/>
              </a:lnSpc>
              <a:spcBef>
                <a:spcPts val="500"/>
              </a:spcBef>
              <a:spcAft>
                <a:spcPts val="0"/>
              </a:spcAft>
              <a:buClr>
                <a:schemeClr val="dk1"/>
              </a:buClr>
              <a:buSzPts val="20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49" name="Google Shape;149;p78"/>
          <p:cNvSpPr txBox="1">
            <a:spLocks noGrp="1"/>
          </p:cNvSpPr>
          <p:nvPr>
            <p:ph type="body" idx="4"/>
          </p:nvPr>
        </p:nvSpPr>
        <p:spPr>
          <a:xfrm>
            <a:off x="687341" y="683692"/>
            <a:ext cx="4607469" cy="452574"/>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0"/>
              </a:spcBef>
              <a:spcAft>
                <a:spcPts val="0"/>
              </a:spcAft>
              <a:buClr>
                <a:schemeClr val="dk1"/>
              </a:buClr>
              <a:buSzPts val="1800"/>
              <a:buNone/>
              <a:defRPr sz="1800" b="0" i="0" cap="none">
                <a:solidFill>
                  <a:schemeClr val="dk1"/>
                </a:solidFill>
                <a:latin typeface="Arial"/>
                <a:ea typeface="Arial"/>
                <a:cs typeface="Arial"/>
                <a:sym typeface="Arial"/>
              </a:defRPr>
            </a:lvl1pPr>
            <a:lvl2pPr marL="914400" lvl="1" indent="-228600" algn="l">
              <a:lnSpc>
                <a:spcPct val="90000"/>
              </a:lnSpc>
              <a:spcBef>
                <a:spcPts val="500"/>
              </a:spcBef>
              <a:spcAft>
                <a:spcPts val="0"/>
              </a:spcAft>
              <a:buClr>
                <a:schemeClr val="dk1"/>
              </a:buClr>
              <a:buSzPts val="2400"/>
              <a:buNone/>
              <a:defRPr/>
            </a:lvl2pPr>
            <a:lvl3pPr marL="1371600" lvl="2" indent="-228600" algn="l">
              <a:lnSpc>
                <a:spcPct val="90000"/>
              </a:lnSpc>
              <a:spcBef>
                <a:spcPts val="500"/>
              </a:spcBef>
              <a:spcAft>
                <a:spcPts val="0"/>
              </a:spcAft>
              <a:buClr>
                <a:schemeClr val="dk1"/>
              </a:buClr>
              <a:buSzPts val="20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hree_Copy">
  <p:cSld name="1_Three_Copy">
    <p:spTree>
      <p:nvGrpSpPr>
        <p:cNvPr id="1" name="Shape 150"/>
        <p:cNvGrpSpPr/>
        <p:nvPr/>
      </p:nvGrpSpPr>
      <p:grpSpPr>
        <a:xfrm>
          <a:off x="0" y="0"/>
          <a:ext cx="0" cy="0"/>
          <a:chOff x="0" y="0"/>
          <a:chExt cx="0" cy="0"/>
        </a:xfrm>
      </p:grpSpPr>
      <p:sp>
        <p:nvSpPr>
          <p:cNvPr id="151" name="Google Shape;151;p79"/>
          <p:cNvSpPr txBox="1">
            <a:spLocks noGrp="1"/>
          </p:cNvSpPr>
          <p:nvPr>
            <p:ph type="body" idx="1"/>
          </p:nvPr>
        </p:nvSpPr>
        <p:spPr>
          <a:xfrm>
            <a:off x="8141690" y="1242646"/>
            <a:ext cx="3475308" cy="5009662"/>
          </a:xfrm>
          <a:prstGeom prst="rect">
            <a:avLst/>
          </a:prstGeom>
          <a:noFill/>
          <a:ln>
            <a:noFill/>
          </a:ln>
        </p:spPr>
        <p:txBody>
          <a:bodyPr spcFirstLastPara="1" wrap="square" lIns="91425" tIns="45700" rIns="91425" bIns="45700" anchor="t" anchorCtr="0">
            <a:normAutofit/>
          </a:bodyPr>
          <a:lstStyle>
            <a:lvl1pPr marL="457200" lvl="0" indent="-228600" algn="l">
              <a:lnSpc>
                <a:spcPct val="114285"/>
              </a:lnSpc>
              <a:spcBef>
                <a:spcPts val="0"/>
              </a:spcBef>
              <a:spcAft>
                <a:spcPts val="0"/>
              </a:spcAft>
              <a:buClr>
                <a:schemeClr val="dk1"/>
              </a:buClr>
              <a:buSzPts val="1400"/>
              <a:buNone/>
              <a:defRPr sz="1400" b="0" i="0">
                <a:latin typeface="Arial"/>
                <a:ea typeface="Arial"/>
                <a:cs typeface="Arial"/>
                <a:sym typeface="Arial"/>
              </a:defRPr>
            </a:lvl1pPr>
            <a:lvl2pPr marL="914400" lvl="1" indent="-228600" algn="l">
              <a:lnSpc>
                <a:spcPct val="90000"/>
              </a:lnSpc>
              <a:spcBef>
                <a:spcPts val="500"/>
              </a:spcBef>
              <a:spcAft>
                <a:spcPts val="0"/>
              </a:spcAft>
              <a:buClr>
                <a:schemeClr val="dk1"/>
              </a:buClr>
              <a:buSzPts val="2400"/>
              <a:buNone/>
              <a:defRPr/>
            </a:lvl2pPr>
            <a:lvl3pPr marL="1371600" lvl="2" indent="-228600" algn="l">
              <a:lnSpc>
                <a:spcPct val="90000"/>
              </a:lnSpc>
              <a:spcBef>
                <a:spcPts val="500"/>
              </a:spcBef>
              <a:spcAft>
                <a:spcPts val="0"/>
              </a:spcAft>
              <a:buClr>
                <a:schemeClr val="dk1"/>
              </a:buClr>
              <a:buSzPts val="20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152" name="Google Shape;152;p79"/>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153" name="Google Shape;153;p79"/>
          <p:cNvSpPr txBox="1"/>
          <p:nvPr/>
        </p:nvSpPr>
        <p:spPr>
          <a:xfrm>
            <a:off x="11390811" y="6548846"/>
            <a:ext cx="679269" cy="246221"/>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000"/>
              <a:buFont typeface="Arial"/>
              <a:buNone/>
            </a:pPr>
            <a:fld id="{00000000-1234-1234-1234-123412341234}" type="slidenum">
              <a:rPr lang="cs-CZ" sz="1000" b="0" i="0" u="none" strike="noStrike" cap="none">
                <a:solidFill>
                  <a:schemeClr val="dk1"/>
                </a:solidFill>
                <a:latin typeface="Arial"/>
                <a:ea typeface="Arial"/>
                <a:cs typeface="Arial"/>
                <a:sym typeface="Arial"/>
              </a:rPr>
              <a:t>‹#›</a:t>
            </a:fld>
            <a:endParaRPr sz="1000" b="0" i="0" u="none" strike="noStrike" cap="none">
              <a:solidFill>
                <a:schemeClr val="dk1"/>
              </a:solidFill>
              <a:latin typeface="Arial"/>
              <a:ea typeface="Arial"/>
              <a:cs typeface="Arial"/>
              <a:sym typeface="Arial"/>
            </a:endParaRPr>
          </a:p>
        </p:txBody>
      </p:sp>
      <p:sp>
        <p:nvSpPr>
          <p:cNvPr id="154" name="Google Shape;154;p79"/>
          <p:cNvSpPr txBox="1">
            <a:spLocks noGrp="1"/>
          </p:cNvSpPr>
          <p:nvPr>
            <p:ph type="body" idx="2"/>
          </p:nvPr>
        </p:nvSpPr>
        <p:spPr>
          <a:xfrm>
            <a:off x="687342" y="1242646"/>
            <a:ext cx="3475308" cy="5009662"/>
          </a:xfrm>
          <a:prstGeom prst="rect">
            <a:avLst/>
          </a:prstGeom>
          <a:noFill/>
          <a:ln>
            <a:noFill/>
          </a:ln>
        </p:spPr>
        <p:txBody>
          <a:bodyPr spcFirstLastPara="1" wrap="square" lIns="91425" tIns="45700" rIns="91425" bIns="45700" anchor="t" anchorCtr="0">
            <a:normAutofit/>
          </a:bodyPr>
          <a:lstStyle>
            <a:lvl1pPr marL="457200" lvl="0" indent="-228600" algn="l">
              <a:lnSpc>
                <a:spcPct val="114285"/>
              </a:lnSpc>
              <a:spcBef>
                <a:spcPts val="0"/>
              </a:spcBef>
              <a:spcAft>
                <a:spcPts val="0"/>
              </a:spcAft>
              <a:buClr>
                <a:schemeClr val="dk1"/>
              </a:buClr>
              <a:buSzPts val="1400"/>
              <a:buNone/>
              <a:defRPr sz="1400" b="0" i="0">
                <a:latin typeface="Arial"/>
                <a:ea typeface="Arial"/>
                <a:cs typeface="Arial"/>
                <a:sym typeface="Arial"/>
              </a:defRPr>
            </a:lvl1pPr>
            <a:lvl2pPr marL="914400" lvl="1" indent="-228600" algn="l">
              <a:lnSpc>
                <a:spcPct val="90000"/>
              </a:lnSpc>
              <a:spcBef>
                <a:spcPts val="500"/>
              </a:spcBef>
              <a:spcAft>
                <a:spcPts val="0"/>
              </a:spcAft>
              <a:buClr>
                <a:schemeClr val="dk1"/>
              </a:buClr>
              <a:buSzPts val="2400"/>
              <a:buNone/>
              <a:defRPr/>
            </a:lvl2pPr>
            <a:lvl3pPr marL="1371600" lvl="2" indent="-228600" algn="l">
              <a:lnSpc>
                <a:spcPct val="90000"/>
              </a:lnSpc>
              <a:spcBef>
                <a:spcPts val="500"/>
              </a:spcBef>
              <a:spcAft>
                <a:spcPts val="0"/>
              </a:spcAft>
              <a:buClr>
                <a:schemeClr val="dk1"/>
              </a:buClr>
              <a:buSzPts val="20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55" name="Google Shape;155;p79"/>
          <p:cNvSpPr txBox="1">
            <a:spLocks noGrp="1"/>
          </p:cNvSpPr>
          <p:nvPr>
            <p:ph type="body" idx="3"/>
          </p:nvPr>
        </p:nvSpPr>
        <p:spPr>
          <a:xfrm>
            <a:off x="687341" y="269876"/>
            <a:ext cx="4607469" cy="413816"/>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0"/>
              </a:spcBef>
              <a:spcAft>
                <a:spcPts val="0"/>
              </a:spcAft>
              <a:buClr>
                <a:schemeClr val="dk1"/>
              </a:buClr>
              <a:buSzPts val="2100"/>
              <a:buNone/>
              <a:defRPr sz="2100" b="1" i="0" cap="none">
                <a:solidFill>
                  <a:schemeClr val="dk1"/>
                </a:solidFill>
                <a:latin typeface="Arial"/>
                <a:ea typeface="Arial"/>
                <a:cs typeface="Arial"/>
                <a:sym typeface="Arial"/>
              </a:defRPr>
            </a:lvl1pPr>
            <a:lvl2pPr marL="914400" lvl="1" indent="-228600" algn="l">
              <a:lnSpc>
                <a:spcPct val="90000"/>
              </a:lnSpc>
              <a:spcBef>
                <a:spcPts val="500"/>
              </a:spcBef>
              <a:spcAft>
                <a:spcPts val="0"/>
              </a:spcAft>
              <a:buClr>
                <a:schemeClr val="dk1"/>
              </a:buClr>
              <a:buSzPts val="2400"/>
              <a:buNone/>
              <a:defRPr/>
            </a:lvl2pPr>
            <a:lvl3pPr marL="1371600" lvl="2" indent="-228600" algn="l">
              <a:lnSpc>
                <a:spcPct val="90000"/>
              </a:lnSpc>
              <a:spcBef>
                <a:spcPts val="500"/>
              </a:spcBef>
              <a:spcAft>
                <a:spcPts val="0"/>
              </a:spcAft>
              <a:buClr>
                <a:schemeClr val="dk1"/>
              </a:buClr>
              <a:buSzPts val="20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56" name="Google Shape;156;p79"/>
          <p:cNvSpPr txBox="1">
            <a:spLocks noGrp="1"/>
          </p:cNvSpPr>
          <p:nvPr>
            <p:ph type="body" idx="4"/>
          </p:nvPr>
        </p:nvSpPr>
        <p:spPr>
          <a:xfrm>
            <a:off x="687341" y="683692"/>
            <a:ext cx="4607469" cy="452574"/>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0"/>
              </a:spcBef>
              <a:spcAft>
                <a:spcPts val="0"/>
              </a:spcAft>
              <a:buClr>
                <a:schemeClr val="dk1"/>
              </a:buClr>
              <a:buSzPts val="1800"/>
              <a:buNone/>
              <a:defRPr sz="1800" b="0" i="0" cap="none">
                <a:solidFill>
                  <a:schemeClr val="dk1"/>
                </a:solidFill>
                <a:latin typeface="Arial"/>
                <a:ea typeface="Arial"/>
                <a:cs typeface="Arial"/>
                <a:sym typeface="Arial"/>
              </a:defRPr>
            </a:lvl1pPr>
            <a:lvl2pPr marL="914400" lvl="1" indent="-228600" algn="l">
              <a:lnSpc>
                <a:spcPct val="90000"/>
              </a:lnSpc>
              <a:spcBef>
                <a:spcPts val="500"/>
              </a:spcBef>
              <a:spcAft>
                <a:spcPts val="0"/>
              </a:spcAft>
              <a:buClr>
                <a:schemeClr val="dk1"/>
              </a:buClr>
              <a:buSzPts val="2400"/>
              <a:buNone/>
              <a:defRPr/>
            </a:lvl2pPr>
            <a:lvl3pPr marL="1371600" lvl="2" indent="-228600" algn="l">
              <a:lnSpc>
                <a:spcPct val="90000"/>
              </a:lnSpc>
              <a:spcBef>
                <a:spcPts val="500"/>
              </a:spcBef>
              <a:spcAft>
                <a:spcPts val="0"/>
              </a:spcAft>
              <a:buClr>
                <a:schemeClr val="dk1"/>
              </a:buClr>
              <a:buSzPts val="20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57" name="Google Shape;157;p79"/>
          <p:cNvSpPr txBox="1">
            <a:spLocks noGrp="1"/>
          </p:cNvSpPr>
          <p:nvPr>
            <p:ph type="body" idx="5"/>
          </p:nvPr>
        </p:nvSpPr>
        <p:spPr>
          <a:xfrm>
            <a:off x="4404577" y="1242646"/>
            <a:ext cx="3475308" cy="5009662"/>
          </a:xfrm>
          <a:prstGeom prst="rect">
            <a:avLst/>
          </a:prstGeom>
          <a:noFill/>
          <a:ln>
            <a:noFill/>
          </a:ln>
        </p:spPr>
        <p:txBody>
          <a:bodyPr spcFirstLastPara="1" wrap="square" lIns="91425" tIns="45700" rIns="91425" bIns="45700" anchor="t" anchorCtr="0">
            <a:normAutofit/>
          </a:bodyPr>
          <a:lstStyle>
            <a:lvl1pPr marL="457200" lvl="0" indent="-228600" algn="l">
              <a:lnSpc>
                <a:spcPct val="114285"/>
              </a:lnSpc>
              <a:spcBef>
                <a:spcPts val="0"/>
              </a:spcBef>
              <a:spcAft>
                <a:spcPts val="0"/>
              </a:spcAft>
              <a:buClr>
                <a:schemeClr val="dk1"/>
              </a:buClr>
              <a:buSzPts val="1400"/>
              <a:buNone/>
              <a:defRPr sz="1400" b="0" i="0">
                <a:latin typeface="Arial"/>
                <a:ea typeface="Arial"/>
                <a:cs typeface="Arial"/>
                <a:sym typeface="Arial"/>
              </a:defRPr>
            </a:lvl1pPr>
            <a:lvl2pPr marL="914400" lvl="1" indent="-228600" algn="l">
              <a:lnSpc>
                <a:spcPct val="90000"/>
              </a:lnSpc>
              <a:spcBef>
                <a:spcPts val="500"/>
              </a:spcBef>
              <a:spcAft>
                <a:spcPts val="0"/>
              </a:spcAft>
              <a:buClr>
                <a:schemeClr val="dk1"/>
              </a:buClr>
              <a:buSzPts val="2400"/>
              <a:buNone/>
              <a:defRPr/>
            </a:lvl2pPr>
            <a:lvl3pPr marL="1371600" lvl="2" indent="-228600" algn="l">
              <a:lnSpc>
                <a:spcPct val="90000"/>
              </a:lnSpc>
              <a:spcBef>
                <a:spcPts val="500"/>
              </a:spcBef>
              <a:spcAft>
                <a:spcPts val="0"/>
              </a:spcAft>
              <a:buClr>
                <a:schemeClr val="dk1"/>
              </a:buClr>
              <a:buSzPts val="20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wo_Important_Messages">
  <p:cSld name="1_Two_Important_Messages">
    <p:spTree>
      <p:nvGrpSpPr>
        <p:cNvPr id="1" name="Shape 158"/>
        <p:cNvGrpSpPr/>
        <p:nvPr/>
      </p:nvGrpSpPr>
      <p:grpSpPr>
        <a:xfrm>
          <a:off x="0" y="0"/>
          <a:ext cx="0" cy="0"/>
          <a:chOff x="0" y="0"/>
          <a:chExt cx="0" cy="0"/>
        </a:xfrm>
      </p:grpSpPr>
      <p:pic>
        <p:nvPicPr>
          <p:cNvPr id="159" name="Google Shape;159;p80"/>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160" name="Google Shape;160;p80"/>
          <p:cNvSpPr txBox="1"/>
          <p:nvPr/>
        </p:nvSpPr>
        <p:spPr>
          <a:xfrm>
            <a:off x="11390811" y="6548846"/>
            <a:ext cx="679269" cy="246221"/>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000"/>
              <a:buFont typeface="Arial"/>
              <a:buNone/>
            </a:pPr>
            <a:fld id="{00000000-1234-1234-1234-123412341234}" type="slidenum">
              <a:rPr lang="cs-CZ" sz="1000" b="0" i="0" u="none" strike="noStrike" cap="none">
                <a:solidFill>
                  <a:schemeClr val="dk1"/>
                </a:solidFill>
                <a:latin typeface="Arial"/>
                <a:ea typeface="Arial"/>
                <a:cs typeface="Arial"/>
                <a:sym typeface="Arial"/>
              </a:rPr>
              <a:t>‹#›</a:t>
            </a:fld>
            <a:endParaRPr sz="1000" b="0" i="0" u="none" strike="noStrike" cap="none">
              <a:solidFill>
                <a:schemeClr val="dk1"/>
              </a:solidFill>
              <a:latin typeface="Arial"/>
              <a:ea typeface="Arial"/>
              <a:cs typeface="Arial"/>
              <a:sym typeface="Arial"/>
            </a:endParaRPr>
          </a:p>
        </p:txBody>
      </p:sp>
      <p:sp>
        <p:nvSpPr>
          <p:cNvPr id="161" name="Google Shape;161;p80"/>
          <p:cNvSpPr txBox="1">
            <a:spLocks noGrp="1"/>
          </p:cNvSpPr>
          <p:nvPr>
            <p:ph type="body" idx="1"/>
          </p:nvPr>
        </p:nvSpPr>
        <p:spPr>
          <a:xfrm>
            <a:off x="687389" y="1487383"/>
            <a:ext cx="5408612" cy="818605"/>
          </a:xfrm>
          <a:prstGeom prst="rect">
            <a:avLst/>
          </a:prstGeom>
          <a:noFill/>
          <a:ln>
            <a:noFill/>
          </a:ln>
        </p:spPr>
        <p:txBody>
          <a:bodyPr spcFirstLastPara="1" wrap="square" lIns="91425" tIns="45700" rIns="91425" bIns="45700" anchor="t" anchorCtr="0">
            <a:normAutofit/>
          </a:bodyPr>
          <a:lstStyle>
            <a:lvl1pPr marL="457200" lvl="0" indent="-228600" algn="l">
              <a:lnSpc>
                <a:spcPct val="120000"/>
              </a:lnSpc>
              <a:spcBef>
                <a:spcPts val="0"/>
              </a:spcBef>
              <a:spcAft>
                <a:spcPts val="0"/>
              </a:spcAft>
              <a:buClr>
                <a:schemeClr val="dk1"/>
              </a:buClr>
              <a:buSzPts val="2000"/>
              <a:buNone/>
              <a:defRPr sz="2000" b="1" i="0">
                <a:latin typeface="Arial"/>
                <a:ea typeface="Arial"/>
                <a:cs typeface="Arial"/>
                <a:sym typeface="Arial"/>
              </a:defRPr>
            </a:lvl1pPr>
            <a:lvl2pPr marL="914400" lvl="1" indent="-228600" algn="l">
              <a:lnSpc>
                <a:spcPct val="90000"/>
              </a:lnSpc>
              <a:spcBef>
                <a:spcPts val="500"/>
              </a:spcBef>
              <a:spcAft>
                <a:spcPts val="0"/>
              </a:spcAft>
              <a:buClr>
                <a:schemeClr val="dk1"/>
              </a:buClr>
              <a:buSzPts val="2400"/>
              <a:buNone/>
              <a:defRPr/>
            </a:lvl2pPr>
            <a:lvl3pPr marL="1371600" lvl="2" indent="-228600" algn="l">
              <a:lnSpc>
                <a:spcPct val="90000"/>
              </a:lnSpc>
              <a:spcBef>
                <a:spcPts val="500"/>
              </a:spcBef>
              <a:spcAft>
                <a:spcPts val="0"/>
              </a:spcAft>
              <a:buClr>
                <a:schemeClr val="dk1"/>
              </a:buClr>
              <a:buSzPts val="20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62" name="Google Shape;162;p80"/>
          <p:cNvSpPr txBox="1">
            <a:spLocks noGrp="1"/>
          </p:cNvSpPr>
          <p:nvPr>
            <p:ph type="body" idx="2"/>
          </p:nvPr>
        </p:nvSpPr>
        <p:spPr>
          <a:xfrm>
            <a:off x="6339252" y="1487383"/>
            <a:ext cx="5408612" cy="818605"/>
          </a:xfrm>
          <a:prstGeom prst="rect">
            <a:avLst/>
          </a:prstGeom>
          <a:noFill/>
          <a:ln>
            <a:noFill/>
          </a:ln>
        </p:spPr>
        <p:txBody>
          <a:bodyPr spcFirstLastPara="1" wrap="square" lIns="91425" tIns="45700" rIns="91425" bIns="45700" anchor="t" anchorCtr="0">
            <a:normAutofit/>
          </a:bodyPr>
          <a:lstStyle>
            <a:lvl1pPr marL="457200" lvl="0" indent="-228600" algn="l">
              <a:lnSpc>
                <a:spcPct val="120000"/>
              </a:lnSpc>
              <a:spcBef>
                <a:spcPts val="0"/>
              </a:spcBef>
              <a:spcAft>
                <a:spcPts val="0"/>
              </a:spcAft>
              <a:buClr>
                <a:schemeClr val="dk1"/>
              </a:buClr>
              <a:buSzPts val="2000"/>
              <a:buNone/>
              <a:defRPr sz="2000" b="1" i="0">
                <a:latin typeface="Arial"/>
                <a:ea typeface="Arial"/>
                <a:cs typeface="Arial"/>
                <a:sym typeface="Arial"/>
              </a:defRPr>
            </a:lvl1pPr>
            <a:lvl2pPr marL="914400" lvl="1" indent="-228600" algn="l">
              <a:lnSpc>
                <a:spcPct val="90000"/>
              </a:lnSpc>
              <a:spcBef>
                <a:spcPts val="500"/>
              </a:spcBef>
              <a:spcAft>
                <a:spcPts val="0"/>
              </a:spcAft>
              <a:buClr>
                <a:schemeClr val="dk1"/>
              </a:buClr>
              <a:buSzPts val="2400"/>
              <a:buNone/>
              <a:defRPr/>
            </a:lvl2pPr>
            <a:lvl3pPr marL="1371600" lvl="2" indent="-228600" algn="l">
              <a:lnSpc>
                <a:spcPct val="90000"/>
              </a:lnSpc>
              <a:spcBef>
                <a:spcPts val="500"/>
              </a:spcBef>
              <a:spcAft>
                <a:spcPts val="0"/>
              </a:spcAft>
              <a:buClr>
                <a:schemeClr val="dk1"/>
              </a:buClr>
              <a:buSzPts val="20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63" name="Google Shape;163;p80"/>
          <p:cNvSpPr txBox="1">
            <a:spLocks noGrp="1"/>
          </p:cNvSpPr>
          <p:nvPr>
            <p:ph type="body" idx="3"/>
          </p:nvPr>
        </p:nvSpPr>
        <p:spPr>
          <a:xfrm>
            <a:off x="687341" y="269876"/>
            <a:ext cx="4607469" cy="413816"/>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0"/>
              </a:spcBef>
              <a:spcAft>
                <a:spcPts val="0"/>
              </a:spcAft>
              <a:buClr>
                <a:schemeClr val="dk1"/>
              </a:buClr>
              <a:buSzPts val="2100"/>
              <a:buNone/>
              <a:defRPr sz="2100" b="1" i="0" cap="none">
                <a:solidFill>
                  <a:schemeClr val="dk1"/>
                </a:solidFill>
                <a:latin typeface="Arial"/>
                <a:ea typeface="Arial"/>
                <a:cs typeface="Arial"/>
                <a:sym typeface="Arial"/>
              </a:defRPr>
            </a:lvl1pPr>
            <a:lvl2pPr marL="914400" lvl="1" indent="-228600" algn="l">
              <a:lnSpc>
                <a:spcPct val="90000"/>
              </a:lnSpc>
              <a:spcBef>
                <a:spcPts val="500"/>
              </a:spcBef>
              <a:spcAft>
                <a:spcPts val="0"/>
              </a:spcAft>
              <a:buClr>
                <a:schemeClr val="dk1"/>
              </a:buClr>
              <a:buSzPts val="2400"/>
              <a:buNone/>
              <a:defRPr/>
            </a:lvl2pPr>
            <a:lvl3pPr marL="1371600" lvl="2" indent="-228600" algn="l">
              <a:lnSpc>
                <a:spcPct val="90000"/>
              </a:lnSpc>
              <a:spcBef>
                <a:spcPts val="500"/>
              </a:spcBef>
              <a:spcAft>
                <a:spcPts val="0"/>
              </a:spcAft>
              <a:buClr>
                <a:schemeClr val="dk1"/>
              </a:buClr>
              <a:buSzPts val="20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64" name="Google Shape;164;p80"/>
          <p:cNvSpPr txBox="1">
            <a:spLocks noGrp="1"/>
          </p:cNvSpPr>
          <p:nvPr>
            <p:ph type="body" idx="4"/>
          </p:nvPr>
        </p:nvSpPr>
        <p:spPr>
          <a:xfrm>
            <a:off x="687341" y="683692"/>
            <a:ext cx="4607469" cy="452574"/>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0"/>
              </a:spcBef>
              <a:spcAft>
                <a:spcPts val="0"/>
              </a:spcAft>
              <a:buClr>
                <a:schemeClr val="dk1"/>
              </a:buClr>
              <a:buSzPts val="1800"/>
              <a:buNone/>
              <a:defRPr sz="1800" b="0" i="0" cap="none">
                <a:solidFill>
                  <a:schemeClr val="dk1"/>
                </a:solidFill>
                <a:latin typeface="Arial"/>
                <a:ea typeface="Arial"/>
                <a:cs typeface="Arial"/>
                <a:sym typeface="Arial"/>
              </a:defRPr>
            </a:lvl1pPr>
            <a:lvl2pPr marL="914400" lvl="1" indent="-228600" algn="l">
              <a:lnSpc>
                <a:spcPct val="90000"/>
              </a:lnSpc>
              <a:spcBef>
                <a:spcPts val="500"/>
              </a:spcBef>
              <a:spcAft>
                <a:spcPts val="0"/>
              </a:spcAft>
              <a:buClr>
                <a:schemeClr val="dk1"/>
              </a:buClr>
              <a:buSzPts val="2400"/>
              <a:buNone/>
              <a:defRPr/>
            </a:lvl2pPr>
            <a:lvl3pPr marL="1371600" lvl="2" indent="-228600" algn="l">
              <a:lnSpc>
                <a:spcPct val="90000"/>
              </a:lnSpc>
              <a:spcBef>
                <a:spcPts val="500"/>
              </a:spcBef>
              <a:spcAft>
                <a:spcPts val="0"/>
              </a:spcAft>
              <a:buClr>
                <a:schemeClr val="dk1"/>
              </a:buClr>
              <a:buSzPts val="20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65" name="Google Shape;165;p80"/>
          <p:cNvSpPr txBox="1">
            <a:spLocks noGrp="1"/>
          </p:cNvSpPr>
          <p:nvPr>
            <p:ph type="body" idx="5"/>
          </p:nvPr>
        </p:nvSpPr>
        <p:spPr>
          <a:xfrm>
            <a:off x="687342" y="2399324"/>
            <a:ext cx="5408612" cy="3774463"/>
          </a:xfrm>
          <a:prstGeom prst="rect">
            <a:avLst/>
          </a:prstGeom>
          <a:noFill/>
          <a:ln>
            <a:noFill/>
          </a:ln>
        </p:spPr>
        <p:txBody>
          <a:bodyPr spcFirstLastPara="1" wrap="square" lIns="91425" tIns="45700" rIns="91425" bIns="45700" anchor="t" anchorCtr="0">
            <a:normAutofit/>
          </a:bodyPr>
          <a:lstStyle>
            <a:lvl1pPr marL="457200" lvl="0" indent="-228600" algn="l">
              <a:lnSpc>
                <a:spcPct val="114285"/>
              </a:lnSpc>
              <a:spcBef>
                <a:spcPts val="0"/>
              </a:spcBef>
              <a:spcAft>
                <a:spcPts val="0"/>
              </a:spcAft>
              <a:buClr>
                <a:schemeClr val="dk1"/>
              </a:buClr>
              <a:buSzPts val="1400"/>
              <a:buNone/>
              <a:defRPr sz="1400" b="0" i="0">
                <a:latin typeface="Arial"/>
                <a:ea typeface="Arial"/>
                <a:cs typeface="Arial"/>
                <a:sym typeface="Arial"/>
              </a:defRPr>
            </a:lvl1pPr>
            <a:lvl2pPr marL="914400" lvl="1" indent="-228600" algn="l">
              <a:lnSpc>
                <a:spcPct val="90000"/>
              </a:lnSpc>
              <a:spcBef>
                <a:spcPts val="500"/>
              </a:spcBef>
              <a:spcAft>
                <a:spcPts val="0"/>
              </a:spcAft>
              <a:buClr>
                <a:schemeClr val="dk1"/>
              </a:buClr>
              <a:buSzPts val="2400"/>
              <a:buNone/>
              <a:defRPr/>
            </a:lvl2pPr>
            <a:lvl3pPr marL="1371600" lvl="2" indent="-228600" algn="l">
              <a:lnSpc>
                <a:spcPct val="90000"/>
              </a:lnSpc>
              <a:spcBef>
                <a:spcPts val="500"/>
              </a:spcBef>
              <a:spcAft>
                <a:spcPts val="0"/>
              </a:spcAft>
              <a:buClr>
                <a:schemeClr val="dk1"/>
              </a:buClr>
              <a:buSzPts val="20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66" name="Google Shape;166;p80"/>
          <p:cNvSpPr txBox="1">
            <a:spLocks noGrp="1"/>
          </p:cNvSpPr>
          <p:nvPr>
            <p:ph type="body" idx="6"/>
          </p:nvPr>
        </p:nvSpPr>
        <p:spPr>
          <a:xfrm>
            <a:off x="6352646" y="2399324"/>
            <a:ext cx="5408612" cy="3774463"/>
          </a:xfrm>
          <a:prstGeom prst="rect">
            <a:avLst/>
          </a:prstGeom>
          <a:noFill/>
          <a:ln>
            <a:noFill/>
          </a:ln>
        </p:spPr>
        <p:txBody>
          <a:bodyPr spcFirstLastPara="1" wrap="square" lIns="91425" tIns="45700" rIns="91425" bIns="45700" anchor="t" anchorCtr="0">
            <a:normAutofit/>
          </a:bodyPr>
          <a:lstStyle>
            <a:lvl1pPr marL="457200" lvl="0" indent="-228600" algn="l">
              <a:lnSpc>
                <a:spcPct val="114285"/>
              </a:lnSpc>
              <a:spcBef>
                <a:spcPts val="0"/>
              </a:spcBef>
              <a:spcAft>
                <a:spcPts val="0"/>
              </a:spcAft>
              <a:buClr>
                <a:schemeClr val="dk1"/>
              </a:buClr>
              <a:buSzPts val="1400"/>
              <a:buNone/>
              <a:defRPr sz="1400" b="0" i="0">
                <a:latin typeface="Arial"/>
                <a:ea typeface="Arial"/>
                <a:cs typeface="Arial"/>
                <a:sym typeface="Arial"/>
              </a:defRPr>
            </a:lvl1pPr>
            <a:lvl2pPr marL="914400" lvl="1" indent="-228600" algn="l">
              <a:lnSpc>
                <a:spcPct val="90000"/>
              </a:lnSpc>
              <a:spcBef>
                <a:spcPts val="500"/>
              </a:spcBef>
              <a:spcAft>
                <a:spcPts val="0"/>
              </a:spcAft>
              <a:buClr>
                <a:schemeClr val="dk1"/>
              </a:buClr>
              <a:buSzPts val="2400"/>
              <a:buNone/>
              <a:defRPr/>
            </a:lvl2pPr>
            <a:lvl3pPr marL="1371600" lvl="2" indent="-228600" algn="l">
              <a:lnSpc>
                <a:spcPct val="90000"/>
              </a:lnSpc>
              <a:spcBef>
                <a:spcPts val="500"/>
              </a:spcBef>
              <a:spcAft>
                <a:spcPts val="0"/>
              </a:spcAft>
              <a:buClr>
                <a:schemeClr val="dk1"/>
              </a:buClr>
              <a:buSzPts val="20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Full_Frame">
  <p:cSld name="1_Full_Frame">
    <p:spTree>
      <p:nvGrpSpPr>
        <p:cNvPr id="1" name="Shape 167"/>
        <p:cNvGrpSpPr/>
        <p:nvPr/>
      </p:nvGrpSpPr>
      <p:grpSpPr>
        <a:xfrm>
          <a:off x="0" y="0"/>
          <a:ext cx="0" cy="0"/>
          <a:chOff x="0" y="0"/>
          <a:chExt cx="0" cy="0"/>
        </a:xfrm>
      </p:grpSpPr>
      <p:pic>
        <p:nvPicPr>
          <p:cNvPr id="168" name="Google Shape;168;p81"/>
          <p:cNvPicPr preferRelativeResize="0"/>
          <p:nvPr/>
        </p:nvPicPr>
        <p:blipFill rotWithShape="1">
          <a:blip r:embed="rId2">
            <a:alphaModFix/>
          </a:blip>
          <a:srcRect t="265" b="265"/>
          <a:stretch/>
        </p:blipFill>
        <p:spPr>
          <a:xfrm>
            <a:off x="-1" y="0"/>
            <a:ext cx="12256851" cy="6858000"/>
          </a:xfrm>
          <a:prstGeom prst="rect">
            <a:avLst/>
          </a:prstGeom>
          <a:noFill/>
          <a:ln>
            <a:noFill/>
          </a:ln>
        </p:spPr>
      </p:pic>
      <p:sp>
        <p:nvSpPr>
          <p:cNvPr id="169" name="Google Shape;169;p81"/>
          <p:cNvSpPr txBox="1"/>
          <p:nvPr/>
        </p:nvSpPr>
        <p:spPr>
          <a:xfrm>
            <a:off x="11390811" y="6548846"/>
            <a:ext cx="679269" cy="246221"/>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000"/>
              <a:buFont typeface="Arial"/>
              <a:buNone/>
            </a:pPr>
            <a:fld id="{00000000-1234-1234-1234-123412341234}" type="slidenum">
              <a:rPr lang="cs-CZ" sz="1000" b="0" i="0" u="none" strike="noStrike" cap="none">
                <a:solidFill>
                  <a:schemeClr val="lt1"/>
                </a:solidFill>
                <a:latin typeface="Arial"/>
                <a:ea typeface="Arial"/>
                <a:cs typeface="Arial"/>
                <a:sym typeface="Arial"/>
              </a:rPr>
              <a:t>‹#›</a:t>
            </a:fld>
            <a:endParaRPr sz="1000" b="0" i="0" u="none" strike="noStrike" cap="none">
              <a:solidFill>
                <a:schemeClr val="lt1"/>
              </a:solidFill>
              <a:latin typeface="Arial"/>
              <a:ea typeface="Arial"/>
              <a:cs typeface="Arial"/>
              <a:sym typeface="Arial"/>
            </a:endParaRPr>
          </a:p>
        </p:txBody>
      </p:sp>
      <p:sp>
        <p:nvSpPr>
          <p:cNvPr id="170" name="Google Shape;170;p81"/>
          <p:cNvSpPr txBox="1">
            <a:spLocks noGrp="1"/>
          </p:cNvSpPr>
          <p:nvPr>
            <p:ph type="body" idx="1"/>
          </p:nvPr>
        </p:nvSpPr>
        <p:spPr>
          <a:xfrm>
            <a:off x="687341" y="1649046"/>
            <a:ext cx="10729548" cy="4494941"/>
          </a:xfrm>
          <a:prstGeom prst="rect">
            <a:avLst/>
          </a:prstGeom>
          <a:noFill/>
          <a:ln>
            <a:noFill/>
          </a:ln>
        </p:spPr>
        <p:txBody>
          <a:bodyPr spcFirstLastPara="1" wrap="square" lIns="91425" tIns="45700" rIns="91425" bIns="45700" anchor="t" anchorCtr="0">
            <a:normAutofit/>
          </a:bodyPr>
          <a:lstStyle>
            <a:lvl1pPr marL="457200" lvl="0" indent="-228600" algn="l">
              <a:lnSpc>
                <a:spcPct val="114285"/>
              </a:lnSpc>
              <a:spcBef>
                <a:spcPts val="0"/>
              </a:spcBef>
              <a:spcAft>
                <a:spcPts val="0"/>
              </a:spcAft>
              <a:buClr>
                <a:schemeClr val="dk1"/>
              </a:buClr>
              <a:buSzPts val="1400"/>
              <a:buNone/>
              <a:defRPr sz="1400" b="0" i="0">
                <a:latin typeface="Arial"/>
                <a:ea typeface="Arial"/>
                <a:cs typeface="Arial"/>
                <a:sym typeface="Arial"/>
              </a:defRPr>
            </a:lvl1pPr>
            <a:lvl2pPr marL="914400" lvl="1" indent="-228600" algn="l">
              <a:lnSpc>
                <a:spcPct val="90000"/>
              </a:lnSpc>
              <a:spcBef>
                <a:spcPts val="500"/>
              </a:spcBef>
              <a:spcAft>
                <a:spcPts val="0"/>
              </a:spcAft>
              <a:buClr>
                <a:schemeClr val="dk1"/>
              </a:buClr>
              <a:buSzPts val="2400"/>
              <a:buNone/>
              <a:defRPr/>
            </a:lvl2pPr>
            <a:lvl3pPr marL="1371600" lvl="2" indent="-228600" algn="l">
              <a:lnSpc>
                <a:spcPct val="90000"/>
              </a:lnSpc>
              <a:spcBef>
                <a:spcPts val="500"/>
              </a:spcBef>
              <a:spcAft>
                <a:spcPts val="0"/>
              </a:spcAft>
              <a:buClr>
                <a:schemeClr val="dk1"/>
              </a:buClr>
              <a:buSzPts val="20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71" name="Google Shape;171;p81"/>
          <p:cNvSpPr txBox="1">
            <a:spLocks noGrp="1"/>
          </p:cNvSpPr>
          <p:nvPr>
            <p:ph type="body" idx="2"/>
          </p:nvPr>
        </p:nvSpPr>
        <p:spPr>
          <a:xfrm>
            <a:off x="687341" y="713946"/>
            <a:ext cx="4607469" cy="413816"/>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0"/>
              </a:spcBef>
              <a:spcAft>
                <a:spcPts val="0"/>
              </a:spcAft>
              <a:buClr>
                <a:schemeClr val="dk1"/>
              </a:buClr>
              <a:buSzPts val="2100"/>
              <a:buNone/>
              <a:defRPr sz="2100" b="1" i="0" cap="none">
                <a:solidFill>
                  <a:schemeClr val="dk1"/>
                </a:solidFill>
                <a:latin typeface="Arial"/>
                <a:ea typeface="Arial"/>
                <a:cs typeface="Arial"/>
                <a:sym typeface="Arial"/>
              </a:defRPr>
            </a:lvl1pPr>
            <a:lvl2pPr marL="914400" lvl="1" indent="-228600" algn="l">
              <a:lnSpc>
                <a:spcPct val="90000"/>
              </a:lnSpc>
              <a:spcBef>
                <a:spcPts val="500"/>
              </a:spcBef>
              <a:spcAft>
                <a:spcPts val="0"/>
              </a:spcAft>
              <a:buClr>
                <a:schemeClr val="dk1"/>
              </a:buClr>
              <a:buSzPts val="2400"/>
              <a:buNone/>
              <a:defRPr/>
            </a:lvl2pPr>
            <a:lvl3pPr marL="1371600" lvl="2" indent="-228600" algn="l">
              <a:lnSpc>
                <a:spcPct val="90000"/>
              </a:lnSpc>
              <a:spcBef>
                <a:spcPts val="500"/>
              </a:spcBef>
              <a:spcAft>
                <a:spcPts val="0"/>
              </a:spcAft>
              <a:buClr>
                <a:schemeClr val="dk1"/>
              </a:buClr>
              <a:buSzPts val="20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72" name="Google Shape;172;p81"/>
          <p:cNvSpPr txBox="1">
            <a:spLocks noGrp="1"/>
          </p:cNvSpPr>
          <p:nvPr>
            <p:ph type="body" idx="3"/>
          </p:nvPr>
        </p:nvSpPr>
        <p:spPr>
          <a:xfrm>
            <a:off x="687341" y="1127762"/>
            <a:ext cx="4607469" cy="452574"/>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0"/>
              </a:spcBef>
              <a:spcAft>
                <a:spcPts val="0"/>
              </a:spcAft>
              <a:buClr>
                <a:schemeClr val="dk1"/>
              </a:buClr>
              <a:buSzPts val="1800"/>
              <a:buNone/>
              <a:defRPr sz="1800" b="0" i="0" cap="none">
                <a:solidFill>
                  <a:schemeClr val="dk1"/>
                </a:solidFill>
                <a:latin typeface="Arial"/>
                <a:ea typeface="Arial"/>
                <a:cs typeface="Arial"/>
                <a:sym typeface="Arial"/>
              </a:defRPr>
            </a:lvl1pPr>
            <a:lvl2pPr marL="914400" lvl="1" indent="-228600" algn="l">
              <a:lnSpc>
                <a:spcPct val="90000"/>
              </a:lnSpc>
              <a:spcBef>
                <a:spcPts val="500"/>
              </a:spcBef>
              <a:spcAft>
                <a:spcPts val="0"/>
              </a:spcAft>
              <a:buClr>
                <a:schemeClr val="dk1"/>
              </a:buClr>
              <a:buSzPts val="2400"/>
              <a:buNone/>
              <a:defRPr/>
            </a:lvl2pPr>
            <a:lvl3pPr marL="1371600" lvl="2" indent="-228600" algn="l">
              <a:lnSpc>
                <a:spcPct val="90000"/>
              </a:lnSpc>
              <a:spcBef>
                <a:spcPts val="500"/>
              </a:spcBef>
              <a:spcAft>
                <a:spcPts val="0"/>
              </a:spcAft>
              <a:buClr>
                <a:schemeClr val="dk1"/>
              </a:buClr>
              <a:buSzPts val="20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Box_Upper_Right">
  <p:cSld name="1_Box_Upper_Right">
    <p:spTree>
      <p:nvGrpSpPr>
        <p:cNvPr id="1" name="Shape 173"/>
        <p:cNvGrpSpPr/>
        <p:nvPr/>
      </p:nvGrpSpPr>
      <p:grpSpPr>
        <a:xfrm>
          <a:off x="0" y="0"/>
          <a:ext cx="0" cy="0"/>
          <a:chOff x="0" y="0"/>
          <a:chExt cx="0" cy="0"/>
        </a:xfrm>
      </p:grpSpPr>
      <p:pic>
        <p:nvPicPr>
          <p:cNvPr id="174" name="Google Shape;174;p82"/>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175" name="Google Shape;175;p82"/>
          <p:cNvSpPr txBox="1"/>
          <p:nvPr/>
        </p:nvSpPr>
        <p:spPr>
          <a:xfrm>
            <a:off x="11390811" y="6548846"/>
            <a:ext cx="679269" cy="246221"/>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000"/>
              <a:buFont typeface="Arial"/>
              <a:buNone/>
            </a:pPr>
            <a:fld id="{00000000-1234-1234-1234-123412341234}" type="slidenum">
              <a:rPr lang="cs-CZ" sz="1000" b="0" i="0" u="none" strike="noStrike" cap="none">
                <a:solidFill>
                  <a:schemeClr val="lt1"/>
                </a:solidFill>
                <a:latin typeface="Arial"/>
                <a:ea typeface="Arial"/>
                <a:cs typeface="Arial"/>
                <a:sym typeface="Arial"/>
              </a:rPr>
              <a:t>‹#›</a:t>
            </a:fld>
            <a:endParaRPr sz="1000" b="0" i="0" u="none" strike="noStrike" cap="none">
              <a:solidFill>
                <a:schemeClr val="lt1"/>
              </a:solidFill>
              <a:latin typeface="Arial"/>
              <a:ea typeface="Arial"/>
              <a:cs typeface="Arial"/>
              <a:sym typeface="Arial"/>
            </a:endParaRPr>
          </a:p>
        </p:txBody>
      </p:sp>
      <p:sp>
        <p:nvSpPr>
          <p:cNvPr id="176" name="Google Shape;176;p82"/>
          <p:cNvSpPr txBox="1">
            <a:spLocks noGrp="1"/>
          </p:cNvSpPr>
          <p:nvPr>
            <p:ph type="body" idx="1"/>
          </p:nvPr>
        </p:nvSpPr>
        <p:spPr>
          <a:xfrm>
            <a:off x="6539548" y="4849949"/>
            <a:ext cx="4851263" cy="810622"/>
          </a:xfrm>
          <a:prstGeom prst="rect">
            <a:avLst/>
          </a:prstGeom>
          <a:noFill/>
          <a:ln>
            <a:noFill/>
          </a:ln>
        </p:spPr>
        <p:txBody>
          <a:bodyPr spcFirstLastPara="1" wrap="square" lIns="91425" tIns="45700" rIns="91425" bIns="45700" anchor="t" anchorCtr="0">
            <a:normAutofit/>
          </a:bodyPr>
          <a:lstStyle>
            <a:lvl1pPr marL="457200" lvl="0" indent="-228600" algn="l">
              <a:lnSpc>
                <a:spcPct val="109090"/>
              </a:lnSpc>
              <a:spcBef>
                <a:spcPts val="0"/>
              </a:spcBef>
              <a:spcAft>
                <a:spcPts val="0"/>
              </a:spcAft>
              <a:buClr>
                <a:schemeClr val="lt1"/>
              </a:buClr>
              <a:buSzPts val="1100"/>
              <a:buNone/>
              <a:defRPr sz="1100" b="0" i="0">
                <a:solidFill>
                  <a:schemeClr val="lt1"/>
                </a:solidFill>
                <a:latin typeface="Arial"/>
                <a:ea typeface="Arial"/>
                <a:cs typeface="Arial"/>
                <a:sym typeface="Arial"/>
              </a:defRPr>
            </a:lvl1pPr>
            <a:lvl2pPr marL="914400" lvl="1" indent="-228600" algn="l">
              <a:lnSpc>
                <a:spcPct val="90000"/>
              </a:lnSpc>
              <a:spcBef>
                <a:spcPts val="500"/>
              </a:spcBef>
              <a:spcAft>
                <a:spcPts val="0"/>
              </a:spcAft>
              <a:buClr>
                <a:schemeClr val="dk1"/>
              </a:buClr>
              <a:buSzPts val="2400"/>
              <a:buNone/>
              <a:defRPr/>
            </a:lvl2pPr>
            <a:lvl3pPr marL="1371600" lvl="2" indent="-228600" algn="l">
              <a:lnSpc>
                <a:spcPct val="90000"/>
              </a:lnSpc>
              <a:spcBef>
                <a:spcPts val="500"/>
              </a:spcBef>
              <a:spcAft>
                <a:spcPts val="0"/>
              </a:spcAft>
              <a:buClr>
                <a:schemeClr val="dk1"/>
              </a:buClr>
              <a:buSzPts val="20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77" name="Google Shape;177;p82"/>
          <p:cNvSpPr txBox="1">
            <a:spLocks noGrp="1"/>
          </p:cNvSpPr>
          <p:nvPr>
            <p:ph type="body" idx="2"/>
          </p:nvPr>
        </p:nvSpPr>
        <p:spPr>
          <a:xfrm>
            <a:off x="687389" y="1336431"/>
            <a:ext cx="5008018" cy="5212415"/>
          </a:xfrm>
          <a:prstGeom prst="rect">
            <a:avLst/>
          </a:prstGeom>
          <a:noFill/>
          <a:ln>
            <a:noFill/>
          </a:ln>
        </p:spPr>
        <p:txBody>
          <a:bodyPr spcFirstLastPara="1" wrap="square" lIns="91425" tIns="45700" rIns="91425" bIns="45700" anchor="t" anchorCtr="0">
            <a:normAutofit/>
          </a:bodyPr>
          <a:lstStyle>
            <a:lvl1pPr marL="457200" lvl="0" indent="-228600" algn="l">
              <a:lnSpc>
                <a:spcPct val="114285"/>
              </a:lnSpc>
              <a:spcBef>
                <a:spcPts val="0"/>
              </a:spcBef>
              <a:spcAft>
                <a:spcPts val="0"/>
              </a:spcAft>
              <a:buClr>
                <a:schemeClr val="lt1"/>
              </a:buClr>
              <a:buSzPts val="1400"/>
              <a:buNone/>
              <a:defRPr sz="1400" b="0" i="0">
                <a:solidFill>
                  <a:schemeClr val="lt1"/>
                </a:solidFill>
                <a:latin typeface="Arial"/>
                <a:ea typeface="Arial"/>
                <a:cs typeface="Arial"/>
                <a:sym typeface="Arial"/>
              </a:defRPr>
            </a:lvl1pPr>
            <a:lvl2pPr marL="914400" lvl="1" indent="-228600" algn="l">
              <a:lnSpc>
                <a:spcPct val="90000"/>
              </a:lnSpc>
              <a:spcBef>
                <a:spcPts val="500"/>
              </a:spcBef>
              <a:spcAft>
                <a:spcPts val="0"/>
              </a:spcAft>
              <a:buClr>
                <a:schemeClr val="dk1"/>
              </a:buClr>
              <a:buSzPts val="2400"/>
              <a:buNone/>
              <a:defRPr/>
            </a:lvl2pPr>
            <a:lvl3pPr marL="1371600" lvl="2" indent="-228600" algn="l">
              <a:lnSpc>
                <a:spcPct val="90000"/>
              </a:lnSpc>
              <a:spcBef>
                <a:spcPts val="500"/>
              </a:spcBef>
              <a:spcAft>
                <a:spcPts val="0"/>
              </a:spcAft>
              <a:buClr>
                <a:schemeClr val="dk1"/>
              </a:buClr>
              <a:buSzPts val="20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78" name="Google Shape;178;p82"/>
          <p:cNvSpPr txBox="1">
            <a:spLocks noGrp="1"/>
          </p:cNvSpPr>
          <p:nvPr>
            <p:ph type="body" idx="3"/>
          </p:nvPr>
        </p:nvSpPr>
        <p:spPr>
          <a:xfrm>
            <a:off x="7045732" y="1135743"/>
            <a:ext cx="4684713" cy="251677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0"/>
              </a:spcBef>
              <a:spcAft>
                <a:spcPts val="0"/>
              </a:spcAft>
              <a:buClr>
                <a:schemeClr val="dk1"/>
              </a:buClr>
              <a:buSzPts val="4000"/>
              <a:buNone/>
              <a:defRPr sz="4000" b="1" i="0">
                <a:latin typeface="Arial"/>
                <a:ea typeface="Arial"/>
                <a:cs typeface="Arial"/>
                <a:sym typeface="Arial"/>
              </a:defRPr>
            </a:lvl1pPr>
            <a:lvl2pPr marL="914400" lvl="1" indent="-228600" algn="l">
              <a:lnSpc>
                <a:spcPct val="90000"/>
              </a:lnSpc>
              <a:spcBef>
                <a:spcPts val="500"/>
              </a:spcBef>
              <a:spcAft>
                <a:spcPts val="0"/>
              </a:spcAft>
              <a:buClr>
                <a:schemeClr val="dk1"/>
              </a:buClr>
              <a:buSzPts val="2400"/>
              <a:buNone/>
              <a:defRPr/>
            </a:lvl2pPr>
            <a:lvl3pPr marL="1371600" lvl="2" indent="-228600" algn="l">
              <a:lnSpc>
                <a:spcPct val="90000"/>
              </a:lnSpc>
              <a:spcBef>
                <a:spcPts val="500"/>
              </a:spcBef>
              <a:spcAft>
                <a:spcPts val="0"/>
              </a:spcAft>
              <a:buClr>
                <a:schemeClr val="dk1"/>
              </a:buClr>
              <a:buSzPts val="20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79" name="Google Shape;179;p82"/>
          <p:cNvSpPr txBox="1">
            <a:spLocks noGrp="1"/>
          </p:cNvSpPr>
          <p:nvPr>
            <p:ph type="body" idx="4"/>
          </p:nvPr>
        </p:nvSpPr>
        <p:spPr>
          <a:xfrm>
            <a:off x="687341" y="269876"/>
            <a:ext cx="5008018" cy="413816"/>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0"/>
              </a:spcBef>
              <a:spcAft>
                <a:spcPts val="0"/>
              </a:spcAft>
              <a:buClr>
                <a:schemeClr val="lt1"/>
              </a:buClr>
              <a:buSzPts val="2100"/>
              <a:buNone/>
              <a:defRPr sz="2100" b="1" i="0" cap="none">
                <a:solidFill>
                  <a:schemeClr val="lt1"/>
                </a:solidFill>
                <a:latin typeface="Arial"/>
                <a:ea typeface="Arial"/>
                <a:cs typeface="Arial"/>
                <a:sym typeface="Arial"/>
              </a:defRPr>
            </a:lvl1pPr>
            <a:lvl2pPr marL="914400" lvl="1" indent="-228600" algn="l">
              <a:lnSpc>
                <a:spcPct val="90000"/>
              </a:lnSpc>
              <a:spcBef>
                <a:spcPts val="500"/>
              </a:spcBef>
              <a:spcAft>
                <a:spcPts val="0"/>
              </a:spcAft>
              <a:buClr>
                <a:schemeClr val="dk1"/>
              </a:buClr>
              <a:buSzPts val="2400"/>
              <a:buNone/>
              <a:defRPr/>
            </a:lvl2pPr>
            <a:lvl3pPr marL="1371600" lvl="2" indent="-228600" algn="l">
              <a:lnSpc>
                <a:spcPct val="90000"/>
              </a:lnSpc>
              <a:spcBef>
                <a:spcPts val="500"/>
              </a:spcBef>
              <a:spcAft>
                <a:spcPts val="0"/>
              </a:spcAft>
              <a:buClr>
                <a:schemeClr val="dk1"/>
              </a:buClr>
              <a:buSzPts val="20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80" name="Google Shape;180;p82"/>
          <p:cNvSpPr txBox="1">
            <a:spLocks noGrp="1"/>
          </p:cNvSpPr>
          <p:nvPr>
            <p:ph type="body" idx="5"/>
          </p:nvPr>
        </p:nvSpPr>
        <p:spPr>
          <a:xfrm>
            <a:off x="687341" y="683692"/>
            <a:ext cx="5008018" cy="452574"/>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0"/>
              </a:spcBef>
              <a:spcAft>
                <a:spcPts val="0"/>
              </a:spcAft>
              <a:buClr>
                <a:schemeClr val="lt1"/>
              </a:buClr>
              <a:buSzPts val="1800"/>
              <a:buNone/>
              <a:defRPr sz="1800" b="0" i="0" cap="none">
                <a:solidFill>
                  <a:schemeClr val="lt1"/>
                </a:solidFill>
                <a:latin typeface="Arial"/>
                <a:ea typeface="Arial"/>
                <a:cs typeface="Arial"/>
                <a:sym typeface="Arial"/>
              </a:defRPr>
            </a:lvl1pPr>
            <a:lvl2pPr marL="914400" lvl="1" indent="-228600" algn="l">
              <a:lnSpc>
                <a:spcPct val="90000"/>
              </a:lnSpc>
              <a:spcBef>
                <a:spcPts val="500"/>
              </a:spcBef>
              <a:spcAft>
                <a:spcPts val="0"/>
              </a:spcAft>
              <a:buClr>
                <a:schemeClr val="dk1"/>
              </a:buClr>
              <a:buSzPts val="2400"/>
              <a:buNone/>
              <a:defRPr/>
            </a:lvl2pPr>
            <a:lvl3pPr marL="1371600" lvl="2" indent="-228600" algn="l">
              <a:lnSpc>
                <a:spcPct val="90000"/>
              </a:lnSpc>
              <a:spcBef>
                <a:spcPts val="500"/>
              </a:spcBef>
              <a:spcAft>
                <a:spcPts val="0"/>
              </a:spcAft>
              <a:buClr>
                <a:schemeClr val="dk1"/>
              </a:buClr>
              <a:buSzPts val="20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Box_Upper_Right_Picture">
  <p:cSld name="1_Box_Upper_Right_Picture">
    <p:spTree>
      <p:nvGrpSpPr>
        <p:cNvPr id="1" name="Shape 181"/>
        <p:cNvGrpSpPr/>
        <p:nvPr/>
      </p:nvGrpSpPr>
      <p:grpSpPr>
        <a:xfrm>
          <a:off x="0" y="0"/>
          <a:ext cx="0" cy="0"/>
          <a:chOff x="0" y="0"/>
          <a:chExt cx="0" cy="0"/>
        </a:xfrm>
      </p:grpSpPr>
      <p:pic>
        <p:nvPicPr>
          <p:cNvPr id="182" name="Google Shape;182;p83"/>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183" name="Google Shape;183;p83"/>
          <p:cNvSpPr txBox="1"/>
          <p:nvPr/>
        </p:nvSpPr>
        <p:spPr>
          <a:xfrm>
            <a:off x="11390811" y="6548846"/>
            <a:ext cx="679269" cy="246221"/>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000"/>
              <a:buFont typeface="Arial"/>
              <a:buNone/>
            </a:pPr>
            <a:fld id="{00000000-1234-1234-1234-123412341234}" type="slidenum">
              <a:rPr lang="cs-CZ" sz="1000" b="0" i="0" u="none" strike="noStrike" cap="none">
                <a:solidFill>
                  <a:schemeClr val="lt1"/>
                </a:solidFill>
                <a:latin typeface="Arial"/>
                <a:ea typeface="Arial"/>
                <a:cs typeface="Arial"/>
                <a:sym typeface="Arial"/>
              </a:rPr>
              <a:t>‹#›</a:t>
            </a:fld>
            <a:endParaRPr sz="1000" b="0" i="0" u="none" strike="noStrike" cap="none">
              <a:solidFill>
                <a:schemeClr val="lt1"/>
              </a:solidFill>
              <a:latin typeface="Arial"/>
              <a:ea typeface="Arial"/>
              <a:cs typeface="Arial"/>
              <a:sym typeface="Arial"/>
            </a:endParaRPr>
          </a:p>
        </p:txBody>
      </p:sp>
      <p:sp>
        <p:nvSpPr>
          <p:cNvPr id="184" name="Google Shape;184;p83"/>
          <p:cNvSpPr txBox="1">
            <a:spLocks noGrp="1"/>
          </p:cNvSpPr>
          <p:nvPr>
            <p:ph type="body" idx="1"/>
          </p:nvPr>
        </p:nvSpPr>
        <p:spPr>
          <a:xfrm>
            <a:off x="6539548" y="4849949"/>
            <a:ext cx="4851263" cy="810622"/>
          </a:xfrm>
          <a:prstGeom prst="rect">
            <a:avLst/>
          </a:prstGeom>
          <a:noFill/>
          <a:ln>
            <a:noFill/>
          </a:ln>
        </p:spPr>
        <p:txBody>
          <a:bodyPr spcFirstLastPara="1" wrap="square" lIns="91425" tIns="45700" rIns="91425" bIns="45700" anchor="t" anchorCtr="0">
            <a:normAutofit/>
          </a:bodyPr>
          <a:lstStyle>
            <a:lvl1pPr marL="457200" lvl="0" indent="-228600" algn="l">
              <a:lnSpc>
                <a:spcPct val="109090"/>
              </a:lnSpc>
              <a:spcBef>
                <a:spcPts val="0"/>
              </a:spcBef>
              <a:spcAft>
                <a:spcPts val="0"/>
              </a:spcAft>
              <a:buClr>
                <a:schemeClr val="lt1"/>
              </a:buClr>
              <a:buSzPts val="1100"/>
              <a:buNone/>
              <a:defRPr sz="1100" b="0" i="0">
                <a:solidFill>
                  <a:schemeClr val="lt1"/>
                </a:solidFill>
                <a:latin typeface="Arial"/>
                <a:ea typeface="Arial"/>
                <a:cs typeface="Arial"/>
                <a:sym typeface="Arial"/>
              </a:defRPr>
            </a:lvl1pPr>
            <a:lvl2pPr marL="914400" lvl="1" indent="-228600" algn="l">
              <a:lnSpc>
                <a:spcPct val="90000"/>
              </a:lnSpc>
              <a:spcBef>
                <a:spcPts val="500"/>
              </a:spcBef>
              <a:spcAft>
                <a:spcPts val="0"/>
              </a:spcAft>
              <a:buClr>
                <a:schemeClr val="dk1"/>
              </a:buClr>
              <a:buSzPts val="2400"/>
              <a:buNone/>
              <a:defRPr/>
            </a:lvl2pPr>
            <a:lvl3pPr marL="1371600" lvl="2" indent="-228600" algn="l">
              <a:lnSpc>
                <a:spcPct val="90000"/>
              </a:lnSpc>
              <a:spcBef>
                <a:spcPts val="500"/>
              </a:spcBef>
              <a:spcAft>
                <a:spcPts val="0"/>
              </a:spcAft>
              <a:buClr>
                <a:schemeClr val="dk1"/>
              </a:buClr>
              <a:buSzPts val="20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85" name="Google Shape;185;p83"/>
          <p:cNvSpPr>
            <a:spLocks noGrp="1"/>
          </p:cNvSpPr>
          <p:nvPr>
            <p:ph type="pic" idx="2"/>
          </p:nvPr>
        </p:nvSpPr>
        <p:spPr>
          <a:xfrm>
            <a:off x="7084802" y="463284"/>
            <a:ext cx="4564961" cy="3866029"/>
          </a:xfrm>
          <a:prstGeom prst="rect">
            <a:avLst/>
          </a:prstGeom>
          <a:noFill/>
          <a:ln>
            <a:noFill/>
          </a:ln>
        </p:spPr>
      </p:sp>
      <p:sp>
        <p:nvSpPr>
          <p:cNvPr id="186" name="Google Shape;186;p83"/>
          <p:cNvSpPr txBox="1">
            <a:spLocks noGrp="1"/>
          </p:cNvSpPr>
          <p:nvPr>
            <p:ph type="body" idx="3"/>
          </p:nvPr>
        </p:nvSpPr>
        <p:spPr>
          <a:xfrm>
            <a:off x="687389" y="1336431"/>
            <a:ext cx="5008018" cy="5212415"/>
          </a:xfrm>
          <a:prstGeom prst="rect">
            <a:avLst/>
          </a:prstGeom>
          <a:noFill/>
          <a:ln>
            <a:noFill/>
          </a:ln>
        </p:spPr>
        <p:txBody>
          <a:bodyPr spcFirstLastPara="1" wrap="square" lIns="91425" tIns="45700" rIns="91425" bIns="45700" anchor="t" anchorCtr="0">
            <a:normAutofit/>
          </a:bodyPr>
          <a:lstStyle>
            <a:lvl1pPr marL="457200" lvl="0" indent="-228600" algn="l">
              <a:lnSpc>
                <a:spcPct val="114285"/>
              </a:lnSpc>
              <a:spcBef>
                <a:spcPts val="0"/>
              </a:spcBef>
              <a:spcAft>
                <a:spcPts val="0"/>
              </a:spcAft>
              <a:buClr>
                <a:schemeClr val="lt1"/>
              </a:buClr>
              <a:buSzPts val="1400"/>
              <a:buNone/>
              <a:defRPr sz="1400" b="0" i="0">
                <a:solidFill>
                  <a:schemeClr val="lt1"/>
                </a:solidFill>
                <a:latin typeface="Arial"/>
                <a:ea typeface="Arial"/>
                <a:cs typeface="Arial"/>
                <a:sym typeface="Arial"/>
              </a:defRPr>
            </a:lvl1pPr>
            <a:lvl2pPr marL="914400" lvl="1" indent="-228600" algn="l">
              <a:lnSpc>
                <a:spcPct val="90000"/>
              </a:lnSpc>
              <a:spcBef>
                <a:spcPts val="500"/>
              </a:spcBef>
              <a:spcAft>
                <a:spcPts val="0"/>
              </a:spcAft>
              <a:buClr>
                <a:schemeClr val="dk1"/>
              </a:buClr>
              <a:buSzPts val="2400"/>
              <a:buNone/>
              <a:defRPr/>
            </a:lvl2pPr>
            <a:lvl3pPr marL="1371600" lvl="2" indent="-228600" algn="l">
              <a:lnSpc>
                <a:spcPct val="90000"/>
              </a:lnSpc>
              <a:spcBef>
                <a:spcPts val="500"/>
              </a:spcBef>
              <a:spcAft>
                <a:spcPts val="0"/>
              </a:spcAft>
              <a:buClr>
                <a:schemeClr val="dk1"/>
              </a:buClr>
              <a:buSzPts val="20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87" name="Google Shape;187;p83"/>
          <p:cNvSpPr txBox="1">
            <a:spLocks noGrp="1"/>
          </p:cNvSpPr>
          <p:nvPr>
            <p:ph type="body" idx="4"/>
          </p:nvPr>
        </p:nvSpPr>
        <p:spPr>
          <a:xfrm>
            <a:off x="687341" y="269876"/>
            <a:ext cx="5008018" cy="413816"/>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0"/>
              </a:spcBef>
              <a:spcAft>
                <a:spcPts val="0"/>
              </a:spcAft>
              <a:buClr>
                <a:schemeClr val="lt1"/>
              </a:buClr>
              <a:buSzPts val="2100"/>
              <a:buNone/>
              <a:defRPr sz="2100" b="1" i="0" cap="none">
                <a:solidFill>
                  <a:schemeClr val="lt1"/>
                </a:solidFill>
                <a:latin typeface="Arial"/>
                <a:ea typeface="Arial"/>
                <a:cs typeface="Arial"/>
                <a:sym typeface="Arial"/>
              </a:defRPr>
            </a:lvl1pPr>
            <a:lvl2pPr marL="914400" lvl="1" indent="-228600" algn="l">
              <a:lnSpc>
                <a:spcPct val="90000"/>
              </a:lnSpc>
              <a:spcBef>
                <a:spcPts val="500"/>
              </a:spcBef>
              <a:spcAft>
                <a:spcPts val="0"/>
              </a:spcAft>
              <a:buClr>
                <a:schemeClr val="dk1"/>
              </a:buClr>
              <a:buSzPts val="2400"/>
              <a:buNone/>
              <a:defRPr/>
            </a:lvl2pPr>
            <a:lvl3pPr marL="1371600" lvl="2" indent="-228600" algn="l">
              <a:lnSpc>
                <a:spcPct val="90000"/>
              </a:lnSpc>
              <a:spcBef>
                <a:spcPts val="500"/>
              </a:spcBef>
              <a:spcAft>
                <a:spcPts val="0"/>
              </a:spcAft>
              <a:buClr>
                <a:schemeClr val="dk1"/>
              </a:buClr>
              <a:buSzPts val="20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88" name="Google Shape;188;p83"/>
          <p:cNvSpPr txBox="1">
            <a:spLocks noGrp="1"/>
          </p:cNvSpPr>
          <p:nvPr>
            <p:ph type="body" idx="5"/>
          </p:nvPr>
        </p:nvSpPr>
        <p:spPr>
          <a:xfrm>
            <a:off x="687341" y="683692"/>
            <a:ext cx="5008018" cy="452574"/>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0"/>
              </a:spcBef>
              <a:spcAft>
                <a:spcPts val="0"/>
              </a:spcAft>
              <a:buClr>
                <a:schemeClr val="lt1"/>
              </a:buClr>
              <a:buSzPts val="1800"/>
              <a:buNone/>
              <a:defRPr sz="1800" b="0" i="0" cap="none">
                <a:solidFill>
                  <a:schemeClr val="lt1"/>
                </a:solidFill>
                <a:latin typeface="Arial"/>
                <a:ea typeface="Arial"/>
                <a:cs typeface="Arial"/>
                <a:sym typeface="Arial"/>
              </a:defRPr>
            </a:lvl1pPr>
            <a:lvl2pPr marL="914400" lvl="1" indent="-228600" algn="l">
              <a:lnSpc>
                <a:spcPct val="90000"/>
              </a:lnSpc>
              <a:spcBef>
                <a:spcPts val="500"/>
              </a:spcBef>
              <a:spcAft>
                <a:spcPts val="0"/>
              </a:spcAft>
              <a:buClr>
                <a:schemeClr val="dk1"/>
              </a:buClr>
              <a:buSzPts val="2400"/>
              <a:buNone/>
              <a:defRPr/>
            </a:lvl2pPr>
            <a:lvl3pPr marL="1371600" lvl="2" indent="-228600" algn="l">
              <a:lnSpc>
                <a:spcPct val="90000"/>
              </a:lnSpc>
              <a:spcBef>
                <a:spcPts val="500"/>
              </a:spcBef>
              <a:spcAft>
                <a:spcPts val="0"/>
              </a:spcAft>
              <a:buClr>
                <a:schemeClr val="dk1"/>
              </a:buClr>
              <a:buSzPts val="20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Box_Below_Right_Picture">
  <p:cSld name="1_Box_Below_Right_Picture">
    <p:spTree>
      <p:nvGrpSpPr>
        <p:cNvPr id="1" name="Shape 189"/>
        <p:cNvGrpSpPr/>
        <p:nvPr/>
      </p:nvGrpSpPr>
      <p:grpSpPr>
        <a:xfrm>
          <a:off x="0" y="0"/>
          <a:ext cx="0" cy="0"/>
          <a:chOff x="0" y="0"/>
          <a:chExt cx="0" cy="0"/>
        </a:xfrm>
      </p:grpSpPr>
      <p:pic>
        <p:nvPicPr>
          <p:cNvPr id="190" name="Google Shape;190;p84"/>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191" name="Google Shape;191;p84"/>
          <p:cNvSpPr txBox="1">
            <a:spLocks noGrp="1"/>
          </p:cNvSpPr>
          <p:nvPr>
            <p:ph type="body" idx="1"/>
          </p:nvPr>
        </p:nvSpPr>
        <p:spPr>
          <a:xfrm>
            <a:off x="6539548" y="1244600"/>
            <a:ext cx="4851263" cy="566782"/>
          </a:xfrm>
          <a:prstGeom prst="rect">
            <a:avLst/>
          </a:prstGeom>
          <a:noFill/>
          <a:ln>
            <a:noFill/>
          </a:ln>
        </p:spPr>
        <p:txBody>
          <a:bodyPr spcFirstLastPara="1" wrap="square" lIns="91425" tIns="45700" rIns="91425" bIns="45700" anchor="t" anchorCtr="0">
            <a:normAutofit/>
          </a:bodyPr>
          <a:lstStyle>
            <a:lvl1pPr marL="457200" lvl="0" indent="-228600" algn="l">
              <a:lnSpc>
                <a:spcPct val="109090"/>
              </a:lnSpc>
              <a:spcBef>
                <a:spcPts val="0"/>
              </a:spcBef>
              <a:spcAft>
                <a:spcPts val="0"/>
              </a:spcAft>
              <a:buClr>
                <a:schemeClr val="lt1"/>
              </a:buClr>
              <a:buSzPts val="1100"/>
              <a:buNone/>
              <a:defRPr sz="1100" b="0" i="0">
                <a:solidFill>
                  <a:schemeClr val="lt1"/>
                </a:solidFill>
                <a:latin typeface="Arial"/>
                <a:ea typeface="Arial"/>
                <a:cs typeface="Arial"/>
                <a:sym typeface="Arial"/>
              </a:defRPr>
            </a:lvl1pPr>
            <a:lvl2pPr marL="914400" lvl="1" indent="-228600" algn="l">
              <a:lnSpc>
                <a:spcPct val="90000"/>
              </a:lnSpc>
              <a:spcBef>
                <a:spcPts val="500"/>
              </a:spcBef>
              <a:spcAft>
                <a:spcPts val="0"/>
              </a:spcAft>
              <a:buClr>
                <a:schemeClr val="dk1"/>
              </a:buClr>
              <a:buSzPts val="2400"/>
              <a:buNone/>
              <a:defRPr/>
            </a:lvl2pPr>
            <a:lvl3pPr marL="1371600" lvl="2" indent="-228600" algn="l">
              <a:lnSpc>
                <a:spcPct val="90000"/>
              </a:lnSpc>
              <a:spcBef>
                <a:spcPts val="500"/>
              </a:spcBef>
              <a:spcAft>
                <a:spcPts val="0"/>
              </a:spcAft>
              <a:buClr>
                <a:schemeClr val="dk1"/>
              </a:buClr>
              <a:buSzPts val="20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92" name="Google Shape;192;p84"/>
          <p:cNvSpPr txBox="1">
            <a:spLocks noGrp="1"/>
          </p:cNvSpPr>
          <p:nvPr>
            <p:ph type="body" idx="2"/>
          </p:nvPr>
        </p:nvSpPr>
        <p:spPr>
          <a:xfrm>
            <a:off x="687389" y="1336431"/>
            <a:ext cx="5008018" cy="5212415"/>
          </a:xfrm>
          <a:prstGeom prst="rect">
            <a:avLst/>
          </a:prstGeom>
          <a:noFill/>
          <a:ln>
            <a:noFill/>
          </a:ln>
        </p:spPr>
        <p:txBody>
          <a:bodyPr spcFirstLastPara="1" wrap="square" lIns="91425" tIns="45700" rIns="91425" bIns="45700" anchor="t" anchorCtr="0">
            <a:normAutofit/>
          </a:bodyPr>
          <a:lstStyle>
            <a:lvl1pPr marL="457200" lvl="0" indent="-228600" algn="l">
              <a:lnSpc>
                <a:spcPct val="114285"/>
              </a:lnSpc>
              <a:spcBef>
                <a:spcPts val="0"/>
              </a:spcBef>
              <a:spcAft>
                <a:spcPts val="0"/>
              </a:spcAft>
              <a:buClr>
                <a:schemeClr val="lt1"/>
              </a:buClr>
              <a:buSzPts val="1400"/>
              <a:buNone/>
              <a:defRPr sz="1400" b="0" i="0">
                <a:solidFill>
                  <a:schemeClr val="lt1"/>
                </a:solidFill>
                <a:latin typeface="Arial"/>
                <a:ea typeface="Arial"/>
                <a:cs typeface="Arial"/>
                <a:sym typeface="Arial"/>
              </a:defRPr>
            </a:lvl1pPr>
            <a:lvl2pPr marL="914400" lvl="1" indent="-228600" algn="l">
              <a:lnSpc>
                <a:spcPct val="90000"/>
              </a:lnSpc>
              <a:spcBef>
                <a:spcPts val="500"/>
              </a:spcBef>
              <a:spcAft>
                <a:spcPts val="0"/>
              </a:spcAft>
              <a:buClr>
                <a:schemeClr val="dk1"/>
              </a:buClr>
              <a:buSzPts val="2400"/>
              <a:buNone/>
              <a:defRPr/>
            </a:lvl2pPr>
            <a:lvl3pPr marL="1371600" lvl="2" indent="-228600" algn="l">
              <a:lnSpc>
                <a:spcPct val="90000"/>
              </a:lnSpc>
              <a:spcBef>
                <a:spcPts val="500"/>
              </a:spcBef>
              <a:spcAft>
                <a:spcPts val="0"/>
              </a:spcAft>
              <a:buClr>
                <a:schemeClr val="dk1"/>
              </a:buClr>
              <a:buSzPts val="20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93" name="Google Shape;193;p84"/>
          <p:cNvSpPr txBox="1">
            <a:spLocks noGrp="1"/>
          </p:cNvSpPr>
          <p:nvPr>
            <p:ph type="body" idx="3"/>
          </p:nvPr>
        </p:nvSpPr>
        <p:spPr>
          <a:xfrm>
            <a:off x="687341" y="269876"/>
            <a:ext cx="5008018" cy="413816"/>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0"/>
              </a:spcBef>
              <a:spcAft>
                <a:spcPts val="0"/>
              </a:spcAft>
              <a:buClr>
                <a:schemeClr val="lt1"/>
              </a:buClr>
              <a:buSzPts val="2100"/>
              <a:buNone/>
              <a:defRPr sz="2100" b="1" i="0" cap="none">
                <a:solidFill>
                  <a:schemeClr val="lt1"/>
                </a:solidFill>
                <a:latin typeface="Arial"/>
                <a:ea typeface="Arial"/>
                <a:cs typeface="Arial"/>
                <a:sym typeface="Arial"/>
              </a:defRPr>
            </a:lvl1pPr>
            <a:lvl2pPr marL="914400" lvl="1" indent="-228600" algn="l">
              <a:lnSpc>
                <a:spcPct val="90000"/>
              </a:lnSpc>
              <a:spcBef>
                <a:spcPts val="500"/>
              </a:spcBef>
              <a:spcAft>
                <a:spcPts val="0"/>
              </a:spcAft>
              <a:buClr>
                <a:schemeClr val="dk1"/>
              </a:buClr>
              <a:buSzPts val="2400"/>
              <a:buNone/>
              <a:defRPr/>
            </a:lvl2pPr>
            <a:lvl3pPr marL="1371600" lvl="2" indent="-228600" algn="l">
              <a:lnSpc>
                <a:spcPct val="90000"/>
              </a:lnSpc>
              <a:spcBef>
                <a:spcPts val="500"/>
              </a:spcBef>
              <a:spcAft>
                <a:spcPts val="0"/>
              </a:spcAft>
              <a:buClr>
                <a:schemeClr val="dk1"/>
              </a:buClr>
              <a:buSzPts val="20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94" name="Google Shape;194;p84"/>
          <p:cNvSpPr txBox="1">
            <a:spLocks noGrp="1"/>
          </p:cNvSpPr>
          <p:nvPr>
            <p:ph type="body" idx="4"/>
          </p:nvPr>
        </p:nvSpPr>
        <p:spPr>
          <a:xfrm>
            <a:off x="687341" y="683692"/>
            <a:ext cx="5008018" cy="452574"/>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0"/>
              </a:spcBef>
              <a:spcAft>
                <a:spcPts val="0"/>
              </a:spcAft>
              <a:buClr>
                <a:schemeClr val="lt1"/>
              </a:buClr>
              <a:buSzPts val="1800"/>
              <a:buNone/>
              <a:defRPr sz="1800" b="0" i="0" cap="none">
                <a:solidFill>
                  <a:schemeClr val="lt1"/>
                </a:solidFill>
                <a:latin typeface="Arial"/>
                <a:ea typeface="Arial"/>
                <a:cs typeface="Arial"/>
                <a:sym typeface="Arial"/>
              </a:defRPr>
            </a:lvl1pPr>
            <a:lvl2pPr marL="914400" lvl="1" indent="-228600" algn="l">
              <a:lnSpc>
                <a:spcPct val="90000"/>
              </a:lnSpc>
              <a:spcBef>
                <a:spcPts val="500"/>
              </a:spcBef>
              <a:spcAft>
                <a:spcPts val="0"/>
              </a:spcAft>
              <a:buClr>
                <a:schemeClr val="dk1"/>
              </a:buClr>
              <a:buSzPts val="2400"/>
              <a:buNone/>
              <a:defRPr/>
            </a:lvl2pPr>
            <a:lvl3pPr marL="1371600" lvl="2" indent="-228600" algn="l">
              <a:lnSpc>
                <a:spcPct val="90000"/>
              </a:lnSpc>
              <a:spcBef>
                <a:spcPts val="500"/>
              </a:spcBef>
              <a:spcAft>
                <a:spcPts val="0"/>
              </a:spcAft>
              <a:buClr>
                <a:schemeClr val="dk1"/>
              </a:buClr>
              <a:buSzPts val="20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95" name="Google Shape;195;p84"/>
          <p:cNvSpPr>
            <a:spLocks noGrp="1"/>
          </p:cNvSpPr>
          <p:nvPr>
            <p:ph type="pic" idx="5"/>
          </p:nvPr>
        </p:nvSpPr>
        <p:spPr>
          <a:xfrm>
            <a:off x="7084802" y="2466896"/>
            <a:ext cx="4564961" cy="3866029"/>
          </a:xfrm>
          <a:prstGeom prst="rect">
            <a:avLst/>
          </a:prstGeom>
          <a:noFill/>
          <a:ln>
            <a:noFill/>
          </a:ln>
        </p:spPr>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Bigger Box_Empty">
  <p:cSld name="1_Bigger Box_Empty">
    <p:spTree>
      <p:nvGrpSpPr>
        <p:cNvPr id="1" name="Shape 196"/>
        <p:cNvGrpSpPr/>
        <p:nvPr/>
      </p:nvGrpSpPr>
      <p:grpSpPr>
        <a:xfrm>
          <a:off x="0" y="0"/>
          <a:ext cx="0" cy="0"/>
          <a:chOff x="0" y="0"/>
          <a:chExt cx="0" cy="0"/>
        </a:xfrm>
      </p:grpSpPr>
      <p:pic>
        <p:nvPicPr>
          <p:cNvPr id="197" name="Google Shape;197;p85"/>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198" name="Google Shape;198;p85"/>
          <p:cNvSpPr txBox="1"/>
          <p:nvPr/>
        </p:nvSpPr>
        <p:spPr>
          <a:xfrm>
            <a:off x="11390811" y="6548846"/>
            <a:ext cx="679269" cy="246221"/>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000"/>
              <a:buFont typeface="Arial"/>
              <a:buNone/>
            </a:pPr>
            <a:fld id="{00000000-1234-1234-1234-123412341234}" type="slidenum">
              <a:rPr lang="cs-CZ" sz="1000" b="0" i="0" u="none" strike="noStrike" cap="none">
                <a:solidFill>
                  <a:schemeClr val="lt1"/>
                </a:solidFill>
                <a:latin typeface="Arial"/>
                <a:ea typeface="Arial"/>
                <a:cs typeface="Arial"/>
                <a:sym typeface="Arial"/>
              </a:rPr>
              <a:t>‹#›</a:t>
            </a:fld>
            <a:endParaRPr sz="1000" b="0" i="0" u="none" strike="noStrike" cap="none">
              <a:solidFill>
                <a:schemeClr val="lt1"/>
              </a:solidFill>
              <a:latin typeface="Arial"/>
              <a:ea typeface="Arial"/>
              <a:cs typeface="Arial"/>
              <a:sym typeface="Arial"/>
            </a:endParaRPr>
          </a:p>
        </p:txBody>
      </p:sp>
      <p:sp>
        <p:nvSpPr>
          <p:cNvPr id="199" name="Google Shape;199;p85"/>
          <p:cNvSpPr txBox="1">
            <a:spLocks noGrp="1"/>
          </p:cNvSpPr>
          <p:nvPr>
            <p:ph type="body" idx="1"/>
          </p:nvPr>
        </p:nvSpPr>
        <p:spPr>
          <a:xfrm>
            <a:off x="687389" y="1336431"/>
            <a:ext cx="4064365" cy="5212415"/>
          </a:xfrm>
          <a:prstGeom prst="rect">
            <a:avLst/>
          </a:prstGeom>
          <a:noFill/>
          <a:ln>
            <a:noFill/>
          </a:ln>
        </p:spPr>
        <p:txBody>
          <a:bodyPr spcFirstLastPara="1" wrap="square" lIns="91425" tIns="45700" rIns="91425" bIns="45700" anchor="t" anchorCtr="0">
            <a:normAutofit/>
          </a:bodyPr>
          <a:lstStyle>
            <a:lvl1pPr marL="457200" lvl="0" indent="-228600" algn="l">
              <a:lnSpc>
                <a:spcPct val="114285"/>
              </a:lnSpc>
              <a:spcBef>
                <a:spcPts val="0"/>
              </a:spcBef>
              <a:spcAft>
                <a:spcPts val="0"/>
              </a:spcAft>
              <a:buClr>
                <a:schemeClr val="lt1"/>
              </a:buClr>
              <a:buSzPts val="1400"/>
              <a:buNone/>
              <a:defRPr sz="1400" b="0" i="0">
                <a:solidFill>
                  <a:schemeClr val="lt1"/>
                </a:solidFill>
                <a:latin typeface="Arial"/>
                <a:ea typeface="Arial"/>
                <a:cs typeface="Arial"/>
                <a:sym typeface="Arial"/>
              </a:defRPr>
            </a:lvl1pPr>
            <a:lvl2pPr marL="914400" lvl="1" indent="-228600" algn="l">
              <a:lnSpc>
                <a:spcPct val="90000"/>
              </a:lnSpc>
              <a:spcBef>
                <a:spcPts val="500"/>
              </a:spcBef>
              <a:spcAft>
                <a:spcPts val="0"/>
              </a:spcAft>
              <a:buClr>
                <a:schemeClr val="dk1"/>
              </a:buClr>
              <a:buSzPts val="2400"/>
              <a:buNone/>
              <a:defRPr/>
            </a:lvl2pPr>
            <a:lvl3pPr marL="1371600" lvl="2" indent="-228600" algn="l">
              <a:lnSpc>
                <a:spcPct val="90000"/>
              </a:lnSpc>
              <a:spcBef>
                <a:spcPts val="500"/>
              </a:spcBef>
              <a:spcAft>
                <a:spcPts val="0"/>
              </a:spcAft>
              <a:buClr>
                <a:schemeClr val="dk1"/>
              </a:buClr>
              <a:buSzPts val="20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00" name="Google Shape;200;p85"/>
          <p:cNvSpPr txBox="1">
            <a:spLocks noGrp="1"/>
          </p:cNvSpPr>
          <p:nvPr>
            <p:ph type="body" idx="2"/>
          </p:nvPr>
        </p:nvSpPr>
        <p:spPr>
          <a:xfrm>
            <a:off x="687341" y="269876"/>
            <a:ext cx="4064365" cy="413816"/>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0"/>
              </a:spcBef>
              <a:spcAft>
                <a:spcPts val="0"/>
              </a:spcAft>
              <a:buClr>
                <a:schemeClr val="lt1"/>
              </a:buClr>
              <a:buSzPts val="2100"/>
              <a:buNone/>
              <a:defRPr sz="2100" b="1" i="0" cap="none">
                <a:solidFill>
                  <a:schemeClr val="lt1"/>
                </a:solidFill>
                <a:latin typeface="Arial"/>
                <a:ea typeface="Arial"/>
                <a:cs typeface="Arial"/>
                <a:sym typeface="Arial"/>
              </a:defRPr>
            </a:lvl1pPr>
            <a:lvl2pPr marL="914400" lvl="1" indent="-228600" algn="l">
              <a:lnSpc>
                <a:spcPct val="90000"/>
              </a:lnSpc>
              <a:spcBef>
                <a:spcPts val="500"/>
              </a:spcBef>
              <a:spcAft>
                <a:spcPts val="0"/>
              </a:spcAft>
              <a:buClr>
                <a:schemeClr val="dk1"/>
              </a:buClr>
              <a:buSzPts val="2400"/>
              <a:buNone/>
              <a:defRPr/>
            </a:lvl2pPr>
            <a:lvl3pPr marL="1371600" lvl="2" indent="-228600" algn="l">
              <a:lnSpc>
                <a:spcPct val="90000"/>
              </a:lnSpc>
              <a:spcBef>
                <a:spcPts val="500"/>
              </a:spcBef>
              <a:spcAft>
                <a:spcPts val="0"/>
              </a:spcAft>
              <a:buClr>
                <a:schemeClr val="dk1"/>
              </a:buClr>
              <a:buSzPts val="20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01" name="Google Shape;201;p85"/>
          <p:cNvSpPr txBox="1">
            <a:spLocks noGrp="1"/>
          </p:cNvSpPr>
          <p:nvPr>
            <p:ph type="body" idx="3"/>
          </p:nvPr>
        </p:nvSpPr>
        <p:spPr>
          <a:xfrm>
            <a:off x="687341" y="683692"/>
            <a:ext cx="4064365" cy="452574"/>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0"/>
              </a:spcBef>
              <a:spcAft>
                <a:spcPts val="0"/>
              </a:spcAft>
              <a:buClr>
                <a:schemeClr val="lt1"/>
              </a:buClr>
              <a:buSzPts val="1800"/>
              <a:buNone/>
              <a:defRPr sz="1800" b="0" i="0" cap="none">
                <a:solidFill>
                  <a:schemeClr val="lt1"/>
                </a:solidFill>
                <a:latin typeface="Arial"/>
                <a:ea typeface="Arial"/>
                <a:cs typeface="Arial"/>
                <a:sym typeface="Arial"/>
              </a:defRPr>
            </a:lvl1pPr>
            <a:lvl2pPr marL="914400" lvl="1" indent="-228600" algn="l">
              <a:lnSpc>
                <a:spcPct val="90000"/>
              </a:lnSpc>
              <a:spcBef>
                <a:spcPts val="500"/>
              </a:spcBef>
              <a:spcAft>
                <a:spcPts val="0"/>
              </a:spcAft>
              <a:buClr>
                <a:schemeClr val="dk1"/>
              </a:buClr>
              <a:buSzPts val="2400"/>
              <a:buNone/>
              <a:defRPr/>
            </a:lvl2pPr>
            <a:lvl3pPr marL="1371600" lvl="2" indent="-228600" algn="l">
              <a:lnSpc>
                <a:spcPct val="90000"/>
              </a:lnSpc>
              <a:spcBef>
                <a:spcPts val="500"/>
              </a:spcBef>
              <a:spcAft>
                <a:spcPts val="0"/>
              </a:spcAft>
              <a:buClr>
                <a:schemeClr val="dk1"/>
              </a:buClr>
              <a:buSzPts val="20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02" name="Google Shape;202;p85"/>
          <p:cNvSpPr txBox="1">
            <a:spLocks noGrp="1"/>
          </p:cNvSpPr>
          <p:nvPr>
            <p:ph type="body" idx="4"/>
          </p:nvPr>
        </p:nvSpPr>
        <p:spPr>
          <a:xfrm>
            <a:off x="6378489" y="1894479"/>
            <a:ext cx="4684713" cy="251677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0"/>
              </a:spcBef>
              <a:spcAft>
                <a:spcPts val="0"/>
              </a:spcAft>
              <a:buClr>
                <a:schemeClr val="dk1"/>
              </a:buClr>
              <a:buSzPts val="4000"/>
              <a:buNone/>
              <a:defRPr sz="4000" b="1" i="0">
                <a:latin typeface="Arial"/>
                <a:ea typeface="Arial"/>
                <a:cs typeface="Arial"/>
                <a:sym typeface="Arial"/>
              </a:defRPr>
            </a:lvl1pPr>
            <a:lvl2pPr marL="914400" lvl="1" indent="-228600" algn="l">
              <a:lnSpc>
                <a:spcPct val="90000"/>
              </a:lnSpc>
              <a:spcBef>
                <a:spcPts val="500"/>
              </a:spcBef>
              <a:spcAft>
                <a:spcPts val="0"/>
              </a:spcAft>
              <a:buClr>
                <a:schemeClr val="dk1"/>
              </a:buClr>
              <a:buSzPts val="2400"/>
              <a:buNone/>
              <a:defRPr/>
            </a:lvl2pPr>
            <a:lvl3pPr marL="1371600" lvl="2" indent="-228600" algn="l">
              <a:lnSpc>
                <a:spcPct val="90000"/>
              </a:lnSpc>
              <a:spcBef>
                <a:spcPts val="500"/>
              </a:spcBef>
              <a:spcAft>
                <a:spcPts val="0"/>
              </a:spcAft>
              <a:buClr>
                <a:schemeClr val="dk1"/>
              </a:buClr>
              <a:buSzPts val="20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able_of_Contents">
  <p:cSld name="Table_of_Contents">
    <p:spTree>
      <p:nvGrpSpPr>
        <p:cNvPr id="1" name="Shape 23"/>
        <p:cNvGrpSpPr/>
        <p:nvPr/>
      </p:nvGrpSpPr>
      <p:grpSpPr>
        <a:xfrm>
          <a:off x="0" y="0"/>
          <a:ext cx="0" cy="0"/>
          <a:chOff x="0" y="0"/>
          <a:chExt cx="0" cy="0"/>
        </a:xfrm>
      </p:grpSpPr>
      <p:pic>
        <p:nvPicPr>
          <p:cNvPr id="24" name="Google Shape;24;p59"/>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25" name="Google Shape;25;p59"/>
          <p:cNvSpPr txBox="1">
            <a:spLocks noGrp="1"/>
          </p:cNvSpPr>
          <p:nvPr>
            <p:ph type="body" idx="1"/>
          </p:nvPr>
        </p:nvSpPr>
        <p:spPr>
          <a:xfrm>
            <a:off x="365125" y="269876"/>
            <a:ext cx="2343241" cy="452574"/>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0"/>
              </a:spcBef>
              <a:spcAft>
                <a:spcPts val="0"/>
              </a:spcAft>
              <a:buClr>
                <a:schemeClr val="lt1"/>
              </a:buClr>
              <a:buSzPts val="2800"/>
              <a:buNone/>
              <a:defRPr b="1" i="0" cap="none">
                <a:solidFill>
                  <a:schemeClr val="lt1"/>
                </a:solidFill>
                <a:latin typeface="Arial"/>
                <a:ea typeface="Arial"/>
                <a:cs typeface="Arial"/>
                <a:sym typeface="Arial"/>
              </a:defRPr>
            </a:lvl1pPr>
            <a:lvl2pPr marL="914400" lvl="1" indent="-228600" algn="l">
              <a:lnSpc>
                <a:spcPct val="90000"/>
              </a:lnSpc>
              <a:spcBef>
                <a:spcPts val="500"/>
              </a:spcBef>
              <a:spcAft>
                <a:spcPts val="0"/>
              </a:spcAft>
              <a:buClr>
                <a:schemeClr val="dk1"/>
              </a:buClr>
              <a:buSzPts val="2400"/>
              <a:buNone/>
              <a:defRPr/>
            </a:lvl2pPr>
            <a:lvl3pPr marL="1371600" lvl="2" indent="-228600" algn="l">
              <a:lnSpc>
                <a:spcPct val="90000"/>
              </a:lnSpc>
              <a:spcBef>
                <a:spcPts val="500"/>
              </a:spcBef>
              <a:spcAft>
                <a:spcPts val="0"/>
              </a:spcAft>
              <a:buClr>
                <a:schemeClr val="dk1"/>
              </a:buClr>
              <a:buSzPts val="20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6" name="Google Shape;26;p59"/>
          <p:cNvSpPr txBox="1">
            <a:spLocks noGrp="1"/>
          </p:cNvSpPr>
          <p:nvPr>
            <p:ph type="body" idx="2"/>
          </p:nvPr>
        </p:nvSpPr>
        <p:spPr>
          <a:xfrm>
            <a:off x="3510099" y="1168556"/>
            <a:ext cx="7258306" cy="4445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2100"/>
              <a:buNone/>
              <a:defRPr sz="2100" b="0" i="0">
                <a:latin typeface="Arial"/>
                <a:ea typeface="Arial"/>
                <a:cs typeface="Arial"/>
                <a:sym typeface="Arial"/>
              </a:defRPr>
            </a:lvl1pPr>
            <a:lvl2pPr marL="914400" lvl="1" indent="-228600" algn="l">
              <a:lnSpc>
                <a:spcPct val="90000"/>
              </a:lnSpc>
              <a:spcBef>
                <a:spcPts val="500"/>
              </a:spcBef>
              <a:spcAft>
                <a:spcPts val="0"/>
              </a:spcAft>
              <a:buClr>
                <a:schemeClr val="dk1"/>
              </a:buClr>
              <a:buSzPts val="2400"/>
              <a:buNone/>
              <a:defRPr/>
            </a:lvl2pPr>
            <a:lvl3pPr marL="1371600" lvl="2" indent="-228600" algn="l">
              <a:lnSpc>
                <a:spcPct val="90000"/>
              </a:lnSpc>
              <a:spcBef>
                <a:spcPts val="500"/>
              </a:spcBef>
              <a:spcAft>
                <a:spcPts val="0"/>
              </a:spcAft>
              <a:buClr>
                <a:schemeClr val="dk1"/>
              </a:buClr>
              <a:buSzPts val="20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7" name="Google Shape;27;p59"/>
          <p:cNvSpPr txBox="1">
            <a:spLocks noGrp="1"/>
          </p:cNvSpPr>
          <p:nvPr>
            <p:ph type="body" idx="3"/>
          </p:nvPr>
        </p:nvSpPr>
        <p:spPr>
          <a:xfrm>
            <a:off x="3510099" y="2173747"/>
            <a:ext cx="7258306" cy="4445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2100"/>
              <a:buNone/>
              <a:defRPr sz="2100" b="0" i="0">
                <a:latin typeface="Arial"/>
                <a:ea typeface="Arial"/>
                <a:cs typeface="Arial"/>
                <a:sym typeface="Arial"/>
              </a:defRPr>
            </a:lvl1pPr>
            <a:lvl2pPr marL="914400" lvl="1" indent="-228600" algn="l">
              <a:lnSpc>
                <a:spcPct val="90000"/>
              </a:lnSpc>
              <a:spcBef>
                <a:spcPts val="500"/>
              </a:spcBef>
              <a:spcAft>
                <a:spcPts val="0"/>
              </a:spcAft>
              <a:buClr>
                <a:schemeClr val="dk1"/>
              </a:buClr>
              <a:buSzPts val="2400"/>
              <a:buNone/>
              <a:defRPr/>
            </a:lvl2pPr>
            <a:lvl3pPr marL="1371600" lvl="2" indent="-228600" algn="l">
              <a:lnSpc>
                <a:spcPct val="90000"/>
              </a:lnSpc>
              <a:spcBef>
                <a:spcPts val="500"/>
              </a:spcBef>
              <a:spcAft>
                <a:spcPts val="0"/>
              </a:spcAft>
              <a:buClr>
                <a:schemeClr val="dk1"/>
              </a:buClr>
              <a:buSzPts val="20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8" name="Google Shape;28;p59"/>
          <p:cNvSpPr txBox="1">
            <a:spLocks noGrp="1"/>
          </p:cNvSpPr>
          <p:nvPr>
            <p:ph type="body" idx="4"/>
          </p:nvPr>
        </p:nvSpPr>
        <p:spPr>
          <a:xfrm>
            <a:off x="3510099" y="3166301"/>
            <a:ext cx="7258306" cy="4445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2100"/>
              <a:buNone/>
              <a:defRPr sz="2100" b="0" i="0">
                <a:latin typeface="Arial"/>
                <a:ea typeface="Arial"/>
                <a:cs typeface="Arial"/>
                <a:sym typeface="Arial"/>
              </a:defRPr>
            </a:lvl1pPr>
            <a:lvl2pPr marL="914400" lvl="1" indent="-228600" algn="l">
              <a:lnSpc>
                <a:spcPct val="90000"/>
              </a:lnSpc>
              <a:spcBef>
                <a:spcPts val="500"/>
              </a:spcBef>
              <a:spcAft>
                <a:spcPts val="0"/>
              </a:spcAft>
              <a:buClr>
                <a:schemeClr val="dk1"/>
              </a:buClr>
              <a:buSzPts val="2400"/>
              <a:buNone/>
              <a:defRPr/>
            </a:lvl2pPr>
            <a:lvl3pPr marL="1371600" lvl="2" indent="-228600" algn="l">
              <a:lnSpc>
                <a:spcPct val="90000"/>
              </a:lnSpc>
              <a:spcBef>
                <a:spcPts val="500"/>
              </a:spcBef>
              <a:spcAft>
                <a:spcPts val="0"/>
              </a:spcAft>
              <a:buClr>
                <a:schemeClr val="dk1"/>
              </a:buClr>
              <a:buSzPts val="20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9" name="Google Shape;29;p59"/>
          <p:cNvSpPr txBox="1">
            <a:spLocks noGrp="1"/>
          </p:cNvSpPr>
          <p:nvPr>
            <p:ph type="body" idx="5"/>
          </p:nvPr>
        </p:nvSpPr>
        <p:spPr>
          <a:xfrm>
            <a:off x="3510099" y="4158855"/>
            <a:ext cx="7258306" cy="4445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2100"/>
              <a:buNone/>
              <a:defRPr sz="2100" b="0" i="0">
                <a:latin typeface="Arial"/>
                <a:ea typeface="Arial"/>
                <a:cs typeface="Arial"/>
                <a:sym typeface="Arial"/>
              </a:defRPr>
            </a:lvl1pPr>
            <a:lvl2pPr marL="914400" lvl="1" indent="-228600" algn="l">
              <a:lnSpc>
                <a:spcPct val="90000"/>
              </a:lnSpc>
              <a:spcBef>
                <a:spcPts val="500"/>
              </a:spcBef>
              <a:spcAft>
                <a:spcPts val="0"/>
              </a:spcAft>
              <a:buClr>
                <a:schemeClr val="dk1"/>
              </a:buClr>
              <a:buSzPts val="2400"/>
              <a:buNone/>
              <a:defRPr/>
            </a:lvl2pPr>
            <a:lvl3pPr marL="1371600" lvl="2" indent="-228600" algn="l">
              <a:lnSpc>
                <a:spcPct val="90000"/>
              </a:lnSpc>
              <a:spcBef>
                <a:spcPts val="500"/>
              </a:spcBef>
              <a:spcAft>
                <a:spcPts val="0"/>
              </a:spcAft>
              <a:buClr>
                <a:schemeClr val="dk1"/>
              </a:buClr>
              <a:buSzPts val="20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0" name="Google Shape;30;p59"/>
          <p:cNvSpPr txBox="1">
            <a:spLocks noGrp="1"/>
          </p:cNvSpPr>
          <p:nvPr>
            <p:ph type="body" idx="6"/>
          </p:nvPr>
        </p:nvSpPr>
        <p:spPr>
          <a:xfrm>
            <a:off x="3510099" y="5190486"/>
            <a:ext cx="7258306" cy="4445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2100"/>
              <a:buNone/>
              <a:defRPr sz="2100" b="0" i="0" cap="none">
                <a:latin typeface="Arial"/>
                <a:ea typeface="Arial"/>
                <a:cs typeface="Arial"/>
                <a:sym typeface="Arial"/>
              </a:defRPr>
            </a:lvl1pPr>
            <a:lvl2pPr marL="914400" lvl="1" indent="-228600" algn="l">
              <a:lnSpc>
                <a:spcPct val="90000"/>
              </a:lnSpc>
              <a:spcBef>
                <a:spcPts val="500"/>
              </a:spcBef>
              <a:spcAft>
                <a:spcPts val="0"/>
              </a:spcAft>
              <a:buClr>
                <a:schemeClr val="dk1"/>
              </a:buClr>
              <a:buSzPts val="2400"/>
              <a:buNone/>
              <a:defRPr/>
            </a:lvl2pPr>
            <a:lvl3pPr marL="1371600" lvl="2" indent="-228600" algn="l">
              <a:lnSpc>
                <a:spcPct val="90000"/>
              </a:lnSpc>
              <a:spcBef>
                <a:spcPts val="500"/>
              </a:spcBef>
              <a:spcAft>
                <a:spcPts val="0"/>
              </a:spcAft>
              <a:buClr>
                <a:schemeClr val="dk1"/>
              </a:buClr>
              <a:buSzPts val="20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Content_Pictures">
  <p:cSld name="1_Content_Pictures">
    <p:spTree>
      <p:nvGrpSpPr>
        <p:cNvPr id="1" name="Shape 203"/>
        <p:cNvGrpSpPr/>
        <p:nvPr/>
      </p:nvGrpSpPr>
      <p:grpSpPr>
        <a:xfrm>
          <a:off x="0" y="0"/>
          <a:ext cx="0" cy="0"/>
          <a:chOff x="0" y="0"/>
          <a:chExt cx="0" cy="0"/>
        </a:xfrm>
      </p:grpSpPr>
      <p:pic>
        <p:nvPicPr>
          <p:cNvPr id="204" name="Google Shape;204;p86"/>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205" name="Google Shape;205;p86"/>
          <p:cNvSpPr txBox="1"/>
          <p:nvPr/>
        </p:nvSpPr>
        <p:spPr>
          <a:xfrm>
            <a:off x="11390811" y="6548846"/>
            <a:ext cx="679269" cy="246221"/>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000"/>
              <a:buFont typeface="Arial"/>
              <a:buNone/>
            </a:pPr>
            <a:fld id="{00000000-1234-1234-1234-123412341234}" type="slidenum">
              <a:rPr lang="cs-CZ" sz="1000" b="0" i="0" u="none" strike="noStrike" cap="none">
                <a:solidFill>
                  <a:schemeClr val="lt1"/>
                </a:solidFill>
                <a:latin typeface="Arial"/>
                <a:ea typeface="Arial"/>
                <a:cs typeface="Arial"/>
                <a:sym typeface="Arial"/>
              </a:rPr>
              <a:t>‹#›</a:t>
            </a:fld>
            <a:endParaRPr sz="1000" b="0" i="0" u="none" strike="noStrike" cap="none">
              <a:solidFill>
                <a:schemeClr val="lt1"/>
              </a:solidFill>
              <a:latin typeface="Arial"/>
              <a:ea typeface="Arial"/>
              <a:cs typeface="Arial"/>
              <a:sym typeface="Arial"/>
            </a:endParaRPr>
          </a:p>
        </p:txBody>
      </p:sp>
      <p:sp>
        <p:nvSpPr>
          <p:cNvPr id="206" name="Google Shape;206;p86"/>
          <p:cNvSpPr>
            <a:spLocks noGrp="1"/>
          </p:cNvSpPr>
          <p:nvPr>
            <p:ph type="pic" idx="2"/>
          </p:nvPr>
        </p:nvSpPr>
        <p:spPr>
          <a:xfrm>
            <a:off x="5451475" y="348387"/>
            <a:ext cx="2908300" cy="3500437"/>
          </a:xfrm>
          <a:prstGeom prst="rect">
            <a:avLst/>
          </a:prstGeom>
          <a:noFill/>
          <a:ln>
            <a:noFill/>
          </a:ln>
        </p:spPr>
      </p:sp>
      <p:sp>
        <p:nvSpPr>
          <p:cNvPr id="207" name="Google Shape;207;p86"/>
          <p:cNvSpPr>
            <a:spLocks noGrp="1"/>
          </p:cNvSpPr>
          <p:nvPr>
            <p:ph type="pic" idx="3"/>
          </p:nvPr>
        </p:nvSpPr>
        <p:spPr>
          <a:xfrm>
            <a:off x="8499475" y="348387"/>
            <a:ext cx="3344182" cy="2299019"/>
          </a:xfrm>
          <a:prstGeom prst="rect">
            <a:avLst/>
          </a:prstGeom>
          <a:noFill/>
          <a:ln>
            <a:noFill/>
          </a:ln>
        </p:spPr>
      </p:sp>
      <p:sp>
        <p:nvSpPr>
          <p:cNvPr id="208" name="Google Shape;208;p86"/>
          <p:cNvSpPr>
            <a:spLocks noGrp="1"/>
          </p:cNvSpPr>
          <p:nvPr>
            <p:ph type="pic" idx="4"/>
          </p:nvPr>
        </p:nvSpPr>
        <p:spPr>
          <a:xfrm>
            <a:off x="8490767" y="2778034"/>
            <a:ext cx="3344182" cy="3326675"/>
          </a:xfrm>
          <a:prstGeom prst="rect">
            <a:avLst/>
          </a:prstGeom>
          <a:noFill/>
          <a:ln>
            <a:noFill/>
          </a:ln>
        </p:spPr>
      </p:sp>
      <p:sp>
        <p:nvSpPr>
          <p:cNvPr id="209" name="Google Shape;209;p86"/>
          <p:cNvSpPr>
            <a:spLocks noGrp="1"/>
          </p:cNvSpPr>
          <p:nvPr>
            <p:ph type="pic" idx="5"/>
          </p:nvPr>
        </p:nvSpPr>
        <p:spPr>
          <a:xfrm>
            <a:off x="5451475" y="3953736"/>
            <a:ext cx="2908300" cy="2150973"/>
          </a:xfrm>
          <a:prstGeom prst="rect">
            <a:avLst/>
          </a:prstGeom>
          <a:noFill/>
          <a:ln>
            <a:noFill/>
          </a:ln>
        </p:spPr>
      </p:sp>
      <p:sp>
        <p:nvSpPr>
          <p:cNvPr id="210" name="Google Shape;210;p86"/>
          <p:cNvSpPr txBox="1">
            <a:spLocks noGrp="1"/>
          </p:cNvSpPr>
          <p:nvPr>
            <p:ph type="body" idx="1"/>
          </p:nvPr>
        </p:nvSpPr>
        <p:spPr>
          <a:xfrm>
            <a:off x="687389" y="1336431"/>
            <a:ext cx="4064365" cy="5212415"/>
          </a:xfrm>
          <a:prstGeom prst="rect">
            <a:avLst/>
          </a:prstGeom>
          <a:noFill/>
          <a:ln>
            <a:noFill/>
          </a:ln>
        </p:spPr>
        <p:txBody>
          <a:bodyPr spcFirstLastPara="1" wrap="square" lIns="91425" tIns="45700" rIns="91425" bIns="45700" anchor="t" anchorCtr="0">
            <a:normAutofit/>
          </a:bodyPr>
          <a:lstStyle>
            <a:lvl1pPr marL="457200" lvl="0" indent="-228600" algn="l">
              <a:lnSpc>
                <a:spcPct val="114285"/>
              </a:lnSpc>
              <a:spcBef>
                <a:spcPts val="0"/>
              </a:spcBef>
              <a:spcAft>
                <a:spcPts val="0"/>
              </a:spcAft>
              <a:buClr>
                <a:schemeClr val="lt1"/>
              </a:buClr>
              <a:buSzPts val="1400"/>
              <a:buNone/>
              <a:defRPr sz="1400" b="0" i="0">
                <a:solidFill>
                  <a:schemeClr val="lt1"/>
                </a:solidFill>
                <a:latin typeface="Arial"/>
                <a:ea typeface="Arial"/>
                <a:cs typeface="Arial"/>
                <a:sym typeface="Arial"/>
              </a:defRPr>
            </a:lvl1pPr>
            <a:lvl2pPr marL="914400" lvl="1" indent="-228600" algn="l">
              <a:lnSpc>
                <a:spcPct val="90000"/>
              </a:lnSpc>
              <a:spcBef>
                <a:spcPts val="500"/>
              </a:spcBef>
              <a:spcAft>
                <a:spcPts val="0"/>
              </a:spcAft>
              <a:buClr>
                <a:schemeClr val="dk1"/>
              </a:buClr>
              <a:buSzPts val="2400"/>
              <a:buNone/>
              <a:defRPr/>
            </a:lvl2pPr>
            <a:lvl3pPr marL="1371600" lvl="2" indent="-228600" algn="l">
              <a:lnSpc>
                <a:spcPct val="90000"/>
              </a:lnSpc>
              <a:spcBef>
                <a:spcPts val="500"/>
              </a:spcBef>
              <a:spcAft>
                <a:spcPts val="0"/>
              </a:spcAft>
              <a:buClr>
                <a:schemeClr val="dk1"/>
              </a:buClr>
              <a:buSzPts val="20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11" name="Google Shape;211;p86"/>
          <p:cNvSpPr txBox="1">
            <a:spLocks noGrp="1"/>
          </p:cNvSpPr>
          <p:nvPr>
            <p:ph type="body" idx="6"/>
          </p:nvPr>
        </p:nvSpPr>
        <p:spPr>
          <a:xfrm>
            <a:off x="687341" y="269876"/>
            <a:ext cx="4064365" cy="413816"/>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0"/>
              </a:spcBef>
              <a:spcAft>
                <a:spcPts val="0"/>
              </a:spcAft>
              <a:buClr>
                <a:schemeClr val="lt1"/>
              </a:buClr>
              <a:buSzPts val="2100"/>
              <a:buNone/>
              <a:defRPr sz="2100" b="1" i="0" cap="none">
                <a:solidFill>
                  <a:schemeClr val="lt1"/>
                </a:solidFill>
                <a:latin typeface="Arial"/>
                <a:ea typeface="Arial"/>
                <a:cs typeface="Arial"/>
                <a:sym typeface="Arial"/>
              </a:defRPr>
            </a:lvl1pPr>
            <a:lvl2pPr marL="914400" lvl="1" indent="-228600" algn="l">
              <a:lnSpc>
                <a:spcPct val="90000"/>
              </a:lnSpc>
              <a:spcBef>
                <a:spcPts val="500"/>
              </a:spcBef>
              <a:spcAft>
                <a:spcPts val="0"/>
              </a:spcAft>
              <a:buClr>
                <a:schemeClr val="dk1"/>
              </a:buClr>
              <a:buSzPts val="2400"/>
              <a:buNone/>
              <a:defRPr/>
            </a:lvl2pPr>
            <a:lvl3pPr marL="1371600" lvl="2" indent="-228600" algn="l">
              <a:lnSpc>
                <a:spcPct val="90000"/>
              </a:lnSpc>
              <a:spcBef>
                <a:spcPts val="500"/>
              </a:spcBef>
              <a:spcAft>
                <a:spcPts val="0"/>
              </a:spcAft>
              <a:buClr>
                <a:schemeClr val="dk1"/>
              </a:buClr>
              <a:buSzPts val="20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12" name="Google Shape;212;p86"/>
          <p:cNvSpPr txBox="1">
            <a:spLocks noGrp="1"/>
          </p:cNvSpPr>
          <p:nvPr>
            <p:ph type="body" idx="7"/>
          </p:nvPr>
        </p:nvSpPr>
        <p:spPr>
          <a:xfrm>
            <a:off x="687341" y="683692"/>
            <a:ext cx="4064365" cy="452574"/>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0"/>
              </a:spcBef>
              <a:spcAft>
                <a:spcPts val="0"/>
              </a:spcAft>
              <a:buClr>
                <a:schemeClr val="lt1"/>
              </a:buClr>
              <a:buSzPts val="1800"/>
              <a:buNone/>
              <a:defRPr sz="1800" b="0" i="0" cap="none">
                <a:solidFill>
                  <a:schemeClr val="lt1"/>
                </a:solidFill>
                <a:latin typeface="Arial"/>
                <a:ea typeface="Arial"/>
                <a:cs typeface="Arial"/>
                <a:sym typeface="Arial"/>
              </a:defRPr>
            </a:lvl1pPr>
            <a:lvl2pPr marL="914400" lvl="1" indent="-228600" algn="l">
              <a:lnSpc>
                <a:spcPct val="90000"/>
              </a:lnSpc>
              <a:spcBef>
                <a:spcPts val="500"/>
              </a:spcBef>
              <a:spcAft>
                <a:spcPts val="0"/>
              </a:spcAft>
              <a:buClr>
                <a:schemeClr val="dk1"/>
              </a:buClr>
              <a:buSzPts val="2400"/>
              <a:buNone/>
              <a:defRPr/>
            </a:lvl2pPr>
            <a:lvl3pPr marL="1371600" lvl="2" indent="-228600" algn="l">
              <a:lnSpc>
                <a:spcPct val="90000"/>
              </a:lnSpc>
              <a:spcBef>
                <a:spcPts val="500"/>
              </a:spcBef>
              <a:spcAft>
                <a:spcPts val="0"/>
              </a:spcAft>
              <a:buClr>
                <a:schemeClr val="dk1"/>
              </a:buClr>
              <a:buSzPts val="20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Content_Charts">
  <p:cSld name="1_Content_Charts">
    <p:spTree>
      <p:nvGrpSpPr>
        <p:cNvPr id="1" name="Shape 213"/>
        <p:cNvGrpSpPr/>
        <p:nvPr/>
      </p:nvGrpSpPr>
      <p:grpSpPr>
        <a:xfrm>
          <a:off x="0" y="0"/>
          <a:ext cx="0" cy="0"/>
          <a:chOff x="0" y="0"/>
          <a:chExt cx="0" cy="0"/>
        </a:xfrm>
      </p:grpSpPr>
      <p:pic>
        <p:nvPicPr>
          <p:cNvPr id="214" name="Google Shape;214;p87"/>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215" name="Google Shape;215;p87"/>
          <p:cNvSpPr txBox="1"/>
          <p:nvPr/>
        </p:nvSpPr>
        <p:spPr>
          <a:xfrm>
            <a:off x="11390811" y="6548846"/>
            <a:ext cx="679269" cy="246221"/>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000"/>
              <a:buFont typeface="Arial"/>
              <a:buNone/>
            </a:pPr>
            <a:fld id="{00000000-1234-1234-1234-123412341234}" type="slidenum">
              <a:rPr lang="cs-CZ" sz="1000" b="0" i="0" u="none" strike="noStrike" cap="none">
                <a:solidFill>
                  <a:schemeClr val="lt1"/>
                </a:solidFill>
                <a:latin typeface="Arial"/>
                <a:ea typeface="Arial"/>
                <a:cs typeface="Arial"/>
                <a:sym typeface="Arial"/>
              </a:rPr>
              <a:t>‹#›</a:t>
            </a:fld>
            <a:endParaRPr sz="1000" b="0" i="0" u="none" strike="noStrike" cap="none">
              <a:solidFill>
                <a:schemeClr val="lt1"/>
              </a:solidFill>
              <a:latin typeface="Arial"/>
              <a:ea typeface="Arial"/>
              <a:cs typeface="Arial"/>
              <a:sym typeface="Arial"/>
            </a:endParaRPr>
          </a:p>
        </p:txBody>
      </p:sp>
      <p:sp>
        <p:nvSpPr>
          <p:cNvPr id="216" name="Google Shape;216;p87"/>
          <p:cNvSpPr>
            <a:spLocks noGrp="1"/>
          </p:cNvSpPr>
          <p:nvPr>
            <p:ph type="chart" idx="2"/>
          </p:nvPr>
        </p:nvSpPr>
        <p:spPr>
          <a:xfrm>
            <a:off x="5521325" y="374650"/>
            <a:ext cx="2734401" cy="2786561"/>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17" name="Google Shape;217;p87"/>
          <p:cNvSpPr>
            <a:spLocks noGrp="1"/>
          </p:cNvSpPr>
          <p:nvPr>
            <p:ph type="chart" idx="3"/>
          </p:nvPr>
        </p:nvSpPr>
        <p:spPr>
          <a:xfrm>
            <a:off x="5521325" y="3309439"/>
            <a:ext cx="2734401" cy="2786561"/>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18" name="Google Shape;218;p87"/>
          <p:cNvSpPr>
            <a:spLocks noGrp="1"/>
          </p:cNvSpPr>
          <p:nvPr>
            <p:ph type="chart" idx="4"/>
          </p:nvPr>
        </p:nvSpPr>
        <p:spPr>
          <a:xfrm>
            <a:off x="8412571" y="365942"/>
            <a:ext cx="3396252" cy="5730058"/>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19" name="Google Shape;219;p87"/>
          <p:cNvSpPr txBox="1">
            <a:spLocks noGrp="1"/>
          </p:cNvSpPr>
          <p:nvPr>
            <p:ph type="body" idx="1"/>
          </p:nvPr>
        </p:nvSpPr>
        <p:spPr>
          <a:xfrm>
            <a:off x="687389" y="1336431"/>
            <a:ext cx="4064365" cy="5212415"/>
          </a:xfrm>
          <a:prstGeom prst="rect">
            <a:avLst/>
          </a:prstGeom>
          <a:noFill/>
          <a:ln>
            <a:noFill/>
          </a:ln>
        </p:spPr>
        <p:txBody>
          <a:bodyPr spcFirstLastPara="1" wrap="square" lIns="91425" tIns="45700" rIns="91425" bIns="45700" anchor="t" anchorCtr="0">
            <a:normAutofit/>
          </a:bodyPr>
          <a:lstStyle>
            <a:lvl1pPr marL="457200" lvl="0" indent="-228600" algn="l">
              <a:lnSpc>
                <a:spcPct val="114285"/>
              </a:lnSpc>
              <a:spcBef>
                <a:spcPts val="0"/>
              </a:spcBef>
              <a:spcAft>
                <a:spcPts val="0"/>
              </a:spcAft>
              <a:buClr>
                <a:schemeClr val="lt1"/>
              </a:buClr>
              <a:buSzPts val="1400"/>
              <a:buNone/>
              <a:defRPr sz="1400" b="0" i="0">
                <a:solidFill>
                  <a:schemeClr val="lt1"/>
                </a:solidFill>
                <a:latin typeface="Arial"/>
                <a:ea typeface="Arial"/>
                <a:cs typeface="Arial"/>
                <a:sym typeface="Arial"/>
              </a:defRPr>
            </a:lvl1pPr>
            <a:lvl2pPr marL="914400" lvl="1" indent="-228600" algn="l">
              <a:lnSpc>
                <a:spcPct val="90000"/>
              </a:lnSpc>
              <a:spcBef>
                <a:spcPts val="500"/>
              </a:spcBef>
              <a:spcAft>
                <a:spcPts val="0"/>
              </a:spcAft>
              <a:buClr>
                <a:schemeClr val="dk1"/>
              </a:buClr>
              <a:buSzPts val="2400"/>
              <a:buNone/>
              <a:defRPr/>
            </a:lvl2pPr>
            <a:lvl3pPr marL="1371600" lvl="2" indent="-228600" algn="l">
              <a:lnSpc>
                <a:spcPct val="90000"/>
              </a:lnSpc>
              <a:spcBef>
                <a:spcPts val="500"/>
              </a:spcBef>
              <a:spcAft>
                <a:spcPts val="0"/>
              </a:spcAft>
              <a:buClr>
                <a:schemeClr val="dk1"/>
              </a:buClr>
              <a:buSzPts val="20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20" name="Google Shape;220;p87"/>
          <p:cNvSpPr txBox="1">
            <a:spLocks noGrp="1"/>
          </p:cNvSpPr>
          <p:nvPr>
            <p:ph type="body" idx="5"/>
          </p:nvPr>
        </p:nvSpPr>
        <p:spPr>
          <a:xfrm>
            <a:off x="687341" y="269876"/>
            <a:ext cx="4064365" cy="413816"/>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0"/>
              </a:spcBef>
              <a:spcAft>
                <a:spcPts val="0"/>
              </a:spcAft>
              <a:buClr>
                <a:schemeClr val="lt1"/>
              </a:buClr>
              <a:buSzPts val="2100"/>
              <a:buNone/>
              <a:defRPr sz="2100" b="1" i="0" cap="none">
                <a:solidFill>
                  <a:schemeClr val="lt1"/>
                </a:solidFill>
                <a:latin typeface="Arial"/>
                <a:ea typeface="Arial"/>
                <a:cs typeface="Arial"/>
                <a:sym typeface="Arial"/>
              </a:defRPr>
            </a:lvl1pPr>
            <a:lvl2pPr marL="914400" lvl="1" indent="-228600" algn="l">
              <a:lnSpc>
                <a:spcPct val="90000"/>
              </a:lnSpc>
              <a:spcBef>
                <a:spcPts val="500"/>
              </a:spcBef>
              <a:spcAft>
                <a:spcPts val="0"/>
              </a:spcAft>
              <a:buClr>
                <a:schemeClr val="dk1"/>
              </a:buClr>
              <a:buSzPts val="2400"/>
              <a:buNone/>
              <a:defRPr/>
            </a:lvl2pPr>
            <a:lvl3pPr marL="1371600" lvl="2" indent="-228600" algn="l">
              <a:lnSpc>
                <a:spcPct val="90000"/>
              </a:lnSpc>
              <a:spcBef>
                <a:spcPts val="500"/>
              </a:spcBef>
              <a:spcAft>
                <a:spcPts val="0"/>
              </a:spcAft>
              <a:buClr>
                <a:schemeClr val="dk1"/>
              </a:buClr>
              <a:buSzPts val="20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21" name="Google Shape;221;p87"/>
          <p:cNvSpPr txBox="1">
            <a:spLocks noGrp="1"/>
          </p:cNvSpPr>
          <p:nvPr>
            <p:ph type="body" idx="6"/>
          </p:nvPr>
        </p:nvSpPr>
        <p:spPr>
          <a:xfrm>
            <a:off x="687341" y="683692"/>
            <a:ext cx="4064365" cy="452574"/>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0"/>
              </a:spcBef>
              <a:spcAft>
                <a:spcPts val="0"/>
              </a:spcAft>
              <a:buClr>
                <a:schemeClr val="lt1"/>
              </a:buClr>
              <a:buSzPts val="1800"/>
              <a:buNone/>
              <a:defRPr sz="1800" b="0" i="0" cap="none">
                <a:solidFill>
                  <a:schemeClr val="lt1"/>
                </a:solidFill>
                <a:latin typeface="Arial"/>
                <a:ea typeface="Arial"/>
                <a:cs typeface="Arial"/>
                <a:sym typeface="Arial"/>
              </a:defRPr>
            </a:lvl1pPr>
            <a:lvl2pPr marL="914400" lvl="1" indent="-228600" algn="l">
              <a:lnSpc>
                <a:spcPct val="90000"/>
              </a:lnSpc>
              <a:spcBef>
                <a:spcPts val="500"/>
              </a:spcBef>
              <a:spcAft>
                <a:spcPts val="0"/>
              </a:spcAft>
              <a:buClr>
                <a:schemeClr val="dk1"/>
              </a:buClr>
              <a:buSzPts val="2400"/>
              <a:buNone/>
              <a:defRPr/>
            </a:lvl2pPr>
            <a:lvl3pPr marL="1371600" lvl="2" indent="-228600" algn="l">
              <a:lnSpc>
                <a:spcPct val="90000"/>
              </a:lnSpc>
              <a:spcBef>
                <a:spcPts val="500"/>
              </a:spcBef>
              <a:spcAft>
                <a:spcPts val="0"/>
              </a:spcAft>
              <a:buClr>
                <a:schemeClr val="dk1"/>
              </a:buClr>
              <a:buSzPts val="20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hank_you">
  <p:cSld name="1_Thank_you">
    <p:spTree>
      <p:nvGrpSpPr>
        <p:cNvPr id="1" name="Shape 222"/>
        <p:cNvGrpSpPr/>
        <p:nvPr/>
      </p:nvGrpSpPr>
      <p:grpSpPr>
        <a:xfrm>
          <a:off x="0" y="0"/>
          <a:ext cx="0" cy="0"/>
          <a:chOff x="0" y="0"/>
          <a:chExt cx="0" cy="0"/>
        </a:xfrm>
      </p:grpSpPr>
      <p:pic>
        <p:nvPicPr>
          <p:cNvPr id="223" name="Google Shape;223;p88"/>
          <p:cNvPicPr preferRelativeResize="0"/>
          <p:nvPr/>
        </p:nvPicPr>
        <p:blipFill rotWithShape="1">
          <a:blip r:embed="rId2">
            <a:alphaModFix/>
          </a:blip>
          <a:srcRect/>
          <a:stretch/>
        </p:blipFill>
        <p:spPr>
          <a:xfrm>
            <a:off x="0" y="0"/>
            <a:ext cx="12192000" cy="6858000"/>
          </a:xfrm>
          <a:prstGeom prst="rect">
            <a:avLst/>
          </a:prstGeom>
          <a:noFill/>
          <a:ln>
            <a:noFill/>
          </a:ln>
        </p:spPr>
      </p:pic>
      <p:pic>
        <p:nvPicPr>
          <p:cNvPr id="224" name="Google Shape;224;p88"/>
          <p:cNvPicPr preferRelativeResize="0"/>
          <p:nvPr/>
        </p:nvPicPr>
        <p:blipFill rotWithShape="1">
          <a:blip r:embed="rId3">
            <a:alphaModFix/>
          </a:blip>
          <a:srcRect/>
          <a:stretch/>
        </p:blipFill>
        <p:spPr>
          <a:xfrm>
            <a:off x="10502416" y="249382"/>
            <a:ext cx="1393096" cy="802243"/>
          </a:xfrm>
          <a:prstGeom prst="rect">
            <a:avLst/>
          </a:prstGeom>
          <a:noFill/>
          <a:ln>
            <a:noFill/>
          </a:ln>
        </p:spPr>
      </p:pic>
      <p:sp>
        <p:nvSpPr>
          <p:cNvPr id="225" name="Google Shape;225;p88"/>
          <p:cNvSpPr txBox="1"/>
          <p:nvPr/>
        </p:nvSpPr>
        <p:spPr>
          <a:xfrm>
            <a:off x="444142" y="5016925"/>
            <a:ext cx="8525046" cy="15696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9600"/>
              <a:buFont typeface="Arial"/>
              <a:buNone/>
            </a:pPr>
            <a:r>
              <a:rPr lang="cs-CZ" sz="9600" b="1" i="0" u="none" strike="noStrike" cap="none">
                <a:solidFill>
                  <a:schemeClr val="lt1"/>
                </a:solidFill>
                <a:latin typeface="Arial"/>
                <a:ea typeface="Arial"/>
                <a:cs typeface="Arial"/>
                <a:sym typeface="Arial"/>
              </a:rPr>
              <a:t>THANK YOU</a:t>
            </a:r>
            <a:endParaRPr sz="1400" b="1" i="0" u="none" strike="noStrike" cap="none">
              <a:solidFill>
                <a:srgbClr val="000000"/>
              </a:solidFill>
              <a:latin typeface="Arial"/>
              <a:ea typeface="Arial"/>
              <a:cs typeface="Arial"/>
              <a:sym typeface="Arial"/>
            </a:endParaRPr>
          </a:p>
        </p:txBody>
      </p:sp>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347">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0_Cover A (photo)">
  <p:cSld name="0_Cover A (photo)">
    <p:spTree>
      <p:nvGrpSpPr>
        <p:cNvPr id="1" name="Shape 226"/>
        <p:cNvGrpSpPr/>
        <p:nvPr/>
      </p:nvGrpSpPr>
      <p:grpSpPr>
        <a:xfrm>
          <a:off x="0" y="0"/>
          <a:ext cx="0" cy="0"/>
          <a:chOff x="0" y="0"/>
          <a:chExt cx="0" cy="0"/>
        </a:xfrm>
      </p:grpSpPr>
      <p:grpSp>
        <p:nvGrpSpPr>
          <p:cNvPr id="227" name="Google Shape;227;p89"/>
          <p:cNvGrpSpPr/>
          <p:nvPr/>
        </p:nvGrpSpPr>
        <p:grpSpPr>
          <a:xfrm>
            <a:off x="5316304" y="-124957"/>
            <a:ext cx="7524807" cy="7180215"/>
            <a:chOff x="5327593" y="-128327"/>
            <a:chExt cx="7524807" cy="7180215"/>
          </a:xfrm>
        </p:grpSpPr>
        <p:pic>
          <p:nvPicPr>
            <p:cNvPr id="228" name="Google Shape;228;p89"/>
            <p:cNvPicPr preferRelativeResize="0"/>
            <p:nvPr/>
          </p:nvPicPr>
          <p:blipFill rotWithShape="1">
            <a:blip r:embed="rId2">
              <a:alphaModFix/>
            </a:blip>
            <a:srcRect/>
            <a:stretch/>
          </p:blipFill>
          <p:spPr>
            <a:xfrm>
              <a:off x="7492808" y="1215040"/>
              <a:ext cx="5359592" cy="5726301"/>
            </a:xfrm>
            <a:prstGeom prst="rect">
              <a:avLst/>
            </a:prstGeom>
            <a:noFill/>
            <a:ln>
              <a:noFill/>
            </a:ln>
          </p:spPr>
        </p:pic>
        <p:pic>
          <p:nvPicPr>
            <p:cNvPr id="229" name="Google Shape;229;p89"/>
            <p:cNvPicPr preferRelativeResize="0"/>
            <p:nvPr/>
          </p:nvPicPr>
          <p:blipFill rotWithShape="1">
            <a:blip r:embed="rId3">
              <a:alphaModFix/>
            </a:blip>
            <a:srcRect/>
            <a:stretch/>
          </p:blipFill>
          <p:spPr>
            <a:xfrm>
              <a:off x="5490153" y="-128327"/>
              <a:ext cx="6935526" cy="6935526"/>
            </a:xfrm>
            <a:prstGeom prst="rect">
              <a:avLst/>
            </a:prstGeom>
            <a:noFill/>
            <a:ln>
              <a:noFill/>
            </a:ln>
          </p:spPr>
        </p:pic>
        <p:sp>
          <p:nvSpPr>
            <p:cNvPr id="230" name="Google Shape;230;p89"/>
            <p:cNvSpPr/>
            <p:nvPr/>
          </p:nvSpPr>
          <p:spPr>
            <a:xfrm>
              <a:off x="11093597" y="843280"/>
              <a:ext cx="417683" cy="416472"/>
            </a:xfrm>
            <a:prstGeom prst="ellipse">
              <a:avLst/>
            </a:prstGeom>
            <a:solidFill>
              <a:schemeClr val="dk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231" name="Google Shape;231;p89"/>
            <p:cNvSpPr/>
            <p:nvPr/>
          </p:nvSpPr>
          <p:spPr>
            <a:xfrm>
              <a:off x="10915236" y="258947"/>
              <a:ext cx="208842" cy="208236"/>
            </a:xfrm>
            <a:prstGeom prst="ellipse">
              <a:avLst/>
            </a:prstGeom>
            <a:solidFill>
              <a:schemeClr val="l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232" name="Google Shape;232;p89"/>
            <p:cNvSpPr/>
            <p:nvPr/>
          </p:nvSpPr>
          <p:spPr>
            <a:xfrm>
              <a:off x="6454996" y="5535555"/>
              <a:ext cx="234042" cy="233363"/>
            </a:xfrm>
            <a:prstGeom prst="ellipse">
              <a:avLst/>
            </a:prstGeom>
            <a:solidFill>
              <a:schemeClr val="l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233" name="Google Shape;233;p89"/>
            <p:cNvSpPr/>
            <p:nvPr/>
          </p:nvSpPr>
          <p:spPr>
            <a:xfrm>
              <a:off x="5327593" y="6727711"/>
              <a:ext cx="325120" cy="324177"/>
            </a:xfrm>
            <a:prstGeom prst="ellipse">
              <a:avLst/>
            </a:prstGeom>
            <a:solidFill>
              <a:schemeClr val="accent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accent3"/>
                </a:solidFill>
                <a:latin typeface="Arial"/>
                <a:ea typeface="Arial"/>
                <a:cs typeface="Arial"/>
                <a:sym typeface="Arial"/>
              </a:endParaRPr>
            </a:p>
          </p:txBody>
        </p:sp>
        <p:sp>
          <p:nvSpPr>
            <p:cNvPr id="234" name="Google Shape;234;p89"/>
            <p:cNvSpPr/>
            <p:nvPr/>
          </p:nvSpPr>
          <p:spPr>
            <a:xfrm>
              <a:off x="7301644" y="5837586"/>
              <a:ext cx="917796" cy="915135"/>
            </a:xfrm>
            <a:prstGeom prst="ellipse">
              <a:avLst/>
            </a:prstGeom>
            <a:solidFill>
              <a:schemeClr val="dk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235" name="Google Shape;235;p89"/>
            <p:cNvSpPr/>
            <p:nvPr/>
          </p:nvSpPr>
          <p:spPr>
            <a:xfrm>
              <a:off x="8936718" y="6295153"/>
              <a:ext cx="417683" cy="416472"/>
            </a:xfrm>
            <a:prstGeom prst="ellipse">
              <a:avLst/>
            </a:prstGeom>
            <a:solidFill>
              <a:schemeClr val="dk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236" name="Google Shape;236;p89"/>
            <p:cNvSpPr/>
            <p:nvPr/>
          </p:nvSpPr>
          <p:spPr>
            <a:xfrm>
              <a:off x="5749512" y="4926898"/>
              <a:ext cx="407448" cy="406266"/>
            </a:xfrm>
            <a:prstGeom prst="ellipse">
              <a:avLst/>
            </a:prstGeom>
            <a:solidFill>
              <a:schemeClr val="accent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accent3"/>
                </a:solidFill>
                <a:latin typeface="Arial"/>
                <a:ea typeface="Arial"/>
                <a:cs typeface="Arial"/>
                <a:sym typeface="Arial"/>
              </a:endParaRPr>
            </a:p>
          </p:txBody>
        </p:sp>
      </p:grpSp>
      <p:pic>
        <p:nvPicPr>
          <p:cNvPr id="237" name="Google Shape;237;p89" descr="A picture containing text, tableware, dishware&#10;&#10;Description automatically generated"/>
          <p:cNvPicPr preferRelativeResize="0"/>
          <p:nvPr/>
        </p:nvPicPr>
        <p:blipFill rotWithShape="1">
          <a:blip r:embed="rId4">
            <a:alphaModFix/>
          </a:blip>
          <a:srcRect/>
          <a:stretch/>
        </p:blipFill>
        <p:spPr>
          <a:xfrm>
            <a:off x="63610" y="5979375"/>
            <a:ext cx="1820849" cy="910425"/>
          </a:xfrm>
          <a:prstGeom prst="rect">
            <a:avLst/>
          </a:prstGeom>
          <a:noFill/>
          <a:ln>
            <a:noFill/>
          </a:ln>
        </p:spPr>
      </p:pic>
      <p:sp>
        <p:nvSpPr>
          <p:cNvPr id="238" name="Google Shape;238;p89"/>
          <p:cNvSpPr>
            <a:spLocks noGrp="1"/>
          </p:cNvSpPr>
          <p:nvPr>
            <p:ph type="pic" idx="2"/>
          </p:nvPr>
        </p:nvSpPr>
        <p:spPr>
          <a:xfrm>
            <a:off x="6812446" y="1279351"/>
            <a:ext cx="4315968" cy="4315968"/>
          </a:xfrm>
          <a:prstGeom prst="ellipse">
            <a:avLst/>
          </a:prstGeom>
          <a:solidFill>
            <a:schemeClr val="accent5"/>
          </a:solidFill>
          <a:ln>
            <a:noFill/>
          </a:ln>
        </p:spPr>
      </p:sp>
      <p:sp>
        <p:nvSpPr>
          <p:cNvPr id="239" name="Google Shape;239;p89"/>
          <p:cNvSpPr txBox="1">
            <a:spLocks noGrp="1"/>
          </p:cNvSpPr>
          <p:nvPr>
            <p:ph type="body" idx="1"/>
          </p:nvPr>
        </p:nvSpPr>
        <p:spPr>
          <a:xfrm>
            <a:off x="518400" y="2061946"/>
            <a:ext cx="5256233" cy="1284007"/>
          </a:xfrm>
          <a:prstGeom prst="rect">
            <a:avLst/>
          </a:prstGeom>
          <a:noFill/>
          <a:ln>
            <a:noFill/>
          </a:ln>
        </p:spPr>
        <p:txBody>
          <a:bodyPr spcFirstLastPara="1" wrap="square" lIns="0" tIns="0" rIns="0" bIns="0" anchor="b" anchorCtr="0">
            <a:normAutofit/>
          </a:bodyPr>
          <a:lstStyle>
            <a:lvl1pPr marL="457200" lvl="0" indent="-228600" algn="l">
              <a:lnSpc>
                <a:spcPct val="100000"/>
              </a:lnSpc>
              <a:spcBef>
                <a:spcPts val="0"/>
              </a:spcBef>
              <a:spcAft>
                <a:spcPts val="0"/>
              </a:spcAft>
              <a:buSzPts val="2800"/>
              <a:buNone/>
              <a:defRPr sz="3200" b="1" i="0">
                <a:solidFill>
                  <a:schemeClr val="dk1"/>
                </a:solidFill>
                <a:latin typeface="Arial"/>
                <a:ea typeface="Arial"/>
                <a:cs typeface="Arial"/>
                <a:sym typeface="Arial"/>
              </a:defRPr>
            </a:lvl1pPr>
            <a:lvl2pPr marL="914400" lvl="1" indent="-228600" algn="l">
              <a:lnSpc>
                <a:spcPct val="90000"/>
              </a:lnSpc>
              <a:spcBef>
                <a:spcPts val="500"/>
              </a:spcBef>
              <a:spcAft>
                <a:spcPts val="0"/>
              </a:spcAft>
              <a:buSzPts val="2400"/>
              <a:buNone/>
              <a:defRPr/>
            </a:lvl2pPr>
            <a:lvl3pPr marL="1371600" lvl="2" indent="-228600" algn="l">
              <a:lnSpc>
                <a:spcPct val="90000"/>
              </a:lnSpc>
              <a:spcBef>
                <a:spcPts val="500"/>
              </a:spcBef>
              <a:spcAft>
                <a:spcPts val="0"/>
              </a:spcAft>
              <a:buSzPts val="2000"/>
              <a:buNone/>
              <a:defRPr/>
            </a:lvl3pPr>
            <a:lvl4pPr marL="1828800" lvl="3" indent="-228600" algn="l">
              <a:lnSpc>
                <a:spcPct val="90000"/>
              </a:lnSpc>
              <a:spcBef>
                <a:spcPts val="500"/>
              </a:spcBef>
              <a:spcAft>
                <a:spcPts val="0"/>
              </a:spcAft>
              <a:buSzPts val="1800"/>
              <a:buNone/>
              <a:defRPr/>
            </a:lvl4pPr>
            <a:lvl5pPr marL="2286000" lvl="4" indent="-228600" algn="l">
              <a:lnSpc>
                <a:spcPct val="90000"/>
              </a:lnSpc>
              <a:spcBef>
                <a:spcPts val="500"/>
              </a:spcBef>
              <a:spcAft>
                <a:spcPts val="0"/>
              </a:spcAft>
              <a:buSzPts val="1800"/>
              <a:buNone/>
              <a:defRPr/>
            </a:lvl5pPr>
            <a:lvl6pPr marL="2743200" lvl="5" indent="-342900" algn="l">
              <a:lnSpc>
                <a:spcPct val="90000"/>
              </a:lnSpc>
              <a:spcBef>
                <a:spcPts val="500"/>
              </a:spcBef>
              <a:spcAft>
                <a:spcPts val="0"/>
              </a:spcAft>
              <a:buSzPts val="1800"/>
              <a:buChar char="•"/>
              <a:defRPr/>
            </a:lvl6pPr>
            <a:lvl7pPr marL="3200400" lvl="6" indent="-342900" algn="l">
              <a:lnSpc>
                <a:spcPct val="90000"/>
              </a:lnSpc>
              <a:spcBef>
                <a:spcPts val="500"/>
              </a:spcBef>
              <a:spcAft>
                <a:spcPts val="0"/>
              </a:spcAft>
              <a:buSzPts val="1800"/>
              <a:buChar char="•"/>
              <a:defRPr/>
            </a:lvl7pPr>
            <a:lvl8pPr marL="3657600" lvl="7" indent="-342900" algn="l">
              <a:lnSpc>
                <a:spcPct val="90000"/>
              </a:lnSpc>
              <a:spcBef>
                <a:spcPts val="500"/>
              </a:spcBef>
              <a:spcAft>
                <a:spcPts val="0"/>
              </a:spcAft>
              <a:buSzPts val="1800"/>
              <a:buChar char="•"/>
              <a:defRPr/>
            </a:lvl8pPr>
            <a:lvl9pPr marL="4114800" lvl="8" indent="-342900" algn="l">
              <a:lnSpc>
                <a:spcPct val="90000"/>
              </a:lnSpc>
              <a:spcBef>
                <a:spcPts val="500"/>
              </a:spcBef>
              <a:spcAft>
                <a:spcPts val="0"/>
              </a:spcAft>
              <a:buSzPts val="1800"/>
              <a:buChar char="•"/>
              <a:defRPr/>
            </a:lvl9pPr>
          </a:lstStyle>
          <a:p>
            <a:endParaRPr/>
          </a:p>
        </p:txBody>
      </p:sp>
      <p:sp>
        <p:nvSpPr>
          <p:cNvPr id="240" name="Google Shape;240;p89"/>
          <p:cNvSpPr txBox="1">
            <a:spLocks noGrp="1"/>
          </p:cNvSpPr>
          <p:nvPr>
            <p:ph type="body" idx="3"/>
          </p:nvPr>
        </p:nvSpPr>
        <p:spPr>
          <a:xfrm>
            <a:off x="518400" y="3465151"/>
            <a:ext cx="5256234" cy="843921"/>
          </a:xfrm>
          <a:prstGeom prst="rect">
            <a:avLst/>
          </a:prstGeom>
          <a:noFill/>
          <a:ln>
            <a:noFill/>
          </a:ln>
        </p:spPr>
        <p:txBody>
          <a:bodyPr spcFirstLastPara="1" wrap="square" lIns="0" tIns="0" rIns="0" bIns="0" anchor="t" anchorCtr="0">
            <a:normAutofit/>
          </a:bodyPr>
          <a:lstStyle>
            <a:lvl1pPr marL="457200" marR="0" lvl="0" indent="-228600" algn="l">
              <a:lnSpc>
                <a:spcPct val="110000"/>
              </a:lnSpc>
              <a:spcBef>
                <a:spcPts val="700"/>
              </a:spcBef>
              <a:spcAft>
                <a:spcPts val="0"/>
              </a:spcAft>
              <a:buClr>
                <a:srgbClr val="4D4F53"/>
              </a:buClr>
              <a:buSzPts val="2400"/>
              <a:buFont typeface="Noto Sans Symbols"/>
              <a:buNone/>
              <a:defRPr sz="2400" b="0" i="0">
                <a:solidFill>
                  <a:schemeClr val="dk1"/>
                </a:solidFill>
                <a:latin typeface="Arial"/>
                <a:ea typeface="Arial"/>
                <a:cs typeface="Arial"/>
                <a:sym typeface="Arial"/>
              </a:defRPr>
            </a:lvl1pPr>
            <a:lvl2pPr marL="914400" lvl="1" indent="-228600" algn="l">
              <a:lnSpc>
                <a:spcPct val="90000"/>
              </a:lnSpc>
              <a:spcBef>
                <a:spcPts val="500"/>
              </a:spcBef>
              <a:spcAft>
                <a:spcPts val="0"/>
              </a:spcAft>
              <a:buSzPts val="2400"/>
              <a:buNone/>
              <a:defRPr/>
            </a:lvl2pPr>
            <a:lvl3pPr marL="1371600" lvl="2" indent="-228600" algn="l">
              <a:lnSpc>
                <a:spcPct val="90000"/>
              </a:lnSpc>
              <a:spcBef>
                <a:spcPts val="500"/>
              </a:spcBef>
              <a:spcAft>
                <a:spcPts val="0"/>
              </a:spcAft>
              <a:buSzPts val="2000"/>
              <a:buNone/>
              <a:defRPr/>
            </a:lvl3pPr>
            <a:lvl4pPr marL="1828800" lvl="3" indent="-228600" algn="l">
              <a:lnSpc>
                <a:spcPct val="90000"/>
              </a:lnSpc>
              <a:spcBef>
                <a:spcPts val="500"/>
              </a:spcBef>
              <a:spcAft>
                <a:spcPts val="0"/>
              </a:spcAft>
              <a:buSzPts val="1800"/>
              <a:buNone/>
              <a:defRPr/>
            </a:lvl4pPr>
            <a:lvl5pPr marL="2286000" lvl="4" indent="-228600" algn="l">
              <a:lnSpc>
                <a:spcPct val="90000"/>
              </a:lnSpc>
              <a:spcBef>
                <a:spcPts val="500"/>
              </a:spcBef>
              <a:spcAft>
                <a:spcPts val="0"/>
              </a:spcAft>
              <a:buSzPts val="1800"/>
              <a:buNone/>
              <a:defRPr/>
            </a:lvl5pPr>
            <a:lvl6pPr marL="2743200" lvl="5" indent="-342900" algn="l">
              <a:lnSpc>
                <a:spcPct val="90000"/>
              </a:lnSpc>
              <a:spcBef>
                <a:spcPts val="500"/>
              </a:spcBef>
              <a:spcAft>
                <a:spcPts val="0"/>
              </a:spcAft>
              <a:buSzPts val="1800"/>
              <a:buChar char="•"/>
              <a:defRPr/>
            </a:lvl6pPr>
            <a:lvl7pPr marL="3200400" lvl="6" indent="-342900" algn="l">
              <a:lnSpc>
                <a:spcPct val="90000"/>
              </a:lnSpc>
              <a:spcBef>
                <a:spcPts val="500"/>
              </a:spcBef>
              <a:spcAft>
                <a:spcPts val="0"/>
              </a:spcAft>
              <a:buSzPts val="1800"/>
              <a:buChar char="•"/>
              <a:defRPr/>
            </a:lvl7pPr>
            <a:lvl8pPr marL="3657600" lvl="7" indent="-342900" algn="l">
              <a:lnSpc>
                <a:spcPct val="90000"/>
              </a:lnSpc>
              <a:spcBef>
                <a:spcPts val="500"/>
              </a:spcBef>
              <a:spcAft>
                <a:spcPts val="0"/>
              </a:spcAft>
              <a:buSzPts val="1800"/>
              <a:buChar char="•"/>
              <a:defRPr/>
            </a:lvl8pPr>
            <a:lvl9pPr marL="4114800" lvl="8" indent="-342900" algn="l">
              <a:lnSpc>
                <a:spcPct val="90000"/>
              </a:lnSpc>
              <a:spcBef>
                <a:spcPts val="500"/>
              </a:spcBef>
              <a:spcAft>
                <a:spcPts val="0"/>
              </a:spcAft>
              <a:buSzPts val="1800"/>
              <a:buChar char="•"/>
              <a:defRPr/>
            </a:lvl9pPr>
          </a:lstStyle>
          <a:p>
            <a:endParaRPr/>
          </a:p>
        </p:txBody>
      </p:sp>
      <p:sp>
        <p:nvSpPr>
          <p:cNvPr id="241" name="Google Shape;241;p89"/>
          <p:cNvSpPr txBox="1">
            <a:spLocks noGrp="1"/>
          </p:cNvSpPr>
          <p:nvPr>
            <p:ph type="body" idx="4"/>
          </p:nvPr>
        </p:nvSpPr>
        <p:spPr>
          <a:xfrm>
            <a:off x="518400" y="4382604"/>
            <a:ext cx="5256234" cy="233363"/>
          </a:xfrm>
          <a:prstGeom prst="rect">
            <a:avLst/>
          </a:prstGeom>
          <a:noFill/>
          <a:ln>
            <a:noFill/>
          </a:ln>
        </p:spPr>
        <p:txBody>
          <a:bodyPr spcFirstLastPara="1" wrap="square" lIns="0" tIns="0" rIns="0" bIns="0" anchor="ctr" anchorCtr="0">
            <a:normAutofit/>
          </a:bodyPr>
          <a:lstStyle>
            <a:lvl1pPr marL="457200" lvl="0" indent="-228600" algn="l">
              <a:lnSpc>
                <a:spcPct val="90000"/>
              </a:lnSpc>
              <a:spcBef>
                <a:spcPts val="1000"/>
              </a:spcBef>
              <a:spcAft>
                <a:spcPts val="0"/>
              </a:spcAft>
              <a:buSzPts val="2800"/>
              <a:buNone/>
              <a:defRPr sz="1600" b="0" i="0">
                <a:solidFill>
                  <a:schemeClr val="dk1"/>
                </a:solidFill>
                <a:latin typeface="Arial"/>
                <a:ea typeface="Arial"/>
                <a:cs typeface="Arial"/>
                <a:sym typeface="Arial"/>
              </a:defRPr>
            </a:lvl1pPr>
            <a:lvl2pPr marL="914400" lvl="1" indent="-228600" algn="l">
              <a:lnSpc>
                <a:spcPct val="90000"/>
              </a:lnSpc>
              <a:spcBef>
                <a:spcPts val="500"/>
              </a:spcBef>
              <a:spcAft>
                <a:spcPts val="0"/>
              </a:spcAft>
              <a:buSzPts val="2400"/>
              <a:buNone/>
              <a:defRPr/>
            </a:lvl2pPr>
            <a:lvl3pPr marL="1371600" lvl="2" indent="-228600" algn="l">
              <a:lnSpc>
                <a:spcPct val="90000"/>
              </a:lnSpc>
              <a:spcBef>
                <a:spcPts val="500"/>
              </a:spcBef>
              <a:spcAft>
                <a:spcPts val="0"/>
              </a:spcAft>
              <a:buSzPts val="2000"/>
              <a:buNone/>
              <a:defRPr/>
            </a:lvl3pPr>
            <a:lvl4pPr marL="1828800" lvl="3" indent="-228600" algn="l">
              <a:lnSpc>
                <a:spcPct val="90000"/>
              </a:lnSpc>
              <a:spcBef>
                <a:spcPts val="500"/>
              </a:spcBef>
              <a:spcAft>
                <a:spcPts val="0"/>
              </a:spcAft>
              <a:buSzPts val="1800"/>
              <a:buNone/>
              <a:defRPr/>
            </a:lvl4pPr>
            <a:lvl5pPr marL="2286000" lvl="4" indent="-228600" algn="l">
              <a:lnSpc>
                <a:spcPct val="90000"/>
              </a:lnSpc>
              <a:spcBef>
                <a:spcPts val="500"/>
              </a:spcBef>
              <a:spcAft>
                <a:spcPts val="0"/>
              </a:spcAft>
              <a:buSzPts val="1800"/>
              <a:buNone/>
              <a:defRPr/>
            </a:lvl5pPr>
            <a:lvl6pPr marL="2743200" lvl="5" indent="-342900" algn="l">
              <a:lnSpc>
                <a:spcPct val="90000"/>
              </a:lnSpc>
              <a:spcBef>
                <a:spcPts val="500"/>
              </a:spcBef>
              <a:spcAft>
                <a:spcPts val="0"/>
              </a:spcAft>
              <a:buSzPts val="1800"/>
              <a:buChar char="•"/>
              <a:defRPr/>
            </a:lvl6pPr>
            <a:lvl7pPr marL="3200400" lvl="6" indent="-342900" algn="l">
              <a:lnSpc>
                <a:spcPct val="90000"/>
              </a:lnSpc>
              <a:spcBef>
                <a:spcPts val="500"/>
              </a:spcBef>
              <a:spcAft>
                <a:spcPts val="0"/>
              </a:spcAft>
              <a:buSzPts val="1800"/>
              <a:buChar char="•"/>
              <a:defRPr/>
            </a:lvl7pPr>
            <a:lvl8pPr marL="3657600" lvl="7" indent="-342900" algn="l">
              <a:lnSpc>
                <a:spcPct val="90000"/>
              </a:lnSpc>
              <a:spcBef>
                <a:spcPts val="500"/>
              </a:spcBef>
              <a:spcAft>
                <a:spcPts val="0"/>
              </a:spcAft>
              <a:buSzPts val="1800"/>
              <a:buChar char="•"/>
              <a:defRPr/>
            </a:lvl8pPr>
            <a:lvl9pPr marL="4114800" lvl="8" indent="-342900" algn="l">
              <a:lnSpc>
                <a:spcPct val="90000"/>
              </a:lnSpc>
              <a:spcBef>
                <a:spcPts val="500"/>
              </a:spcBef>
              <a:spcAft>
                <a:spcPts val="0"/>
              </a:spcAft>
              <a:buSzPts val="1800"/>
              <a:buChar char="•"/>
              <a:defRPr/>
            </a:lvl9pPr>
          </a:lstStyle>
          <a:p>
            <a:endParaRPr/>
          </a:p>
        </p:txBody>
      </p:sp>
      <p:sp>
        <p:nvSpPr>
          <p:cNvPr id="242" name="Google Shape;242;p89"/>
          <p:cNvSpPr txBox="1">
            <a:spLocks noGrp="1"/>
          </p:cNvSpPr>
          <p:nvPr>
            <p:ph type="body" idx="5"/>
          </p:nvPr>
        </p:nvSpPr>
        <p:spPr>
          <a:xfrm>
            <a:off x="518400" y="4689656"/>
            <a:ext cx="5256234" cy="233363"/>
          </a:xfrm>
          <a:prstGeom prst="rect">
            <a:avLst/>
          </a:prstGeom>
          <a:noFill/>
          <a:ln>
            <a:noFill/>
          </a:ln>
        </p:spPr>
        <p:txBody>
          <a:bodyPr spcFirstLastPara="1" wrap="square" lIns="0" tIns="0" rIns="0" bIns="0" anchor="ctr" anchorCtr="0">
            <a:normAutofit/>
          </a:bodyPr>
          <a:lstStyle>
            <a:lvl1pPr marL="457200" lvl="0" indent="-228600" algn="l">
              <a:lnSpc>
                <a:spcPct val="90000"/>
              </a:lnSpc>
              <a:spcBef>
                <a:spcPts val="1000"/>
              </a:spcBef>
              <a:spcAft>
                <a:spcPts val="0"/>
              </a:spcAft>
              <a:buSzPts val="2800"/>
              <a:buNone/>
              <a:defRPr sz="1200" b="0" i="0">
                <a:solidFill>
                  <a:schemeClr val="dk1"/>
                </a:solidFill>
                <a:latin typeface="Arial"/>
                <a:ea typeface="Arial"/>
                <a:cs typeface="Arial"/>
                <a:sym typeface="Arial"/>
              </a:defRPr>
            </a:lvl1pPr>
            <a:lvl2pPr marL="914400" lvl="1" indent="-228600" algn="l">
              <a:lnSpc>
                <a:spcPct val="90000"/>
              </a:lnSpc>
              <a:spcBef>
                <a:spcPts val="500"/>
              </a:spcBef>
              <a:spcAft>
                <a:spcPts val="0"/>
              </a:spcAft>
              <a:buSzPts val="2400"/>
              <a:buNone/>
              <a:defRPr/>
            </a:lvl2pPr>
            <a:lvl3pPr marL="1371600" lvl="2" indent="-228600" algn="l">
              <a:lnSpc>
                <a:spcPct val="90000"/>
              </a:lnSpc>
              <a:spcBef>
                <a:spcPts val="500"/>
              </a:spcBef>
              <a:spcAft>
                <a:spcPts val="0"/>
              </a:spcAft>
              <a:buSzPts val="2000"/>
              <a:buNone/>
              <a:defRPr/>
            </a:lvl3pPr>
            <a:lvl4pPr marL="1828800" lvl="3" indent="-228600" algn="l">
              <a:lnSpc>
                <a:spcPct val="90000"/>
              </a:lnSpc>
              <a:spcBef>
                <a:spcPts val="500"/>
              </a:spcBef>
              <a:spcAft>
                <a:spcPts val="0"/>
              </a:spcAft>
              <a:buSzPts val="1800"/>
              <a:buNone/>
              <a:defRPr/>
            </a:lvl4pPr>
            <a:lvl5pPr marL="2286000" lvl="4" indent="-228600" algn="l">
              <a:lnSpc>
                <a:spcPct val="90000"/>
              </a:lnSpc>
              <a:spcBef>
                <a:spcPts val="500"/>
              </a:spcBef>
              <a:spcAft>
                <a:spcPts val="0"/>
              </a:spcAft>
              <a:buSzPts val="1800"/>
              <a:buNone/>
              <a:defRPr/>
            </a:lvl5pPr>
            <a:lvl6pPr marL="2743200" lvl="5" indent="-342900" algn="l">
              <a:lnSpc>
                <a:spcPct val="90000"/>
              </a:lnSpc>
              <a:spcBef>
                <a:spcPts val="500"/>
              </a:spcBef>
              <a:spcAft>
                <a:spcPts val="0"/>
              </a:spcAft>
              <a:buSzPts val="1800"/>
              <a:buChar char="•"/>
              <a:defRPr/>
            </a:lvl6pPr>
            <a:lvl7pPr marL="3200400" lvl="6" indent="-342900" algn="l">
              <a:lnSpc>
                <a:spcPct val="90000"/>
              </a:lnSpc>
              <a:spcBef>
                <a:spcPts val="500"/>
              </a:spcBef>
              <a:spcAft>
                <a:spcPts val="0"/>
              </a:spcAft>
              <a:buSzPts val="1800"/>
              <a:buChar char="•"/>
              <a:defRPr/>
            </a:lvl7pPr>
            <a:lvl8pPr marL="3657600" lvl="7" indent="-342900" algn="l">
              <a:lnSpc>
                <a:spcPct val="90000"/>
              </a:lnSpc>
              <a:spcBef>
                <a:spcPts val="500"/>
              </a:spcBef>
              <a:spcAft>
                <a:spcPts val="0"/>
              </a:spcAft>
              <a:buSzPts val="1800"/>
              <a:buChar char="•"/>
              <a:defRPr/>
            </a:lvl8pPr>
            <a:lvl9pPr marL="4114800" lvl="8" indent="-342900" algn="l">
              <a:lnSpc>
                <a:spcPct val="90000"/>
              </a:lnSpc>
              <a:spcBef>
                <a:spcPts val="500"/>
              </a:spcBef>
              <a:spcAft>
                <a:spcPts val="0"/>
              </a:spcAft>
              <a:buSzPts val="1800"/>
              <a:buChar char="•"/>
              <a:defRPr/>
            </a:lvl9pPr>
          </a:lstStyle>
          <a:p>
            <a:endParaRPr/>
          </a:p>
        </p:txBody>
      </p:sp>
      <p:sp>
        <p:nvSpPr>
          <p:cNvPr id="243" name="Google Shape;243;p89"/>
          <p:cNvSpPr txBox="1">
            <a:spLocks noGrp="1"/>
          </p:cNvSpPr>
          <p:nvPr>
            <p:ph type="body" idx="6"/>
          </p:nvPr>
        </p:nvSpPr>
        <p:spPr>
          <a:xfrm>
            <a:off x="4482307" y="6659528"/>
            <a:ext cx="3227387" cy="211137"/>
          </a:xfrm>
          <a:prstGeom prst="rect">
            <a:avLst/>
          </a:prstGeom>
          <a:noFill/>
          <a:ln>
            <a:noFill/>
          </a:ln>
        </p:spPr>
        <p:txBody>
          <a:bodyPr spcFirstLastPara="1" wrap="square" lIns="91425" tIns="45700" rIns="91425" bIns="45700" anchor="ctr" anchorCtr="0">
            <a:noAutofit/>
          </a:bodyPr>
          <a:lstStyle>
            <a:lvl1pPr marL="457200" lvl="0" indent="-228600" algn="ctr">
              <a:lnSpc>
                <a:spcPct val="90000"/>
              </a:lnSpc>
              <a:spcBef>
                <a:spcPts val="1000"/>
              </a:spcBef>
              <a:spcAft>
                <a:spcPts val="0"/>
              </a:spcAft>
              <a:buSzPts val="2800"/>
              <a:buNone/>
              <a:defRPr sz="800">
                <a:latin typeface="Arial"/>
                <a:ea typeface="Arial"/>
                <a:cs typeface="Arial"/>
                <a:sym typeface="Arial"/>
              </a:defRPr>
            </a:lvl1pPr>
            <a:lvl2pPr marL="914400" lvl="1" indent="-381000" algn="l">
              <a:lnSpc>
                <a:spcPct val="90000"/>
              </a:lnSpc>
              <a:spcBef>
                <a:spcPts val="500"/>
              </a:spcBef>
              <a:spcAft>
                <a:spcPts val="0"/>
              </a:spcAft>
              <a:buSzPts val="2400"/>
              <a:buChar char="•"/>
              <a:defRPr/>
            </a:lvl2pPr>
            <a:lvl3pPr marL="1371600" lvl="2" indent="-355600" algn="l">
              <a:lnSpc>
                <a:spcPct val="90000"/>
              </a:lnSpc>
              <a:spcBef>
                <a:spcPts val="500"/>
              </a:spcBef>
              <a:spcAft>
                <a:spcPts val="0"/>
              </a:spcAft>
              <a:buSzPts val="20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SzPts val="1800"/>
              <a:buChar char="•"/>
              <a:defRPr/>
            </a:lvl6pPr>
            <a:lvl7pPr marL="3200400" lvl="6" indent="-342900" algn="l">
              <a:lnSpc>
                <a:spcPct val="90000"/>
              </a:lnSpc>
              <a:spcBef>
                <a:spcPts val="500"/>
              </a:spcBef>
              <a:spcAft>
                <a:spcPts val="0"/>
              </a:spcAft>
              <a:buSzPts val="1800"/>
              <a:buChar char="•"/>
              <a:defRPr/>
            </a:lvl7pPr>
            <a:lvl8pPr marL="3657600" lvl="7" indent="-342900" algn="l">
              <a:lnSpc>
                <a:spcPct val="90000"/>
              </a:lnSpc>
              <a:spcBef>
                <a:spcPts val="500"/>
              </a:spcBef>
              <a:spcAft>
                <a:spcPts val="0"/>
              </a:spcAft>
              <a:buSzPts val="1800"/>
              <a:buChar char="•"/>
              <a:defRPr/>
            </a:lvl8pPr>
            <a:lvl9pPr marL="4114800" lvl="8" indent="-342900" algn="l">
              <a:lnSpc>
                <a:spcPct val="90000"/>
              </a:lnSpc>
              <a:spcBef>
                <a:spcPts val="500"/>
              </a:spcBef>
              <a:spcAft>
                <a:spcPts val="0"/>
              </a:spcAft>
              <a:buSzPts val="1800"/>
              <a:buChar char="•"/>
              <a:defRPr/>
            </a:lvl9pPr>
          </a:lstStyle>
          <a:p>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4_Content (three icons)">
  <p:cSld name="4_Content (three icons)">
    <p:spTree>
      <p:nvGrpSpPr>
        <p:cNvPr id="1" name="Shape 244"/>
        <p:cNvGrpSpPr/>
        <p:nvPr/>
      </p:nvGrpSpPr>
      <p:grpSpPr>
        <a:xfrm>
          <a:off x="0" y="0"/>
          <a:ext cx="0" cy="0"/>
          <a:chOff x="0" y="0"/>
          <a:chExt cx="0" cy="0"/>
        </a:xfrm>
      </p:grpSpPr>
      <p:pic>
        <p:nvPicPr>
          <p:cNvPr id="245" name="Google Shape;245;p90"/>
          <p:cNvPicPr preferRelativeResize="0"/>
          <p:nvPr/>
        </p:nvPicPr>
        <p:blipFill rotWithShape="1">
          <a:blip r:embed="rId2">
            <a:alphaModFix/>
          </a:blip>
          <a:srcRect/>
          <a:stretch/>
        </p:blipFill>
        <p:spPr>
          <a:xfrm>
            <a:off x="586064" y="-4469173"/>
            <a:ext cx="13258800" cy="13258800"/>
          </a:xfrm>
          <a:prstGeom prst="rect">
            <a:avLst/>
          </a:prstGeom>
          <a:noFill/>
          <a:ln>
            <a:noFill/>
          </a:ln>
        </p:spPr>
      </p:pic>
      <p:pic>
        <p:nvPicPr>
          <p:cNvPr id="246" name="Google Shape;246;p90"/>
          <p:cNvPicPr preferRelativeResize="0"/>
          <p:nvPr/>
        </p:nvPicPr>
        <p:blipFill rotWithShape="1">
          <a:blip r:embed="rId3">
            <a:alphaModFix/>
          </a:blip>
          <a:srcRect/>
          <a:stretch/>
        </p:blipFill>
        <p:spPr>
          <a:xfrm rot="5400000" flipH="1">
            <a:off x="9159754" y="-1208452"/>
            <a:ext cx="4906623" cy="4739352"/>
          </a:xfrm>
          <a:prstGeom prst="rect">
            <a:avLst/>
          </a:prstGeom>
          <a:noFill/>
          <a:ln>
            <a:noFill/>
          </a:ln>
        </p:spPr>
      </p:pic>
      <p:cxnSp>
        <p:nvCxnSpPr>
          <p:cNvPr id="247" name="Google Shape;247;p90"/>
          <p:cNvCxnSpPr/>
          <p:nvPr/>
        </p:nvCxnSpPr>
        <p:spPr>
          <a:xfrm>
            <a:off x="803350" y="6352065"/>
            <a:ext cx="0" cy="307463"/>
          </a:xfrm>
          <a:prstGeom prst="straightConnector1">
            <a:avLst/>
          </a:prstGeom>
          <a:noFill/>
          <a:ln w="9525" cap="flat" cmpd="sng">
            <a:solidFill>
              <a:srgbClr val="BFBFBF"/>
            </a:solidFill>
            <a:prstDash val="solid"/>
            <a:round/>
            <a:headEnd type="none" w="sm" len="sm"/>
            <a:tailEnd type="none" w="sm" len="sm"/>
          </a:ln>
        </p:spPr>
      </p:cxnSp>
      <p:sp>
        <p:nvSpPr>
          <p:cNvPr id="248" name="Google Shape;248;p90"/>
          <p:cNvSpPr txBox="1"/>
          <p:nvPr/>
        </p:nvSpPr>
        <p:spPr>
          <a:xfrm>
            <a:off x="262803" y="6370065"/>
            <a:ext cx="536961" cy="276999"/>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None/>
            </a:pPr>
            <a:fld id="{00000000-1234-1234-1234-123412341234}" type="slidenum">
              <a:rPr lang="cs-CZ" sz="1200" b="0" i="0" u="none" strike="noStrike" cap="none">
                <a:solidFill>
                  <a:schemeClr val="lt2"/>
                </a:solidFill>
                <a:latin typeface="Arial"/>
                <a:ea typeface="Arial"/>
                <a:cs typeface="Arial"/>
                <a:sym typeface="Arial"/>
              </a:rPr>
              <a:t>‹#›</a:t>
            </a:fld>
            <a:endParaRPr sz="1200" b="0" i="0" u="none" strike="noStrike" cap="none">
              <a:solidFill>
                <a:schemeClr val="lt2"/>
              </a:solidFill>
              <a:latin typeface="Arial"/>
              <a:ea typeface="Arial"/>
              <a:cs typeface="Arial"/>
              <a:sym typeface="Arial"/>
            </a:endParaRPr>
          </a:p>
        </p:txBody>
      </p:sp>
      <p:cxnSp>
        <p:nvCxnSpPr>
          <p:cNvPr id="249" name="Google Shape;249;p90"/>
          <p:cNvCxnSpPr/>
          <p:nvPr/>
        </p:nvCxnSpPr>
        <p:spPr>
          <a:xfrm>
            <a:off x="803350" y="6352065"/>
            <a:ext cx="0" cy="307463"/>
          </a:xfrm>
          <a:prstGeom prst="straightConnector1">
            <a:avLst/>
          </a:prstGeom>
          <a:noFill/>
          <a:ln w="9525" cap="flat" cmpd="sng">
            <a:solidFill>
              <a:srgbClr val="BFBFBF"/>
            </a:solidFill>
            <a:prstDash val="solid"/>
            <a:round/>
            <a:headEnd type="none" w="sm" len="sm"/>
            <a:tailEnd type="none" w="sm" len="sm"/>
          </a:ln>
        </p:spPr>
      </p:cxnSp>
      <p:pic>
        <p:nvPicPr>
          <p:cNvPr id="250" name="Google Shape;250;p90" descr="A picture containing text, tableware, dishware, plate&#10;&#10;Description automatically generated"/>
          <p:cNvPicPr preferRelativeResize="0"/>
          <p:nvPr/>
        </p:nvPicPr>
        <p:blipFill rotWithShape="1">
          <a:blip r:embed="rId4">
            <a:alphaModFix/>
          </a:blip>
          <a:srcRect/>
          <a:stretch/>
        </p:blipFill>
        <p:spPr>
          <a:xfrm>
            <a:off x="857271" y="6291740"/>
            <a:ext cx="799279" cy="442766"/>
          </a:xfrm>
          <a:prstGeom prst="rect">
            <a:avLst/>
          </a:prstGeom>
          <a:noFill/>
          <a:ln>
            <a:noFill/>
          </a:ln>
        </p:spPr>
      </p:pic>
      <p:sp>
        <p:nvSpPr>
          <p:cNvPr id="251" name="Google Shape;251;p90"/>
          <p:cNvSpPr txBox="1">
            <a:spLocks noGrp="1"/>
          </p:cNvSpPr>
          <p:nvPr>
            <p:ph type="body" idx="1"/>
          </p:nvPr>
        </p:nvSpPr>
        <p:spPr>
          <a:xfrm>
            <a:off x="1309955" y="497107"/>
            <a:ext cx="6394977" cy="1051994"/>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SzPts val="2800"/>
              <a:buNone/>
              <a:defRPr b="1">
                <a:solidFill>
                  <a:schemeClr val="dk1"/>
                </a:solidFill>
                <a:latin typeface="Arial"/>
                <a:ea typeface="Arial"/>
                <a:cs typeface="Arial"/>
                <a:sym typeface="Arial"/>
              </a:defRPr>
            </a:lvl1pPr>
            <a:lvl2pPr marL="914400" lvl="1" indent="-381000" algn="l">
              <a:lnSpc>
                <a:spcPct val="90000"/>
              </a:lnSpc>
              <a:spcBef>
                <a:spcPts val="500"/>
              </a:spcBef>
              <a:spcAft>
                <a:spcPts val="0"/>
              </a:spcAft>
              <a:buSzPts val="2400"/>
              <a:buChar char="•"/>
              <a:defRPr/>
            </a:lvl2pPr>
            <a:lvl3pPr marL="1371600" lvl="2" indent="-355600" algn="l">
              <a:lnSpc>
                <a:spcPct val="90000"/>
              </a:lnSpc>
              <a:spcBef>
                <a:spcPts val="500"/>
              </a:spcBef>
              <a:spcAft>
                <a:spcPts val="0"/>
              </a:spcAft>
              <a:buSzPts val="20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SzPts val="1800"/>
              <a:buChar char="•"/>
              <a:defRPr/>
            </a:lvl6pPr>
            <a:lvl7pPr marL="3200400" lvl="6" indent="-342900" algn="l">
              <a:lnSpc>
                <a:spcPct val="90000"/>
              </a:lnSpc>
              <a:spcBef>
                <a:spcPts val="500"/>
              </a:spcBef>
              <a:spcAft>
                <a:spcPts val="0"/>
              </a:spcAft>
              <a:buSzPts val="1800"/>
              <a:buChar char="•"/>
              <a:defRPr/>
            </a:lvl7pPr>
            <a:lvl8pPr marL="3657600" lvl="7" indent="-342900" algn="l">
              <a:lnSpc>
                <a:spcPct val="90000"/>
              </a:lnSpc>
              <a:spcBef>
                <a:spcPts val="500"/>
              </a:spcBef>
              <a:spcAft>
                <a:spcPts val="0"/>
              </a:spcAft>
              <a:buSzPts val="1800"/>
              <a:buChar char="•"/>
              <a:defRPr/>
            </a:lvl8pPr>
            <a:lvl9pPr marL="4114800" lvl="8" indent="-342900" algn="l">
              <a:lnSpc>
                <a:spcPct val="90000"/>
              </a:lnSpc>
              <a:spcBef>
                <a:spcPts val="500"/>
              </a:spcBef>
              <a:spcAft>
                <a:spcPts val="0"/>
              </a:spcAft>
              <a:buSzPts val="1800"/>
              <a:buChar char="•"/>
              <a:defRPr/>
            </a:lvl9pPr>
          </a:lstStyle>
          <a:p>
            <a:endParaRPr/>
          </a:p>
        </p:txBody>
      </p:sp>
      <p:sp>
        <p:nvSpPr>
          <p:cNvPr id="252" name="Google Shape;252;p90"/>
          <p:cNvSpPr txBox="1">
            <a:spLocks noGrp="1"/>
          </p:cNvSpPr>
          <p:nvPr>
            <p:ph type="body" idx="2"/>
          </p:nvPr>
        </p:nvSpPr>
        <p:spPr>
          <a:xfrm>
            <a:off x="4482307" y="6659528"/>
            <a:ext cx="3227387" cy="211137"/>
          </a:xfrm>
          <a:prstGeom prst="rect">
            <a:avLst/>
          </a:prstGeom>
          <a:noFill/>
          <a:ln>
            <a:noFill/>
          </a:ln>
        </p:spPr>
        <p:txBody>
          <a:bodyPr spcFirstLastPara="1" wrap="square" lIns="91425" tIns="45700" rIns="91425" bIns="45700" anchor="ctr" anchorCtr="0">
            <a:noAutofit/>
          </a:bodyPr>
          <a:lstStyle>
            <a:lvl1pPr marL="457200" lvl="0" indent="-228600" algn="ctr">
              <a:lnSpc>
                <a:spcPct val="90000"/>
              </a:lnSpc>
              <a:spcBef>
                <a:spcPts val="1000"/>
              </a:spcBef>
              <a:spcAft>
                <a:spcPts val="0"/>
              </a:spcAft>
              <a:buSzPts val="2800"/>
              <a:buNone/>
              <a:defRPr sz="800">
                <a:solidFill>
                  <a:schemeClr val="lt2"/>
                </a:solidFill>
                <a:latin typeface="Arial"/>
                <a:ea typeface="Arial"/>
                <a:cs typeface="Arial"/>
                <a:sym typeface="Arial"/>
              </a:defRPr>
            </a:lvl1pPr>
            <a:lvl2pPr marL="914400" lvl="1" indent="-381000" algn="l">
              <a:lnSpc>
                <a:spcPct val="90000"/>
              </a:lnSpc>
              <a:spcBef>
                <a:spcPts val="500"/>
              </a:spcBef>
              <a:spcAft>
                <a:spcPts val="0"/>
              </a:spcAft>
              <a:buSzPts val="2400"/>
              <a:buChar char="•"/>
              <a:defRPr/>
            </a:lvl2pPr>
            <a:lvl3pPr marL="1371600" lvl="2" indent="-355600" algn="l">
              <a:lnSpc>
                <a:spcPct val="90000"/>
              </a:lnSpc>
              <a:spcBef>
                <a:spcPts val="500"/>
              </a:spcBef>
              <a:spcAft>
                <a:spcPts val="0"/>
              </a:spcAft>
              <a:buSzPts val="20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SzPts val="1800"/>
              <a:buChar char="•"/>
              <a:defRPr/>
            </a:lvl6pPr>
            <a:lvl7pPr marL="3200400" lvl="6" indent="-342900" algn="l">
              <a:lnSpc>
                <a:spcPct val="90000"/>
              </a:lnSpc>
              <a:spcBef>
                <a:spcPts val="500"/>
              </a:spcBef>
              <a:spcAft>
                <a:spcPts val="0"/>
              </a:spcAft>
              <a:buSzPts val="1800"/>
              <a:buChar char="•"/>
              <a:defRPr/>
            </a:lvl7pPr>
            <a:lvl8pPr marL="3657600" lvl="7" indent="-342900" algn="l">
              <a:lnSpc>
                <a:spcPct val="90000"/>
              </a:lnSpc>
              <a:spcBef>
                <a:spcPts val="500"/>
              </a:spcBef>
              <a:spcAft>
                <a:spcPts val="0"/>
              </a:spcAft>
              <a:buSzPts val="1800"/>
              <a:buChar char="•"/>
              <a:defRPr/>
            </a:lvl8pPr>
            <a:lvl9pPr marL="4114800" lvl="8" indent="-342900" algn="l">
              <a:lnSpc>
                <a:spcPct val="90000"/>
              </a:lnSpc>
              <a:spcBef>
                <a:spcPts val="500"/>
              </a:spcBef>
              <a:spcAft>
                <a:spcPts val="0"/>
              </a:spcAft>
              <a:buSzPts val="1800"/>
              <a:buChar char="•"/>
              <a:defRPr/>
            </a:lvl9pPr>
          </a:lstStyle>
          <a:p>
            <a:endParaRPr/>
          </a:p>
        </p:txBody>
      </p:sp>
      <p:sp>
        <p:nvSpPr>
          <p:cNvPr id="253" name="Google Shape;253;p90"/>
          <p:cNvSpPr>
            <a:spLocks noGrp="1"/>
          </p:cNvSpPr>
          <p:nvPr>
            <p:ph type="pic" idx="3"/>
          </p:nvPr>
        </p:nvSpPr>
        <p:spPr>
          <a:xfrm>
            <a:off x="2352401" y="2112532"/>
            <a:ext cx="1719538" cy="1719536"/>
          </a:xfrm>
          <a:prstGeom prst="roundRect">
            <a:avLst>
              <a:gd name="adj" fmla="val 16667"/>
            </a:avLst>
          </a:prstGeom>
          <a:solidFill>
            <a:srgbClr val="F4F4F4"/>
          </a:solidFill>
          <a:ln>
            <a:noFill/>
          </a:ln>
        </p:spPr>
      </p:sp>
      <p:sp>
        <p:nvSpPr>
          <p:cNvPr id="254" name="Google Shape;254;p90"/>
          <p:cNvSpPr>
            <a:spLocks noGrp="1"/>
          </p:cNvSpPr>
          <p:nvPr>
            <p:ph type="pic" idx="4"/>
          </p:nvPr>
        </p:nvSpPr>
        <p:spPr>
          <a:xfrm>
            <a:off x="5238614" y="2107837"/>
            <a:ext cx="1719400" cy="1719398"/>
          </a:xfrm>
          <a:prstGeom prst="roundRect">
            <a:avLst>
              <a:gd name="adj" fmla="val 16667"/>
            </a:avLst>
          </a:prstGeom>
          <a:solidFill>
            <a:srgbClr val="F4F4F4"/>
          </a:solidFill>
          <a:ln>
            <a:noFill/>
          </a:ln>
        </p:spPr>
      </p:sp>
      <p:sp>
        <p:nvSpPr>
          <p:cNvPr id="255" name="Google Shape;255;p90"/>
          <p:cNvSpPr>
            <a:spLocks noGrp="1"/>
          </p:cNvSpPr>
          <p:nvPr>
            <p:ph type="pic" idx="5"/>
          </p:nvPr>
        </p:nvSpPr>
        <p:spPr>
          <a:xfrm>
            <a:off x="8124825" y="2112668"/>
            <a:ext cx="1719264" cy="1719262"/>
          </a:xfrm>
          <a:prstGeom prst="roundRect">
            <a:avLst>
              <a:gd name="adj" fmla="val 16667"/>
            </a:avLst>
          </a:prstGeom>
          <a:solidFill>
            <a:srgbClr val="F4F4F4"/>
          </a:solidFill>
          <a:ln>
            <a:noFill/>
          </a:ln>
        </p:spPr>
      </p:sp>
      <p:sp>
        <p:nvSpPr>
          <p:cNvPr id="256" name="Google Shape;256;p90"/>
          <p:cNvSpPr txBox="1">
            <a:spLocks noGrp="1"/>
          </p:cNvSpPr>
          <p:nvPr>
            <p:ph type="body" idx="6"/>
          </p:nvPr>
        </p:nvSpPr>
        <p:spPr>
          <a:xfrm>
            <a:off x="2071686" y="3963702"/>
            <a:ext cx="2286002" cy="1051994"/>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SzPts val="2800"/>
              <a:buNone/>
              <a:defRPr sz="1400">
                <a:solidFill>
                  <a:schemeClr val="dk1"/>
                </a:solidFill>
                <a:latin typeface="Arial"/>
                <a:ea typeface="Arial"/>
                <a:cs typeface="Arial"/>
                <a:sym typeface="Arial"/>
              </a:defRPr>
            </a:lvl1pPr>
            <a:lvl2pPr marL="914400" lvl="1" indent="-381000" algn="l">
              <a:lnSpc>
                <a:spcPct val="90000"/>
              </a:lnSpc>
              <a:spcBef>
                <a:spcPts val="500"/>
              </a:spcBef>
              <a:spcAft>
                <a:spcPts val="0"/>
              </a:spcAft>
              <a:buSzPts val="2400"/>
              <a:buChar char="•"/>
              <a:defRPr/>
            </a:lvl2pPr>
            <a:lvl3pPr marL="1371600" lvl="2" indent="-355600" algn="l">
              <a:lnSpc>
                <a:spcPct val="90000"/>
              </a:lnSpc>
              <a:spcBef>
                <a:spcPts val="500"/>
              </a:spcBef>
              <a:spcAft>
                <a:spcPts val="0"/>
              </a:spcAft>
              <a:buSzPts val="20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SzPts val="1800"/>
              <a:buChar char="•"/>
              <a:defRPr/>
            </a:lvl6pPr>
            <a:lvl7pPr marL="3200400" lvl="6" indent="-342900" algn="l">
              <a:lnSpc>
                <a:spcPct val="90000"/>
              </a:lnSpc>
              <a:spcBef>
                <a:spcPts val="500"/>
              </a:spcBef>
              <a:spcAft>
                <a:spcPts val="0"/>
              </a:spcAft>
              <a:buSzPts val="1800"/>
              <a:buChar char="•"/>
              <a:defRPr/>
            </a:lvl7pPr>
            <a:lvl8pPr marL="3657600" lvl="7" indent="-342900" algn="l">
              <a:lnSpc>
                <a:spcPct val="90000"/>
              </a:lnSpc>
              <a:spcBef>
                <a:spcPts val="500"/>
              </a:spcBef>
              <a:spcAft>
                <a:spcPts val="0"/>
              </a:spcAft>
              <a:buSzPts val="1800"/>
              <a:buChar char="•"/>
              <a:defRPr/>
            </a:lvl8pPr>
            <a:lvl9pPr marL="4114800" lvl="8" indent="-342900" algn="l">
              <a:lnSpc>
                <a:spcPct val="90000"/>
              </a:lnSpc>
              <a:spcBef>
                <a:spcPts val="500"/>
              </a:spcBef>
              <a:spcAft>
                <a:spcPts val="0"/>
              </a:spcAft>
              <a:buSzPts val="1800"/>
              <a:buChar char="•"/>
              <a:defRPr/>
            </a:lvl9pPr>
          </a:lstStyle>
          <a:p>
            <a:endParaRPr/>
          </a:p>
        </p:txBody>
      </p:sp>
      <p:sp>
        <p:nvSpPr>
          <p:cNvPr id="257" name="Google Shape;257;p90"/>
          <p:cNvSpPr txBox="1">
            <a:spLocks noGrp="1"/>
          </p:cNvSpPr>
          <p:nvPr>
            <p:ph type="body" idx="7"/>
          </p:nvPr>
        </p:nvSpPr>
        <p:spPr>
          <a:xfrm>
            <a:off x="4956572" y="3963702"/>
            <a:ext cx="2286000" cy="1051994"/>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SzPts val="2800"/>
              <a:buNone/>
              <a:defRPr sz="1400">
                <a:solidFill>
                  <a:schemeClr val="dk1"/>
                </a:solidFill>
                <a:latin typeface="Arial"/>
                <a:ea typeface="Arial"/>
                <a:cs typeface="Arial"/>
                <a:sym typeface="Arial"/>
              </a:defRPr>
            </a:lvl1pPr>
            <a:lvl2pPr marL="914400" lvl="1" indent="-381000" algn="l">
              <a:lnSpc>
                <a:spcPct val="90000"/>
              </a:lnSpc>
              <a:spcBef>
                <a:spcPts val="500"/>
              </a:spcBef>
              <a:spcAft>
                <a:spcPts val="0"/>
              </a:spcAft>
              <a:buSzPts val="2400"/>
              <a:buChar char="•"/>
              <a:defRPr/>
            </a:lvl2pPr>
            <a:lvl3pPr marL="1371600" lvl="2" indent="-355600" algn="l">
              <a:lnSpc>
                <a:spcPct val="90000"/>
              </a:lnSpc>
              <a:spcBef>
                <a:spcPts val="500"/>
              </a:spcBef>
              <a:spcAft>
                <a:spcPts val="0"/>
              </a:spcAft>
              <a:buSzPts val="20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SzPts val="1800"/>
              <a:buChar char="•"/>
              <a:defRPr/>
            </a:lvl6pPr>
            <a:lvl7pPr marL="3200400" lvl="6" indent="-342900" algn="l">
              <a:lnSpc>
                <a:spcPct val="90000"/>
              </a:lnSpc>
              <a:spcBef>
                <a:spcPts val="500"/>
              </a:spcBef>
              <a:spcAft>
                <a:spcPts val="0"/>
              </a:spcAft>
              <a:buSzPts val="1800"/>
              <a:buChar char="•"/>
              <a:defRPr/>
            </a:lvl7pPr>
            <a:lvl8pPr marL="3657600" lvl="7" indent="-342900" algn="l">
              <a:lnSpc>
                <a:spcPct val="90000"/>
              </a:lnSpc>
              <a:spcBef>
                <a:spcPts val="500"/>
              </a:spcBef>
              <a:spcAft>
                <a:spcPts val="0"/>
              </a:spcAft>
              <a:buSzPts val="1800"/>
              <a:buChar char="•"/>
              <a:defRPr/>
            </a:lvl8pPr>
            <a:lvl9pPr marL="4114800" lvl="8" indent="-342900" algn="l">
              <a:lnSpc>
                <a:spcPct val="90000"/>
              </a:lnSpc>
              <a:spcBef>
                <a:spcPts val="500"/>
              </a:spcBef>
              <a:spcAft>
                <a:spcPts val="0"/>
              </a:spcAft>
              <a:buSzPts val="1800"/>
              <a:buChar char="•"/>
              <a:defRPr/>
            </a:lvl9pPr>
          </a:lstStyle>
          <a:p>
            <a:endParaRPr/>
          </a:p>
        </p:txBody>
      </p:sp>
      <p:sp>
        <p:nvSpPr>
          <p:cNvPr id="258" name="Google Shape;258;p90"/>
          <p:cNvSpPr txBox="1">
            <a:spLocks noGrp="1"/>
          </p:cNvSpPr>
          <p:nvPr>
            <p:ph type="body" idx="8"/>
          </p:nvPr>
        </p:nvSpPr>
        <p:spPr>
          <a:xfrm>
            <a:off x="7841456" y="3963702"/>
            <a:ext cx="2286000" cy="1051994"/>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SzPts val="2800"/>
              <a:buNone/>
              <a:defRPr sz="1400">
                <a:solidFill>
                  <a:schemeClr val="dk1"/>
                </a:solidFill>
                <a:latin typeface="Arial"/>
                <a:ea typeface="Arial"/>
                <a:cs typeface="Arial"/>
                <a:sym typeface="Arial"/>
              </a:defRPr>
            </a:lvl1pPr>
            <a:lvl2pPr marL="914400" lvl="1" indent="-381000" algn="l">
              <a:lnSpc>
                <a:spcPct val="90000"/>
              </a:lnSpc>
              <a:spcBef>
                <a:spcPts val="500"/>
              </a:spcBef>
              <a:spcAft>
                <a:spcPts val="0"/>
              </a:spcAft>
              <a:buSzPts val="2400"/>
              <a:buChar char="•"/>
              <a:defRPr/>
            </a:lvl2pPr>
            <a:lvl3pPr marL="1371600" lvl="2" indent="-355600" algn="l">
              <a:lnSpc>
                <a:spcPct val="90000"/>
              </a:lnSpc>
              <a:spcBef>
                <a:spcPts val="500"/>
              </a:spcBef>
              <a:spcAft>
                <a:spcPts val="0"/>
              </a:spcAft>
              <a:buSzPts val="20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SzPts val="1800"/>
              <a:buChar char="•"/>
              <a:defRPr/>
            </a:lvl6pPr>
            <a:lvl7pPr marL="3200400" lvl="6" indent="-342900" algn="l">
              <a:lnSpc>
                <a:spcPct val="90000"/>
              </a:lnSpc>
              <a:spcBef>
                <a:spcPts val="500"/>
              </a:spcBef>
              <a:spcAft>
                <a:spcPts val="0"/>
              </a:spcAft>
              <a:buSzPts val="1800"/>
              <a:buChar char="•"/>
              <a:defRPr/>
            </a:lvl7pPr>
            <a:lvl8pPr marL="3657600" lvl="7" indent="-342900" algn="l">
              <a:lnSpc>
                <a:spcPct val="90000"/>
              </a:lnSpc>
              <a:spcBef>
                <a:spcPts val="500"/>
              </a:spcBef>
              <a:spcAft>
                <a:spcPts val="0"/>
              </a:spcAft>
              <a:buSzPts val="1800"/>
              <a:buChar char="•"/>
              <a:defRPr/>
            </a:lvl8pPr>
            <a:lvl9pPr marL="4114800" lvl="8" indent="-342900" algn="l">
              <a:lnSpc>
                <a:spcPct val="90000"/>
              </a:lnSpc>
              <a:spcBef>
                <a:spcPts val="500"/>
              </a:spcBef>
              <a:spcAft>
                <a:spcPts val="0"/>
              </a:spcAft>
              <a:buSzPts val="1800"/>
              <a:buChar char="•"/>
              <a:defRPr/>
            </a:lvl9pPr>
          </a:lstStyle>
          <a:p>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2_Introduction (text)">
  <p:cSld name="2_Introduction (text)">
    <p:spTree>
      <p:nvGrpSpPr>
        <p:cNvPr id="1" name="Shape 259"/>
        <p:cNvGrpSpPr/>
        <p:nvPr/>
      </p:nvGrpSpPr>
      <p:grpSpPr>
        <a:xfrm>
          <a:off x="0" y="0"/>
          <a:ext cx="0" cy="0"/>
          <a:chOff x="0" y="0"/>
          <a:chExt cx="0" cy="0"/>
        </a:xfrm>
      </p:grpSpPr>
      <p:pic>
        <p:nvPicPr>
          <p:cNvPr id="260" name="Google Shape;260;p91"/>
          <p:cNvPicPr preferRelativeResize="0"/>
          <p:nvPr/>
        </p:nvPicPr>
        <p:blipFill rotWithShape="1">
          <a:blip r:embed="rId2">
            <a:alphaModFix/>
          </a:blip>
          <a:srcRect/>
          <a:stretch/>
        </p:blipFill>
        <p:spPr>
          <a:xfrm>
            <a:off x="586064" y="-4469173"/>
            <a:ext cx="13258800" cy="13258800"/>
          </a:xfrm>
          <a:prstGeom prst="rect">
            <a:avLst/>
          </a:prstGeom>
          <a:noFill/>
          <a:ln>
            <a:noFill/>
          </a:ln>
        </p:spPr>
      </p:pic>
      <p:pic>
        <p:nvPicPr>
          <p:cNvPr id="261" name="Google Shape;261;p91"/>
          <p:cNvPicPr preferRelativeResize="0"/>
          <p:nvPr/>
        </p:nvPicPr>
        <p:blipFill rotWithShape="1">
          <a:blip r:embed="rId3">
            <a:alphaModFix/>
          </a:blip>
          <a:srcRect/>
          <a:stretch/>
        </p:blipFill>
        <p:spPr>
          <a:xfrm rot="10800000" flipH="1">
            <a:off x="8370210" y="3227379"/>
            <a:ext cx="5103628" cy="4929641"/>
          </a:xfrm>
          <a:prstGeom prst="rect">
            <a:avLst/>
          </a:prstGeom>
          <a:noFill/>
          <a:ln>
            <a:noFill/>
          </a:ln>
        </p:spPr>
      </p:pic>
      <p:cxnSp>
        <p:nvCxnSpPr>
          <p:cNvPr id="262" name="Google Shape;262;p91"/>
          <p:cNvCxnSpPr/>
          <p:nvPr/>
        </p:nvCxnSpPr>
        <p:spPr>
          <a:xfrm>
            <a:off x="803350" y="6352065"/>
            <a:ext cx="0" cy="307463"/>
          </a:xfrm>
          <a:prstGeom prst="straightConnector1">
            <a:avLst/>
          </a:prstGeom>
          <a:noFill/>
          <a:ln w="9525" cap="flat" cmpd="sng">
            <a:solidFill>
              <a:srgbClr val="BFBFBF"/>
            </a:solidFill>
            <a:prstDash val="solid"/>
            <a:round/>
            <a:headEnd type="none" w="sm" len="sm"/>
            <a:tailEnd type="none" w="sm" len="sm"/>
          </a:ln>
        </p:spPr>
      </p:cxnSp>
      <p:sp>
        <p:nvSpPr>
          <p:cNvPr id="263" name="Google Shape;263;p91"/>
          <p:cNvSpPr txBox="1"/>
          <p:nvPr/>
        </p:nvSpPr>
        <p:spPr>
          <a:xfrm>
            <a:off x="262803" y="6370065"/>
            <a:ext cx="536961" cy="276999"/>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None/>
            </a:pPr>
            <a:fld id="{00000000-1234-1234-1234-123412341234}" type="slidenum">
              <a:rPr lang="cs-CZ" sz="1200" b="0" i="0" u="none" strike="noStrike" cap="none">
                <a:solidFill>
                  <a:schemeClr val="lt2"/>
                </a:solidFill>
                <a:latin typeface="Arial"/>
                <a:ea typeface="Arial"/>
                <a:cs typeface="Arial"/>
                <a:sym typeface="Arial"/>
              </a:rPr>
              <a:t>‹#›</a:t>
            </a:fld>
            <a:endParaRPr sz="1200" b="0" i="0" u="none" strike="noStrike" cap="none">
              <a:solidFill>
                <a:schemeClr val="lt2"/>
              </a:solidFill>
              <a:latin typeface="Arial"/>
              <a:ea typeface="Arial"/>
              <a:cs typeface="Arial"/>
              <a:sym typeface="Arial"/>
            </a:endParaRPr>
          </a:p>
        </p:txBody>
      </p:sp>
      <p:cxnSp>
        <p:nvCxnSpPr>
          <p:cNvPr id="264" name="Google Shape;264;p91"/>
          <p:cNvCxnSpPr/>
          <p:nvPr/>
        </p:nvCxnSpPr>
        <p:spPr>
          <a:xfrm>
            <a:off x="803350" y="6352065"/>
            <a:ext cx="0" cy="307463"/>
          </a:xfrm>
          <a:prstGeom prst="straightConnector1">
            <a:avLst/>
          </a:prstGeom>
          <a:noFill/>
          <a:ln w="9525" cap="flat" cmpd="sng">
            <a:solidFill>
              <a:srgbClr val="BFBFBF"/>
            </a:solidFill>
            <a:prstDash val="solid"/>
            <a:round/>
            <a:headEnd type="none" w="sm" len="sm"/>
            <a:tailEnd type="none" w="sm" len="sm"/>
          </a:ln>
        </p:spPr>
      </p:cxnSp>
      <p:sp>
        <p:nvSpPr>
          <p:cNvPr id="265" name="Google Shape;265;p91"/>
          <p:cNvSpPr/>
          <p:nvPr/>
        </p:nvSpPr>
        <p:spPr>
          <a:xfrm>
            <a:off x="9791984" y="6642556"/>
            <a:ext cx="2400016" cy="215444"/>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None/>
            </a:pPr>
            <a:r>
              <a:rPr lang="cs-CZ" sz="800" b="0" i="0" u="none" strike="noStrike" cap="none">
                <a:solidFill>
                  <a:schemeClr val="lt2"/>
                </a:solidFill>
                <a:latin typeface="Arial"/>
                <a:ea typeface="Arial"/>
                <a:cs typeface="Arial"/>
                <a:sym typeface="Arial"/>
              </a:rPr>
              <a:t>© 2022 SHL and its affiliates. All rights reserved.</a:t>
            </a:r>
            <a:endParaRPr/>
          </a:p>
        </p:txBody>
      </p:sp>
      <p:pic>
        <p:nvPicPr>
          <p:cNvPr id="266" name="Google Shape;266;p91" descr="A picture containing text, tableware, dishware, plate&#10;&#10;Description automatically generated"/>
          <p:cNvPicPr preferRelativeResize="0"/>
          <p:nvPr/>
        </p:nvPicPr>
        <p:blipFill rotWithShape="1">
          <a:blip r:embed="rId4">
            <a:alphaModFix/>
          </a:blip>
          <a:srcRect/>
          <a:stretch/>
        </p:blipFill>
        <p:spPr>
          <a:xfrm>
            <a:off x="857271" y="6291740"/>
            <a:ext cx="799279" cy="442766"/>
          </a:xfrm>
          <a:prstGeom prst="rect">
            <a:avLst/>
          </a:prstGeom>
          <a:noFill/>
          <a:ln>
            <a:noFill/>
          </a:ln>
        </p:spPr>
      </p:pic>
      <p:sp>
        <p:nvSpPr>
          <p:cNvPr id="267" name="Google Shape;267;p91"/>
          <p:cNvSpPr txBox="1">
            <a:spLocks noGrp="1"/>
          </p:cNvSpPr>
          <p:nvPr>
            <p:ph type="body" idx="1"/>
          </p:nvPr>
        </p:nvSpPr>
        <p:spPr>
          <a:xfrm>
            <a:off x="1309955" y="497107"/>
            <a:ext cx="6394977" cy="1051994"/>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SzPts val="2800"/>
              <a:buNone/>
              <a:defRPr b="1">
                <a:solidFill>
                  <a:schemeClr val="dk1"/>
                </a:solidFill>
                <a:latin typeface="Arial"/>
                <a:ea typeface="Arial"/>
                <a:cs typeface="Arial"/>
                <a:sym typeface="Arial"/>
              </a:defRPr>
            </a:lvl1pPr>
            <a:lvl2pPr marL="914400" lvl="1" indent="-381000" algn="l">
              <a:lnSpc>
                <a:spcPct val="90000"/>
              </a:lnSpc>
              <a:spcBef>
                <a:spcPts val="500"/>
              </a:spcBef>
              <a:spcAft>
                <a:spcPts val="0"/>
              </a:spcAft>
              <a:buSzPts val="2400"/>
              <a:buChar char="•"/>
              <a:defRPr/>
            </a:lvl2pPr>
            <a:lvl3pPr marL="1371600" lvl="2" indent="-355600" algn="l">
              <a:lnSpc>
                <a:spcPct val="90000"/>
              </a:lnSpc>
              <a:spcBef>
                <a:spcPts val="500"/>
              </a:spcBef>
              <a:spcAft>
                <a:spcPts val="0"/>
              </a:spcAft>
              <a:buSzPts val="20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SzPts val="1800"/>
              <a:buChar char="•"/>
              <a:defRPr/>
            </a:lvl6pPr>
            <a:lvl7pPr marL="3200400" lvl="6" indent="-342900" algn="l">
              <a:lnSpc>
                <a:spcPct val="90000"/>
              </a:lnSpc>
              <a:spcBef>
                <a:spcPts val="500"/>
              </a:spcBef>
              <a:spcAft>
                <a:spcPts val="0"/>
              </a:spcAft>
              <a:buSzPts val="1800"/>
              <a:buChar char="•"/>
              <a:defRPr/>
            </a:lvl7pPr>
            <a:lvl8pPr marL="3657600" lvl="7" indent="-342900" algn="l">
              <a:lnSpc>
                <a:spcPct val="90000"/>
              </a:lnSpc>
              <a:spcBef>
                <a:spcPts val="500"/>
              </a:spcBef>
              <a:spcAft>
                <a:spcPts val="0"/>
              </a:spcAft>
              <a:buSzPts val="1800"/>
              <a:buChar char="•"/>
              <a:defRPr/>
            </a:lvl8pPr>
            <a:lvl9pPr marL="4114800" lvl="8" indent="-342900" algn="l">
              <a:lnSpc>
                <a:spcPct val="90000"/>
              </a:lnSpc>
              <a:spcBef>
                <a:spcPts val="500"/>
              </a:spcBef>
              <a:spcAft>
                <a:spcPts val="0"/>
              </a:spcAft>
              <a:buSzPts val="1800"/>
              <a:buChar char="•"/>
              <a:defRPr/>
            </a:lvl9pPr>
          </a:lstStyle>
          <a:p>
            <a:endParaRPr/>
          </a:p>
        </p:txBody>
      </p:sp>
      <p:sp>
        <p:nvSpPr>
          <p:cNvPr id="268" name="Google Shape;268;p91"/>
          <p:cNvSpPr txBox="1">
            <a:spLocks noGrp="1"/>
          </p:cNvSpPr>
          <p:nvPr>
            <p:ph type="body" idx="2"/>
          </p:nvPr>
        </p:nvSpPr>
        <p:spPr>
          <a:xfrm>
            <a:off x="1309955" y="1828800"/>
            <a:ext cx="6394977" cy="1775012"/>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SzPts val="2800"/>
              <a:buFont typeface="Arial"/>
              <a:buNone/>
              <a:defRPr sz="2000">
                <a:solidFill>
                  <a:schemeClr val="dk1"/>
                </a:solidFill>
                <a:latin typeface="Arial"/>
                <a:ea typeface="Arial"/>
                <a:cs typeface="Arial"/>
                <a:sym typeface="Arial"/>
              </a:defRPr>
            </a:lvl1pPr>
            <a:lvl2pPr marL="914400" lvl="1" indent="-381000" algn="l">
              <a:lnSpc>
                <a:spcPct val="90000"/>
              </a:lnSpc>
              <a:spcBef>
                <a:spcPts val="500"/>
              </a:spcBef>
              <a:spcAft>
                <a:spcPts val="0"/>
              </a:spcAft>
              <a:buSzPts val="2400"/>
              <a:buChar char="•"/>
              <a:defRPr/>
            </a:lvl2pPr>
            <a:lvl3pPr marL="1371600" lvl="2" indent="-355600" algn="l">
              <a:lnSpc>
                <a:spcPct val="90000"/>
              </a:lnSpc>
              <a:spcBef>
                <a:spcPts val="500"/>
              </a:spcBef>
              <a:spcAft>
                <a:spcPts val="0"/>
              </a:spcAft>
              <a:buSzPts val="20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SzPts val="1800"/>
              <a:buChar char="•"/>
              <a:defRPr/>
            </a:lvl6pPr>
            <a:lvl7pPr marL="3200400" lvl="6" indent="-342900" algn="l">
              <a:lnSpc>
                <a:spcPct val="90000"/>
              </a:lnSpc>
              <a:spcBef>
                <a:spcPts val="500"/>
              </a:spcBef>
              <a:spcAft>
                <a:spcPts val="0"/>
              </a:spcAft>
              <a:buSzPts val="1800"/>
              <a:buChar char="•"/>
              <a:defRPr/>
            </a:lvl7pPr>
            <a:lvl8pPr marL="3657600" lvl="7" indent="-342900" algn="l">
              <a:lnSpc>
                <a:spcPct val="90000"/>
              </a:lnSpc>
              <a:spcBef>
                <a:spcPts val="500"/>
              </a:spcBef>
              <a:spcAft>
                <a:spcPts val="0"/>
              </a:spcAft>
              <a:buSzPts val="1800"/>
              <a:buChar char="•"/>
              <a:defRPr/>
            </a:lvl8pPr>
            <a:lvl9pPr marL="4114800" lvl="8" indent="-342900" algn="l">
              <a:lnSpc>
                <a:spcPct val="90000"/>
              </a:lnSpc>
              <a:spcBef>
                <a:spcPts val="500"/>
              </a:spcBef>
              <a:spcAft>
                <a:spcPts val="0"/>
              </a:spcAft>
              <a:buSzPts val="1800"/>
              <a:buChar char="•"/>
              <a:defRPr/>
            </a:lvl9pPr>
          </a:lstStyle>
          <a:p>
            <a:endParaRPr/>
          </a:p>
        </p:txBody>
      </p:sp>
      <p:sp>
        <p:nvSpPr>
          <p:cNvPr id="269" name="Google Shape;269;p91"/>
          <p:cNvSpPr txBox="1">
            <a:spLocks noGrp="1"/>
          </p:cNvSpPr>
          <p:nvPr>
            <p:ph type="body" idx="3"/>
          </p:nvPr>
        </p:nvSpPr>
        <p:spPr>
          <a:xfrm>
            <a:off x="4482307" y="6659528"/>
            <a:ext cx="3227387" cy="211137"/>
          </a:xfrm>
          <a:prstGeom prst="rect">
            <a:avLst/>
          </a:prstGeom>
          <a:noFill/>
          <a:ln>
            <a:noFill/>
          </a:ln>
        </p:spPr>
        <p:txBody>
          <a:bodyPr spcFirstLastPara="1" wrap="square" lIns="91425" tIns="45700" rIns="91425" bIns="45700" anchor="ctr" anchorCtr="0">
            <a:noAutofit/>
          </a:bodyPr>
          <a:lstStyle>
            <a:lvl1pPr marL="457200" lvl="0" indent="-228600" algn="ctr">
              <a:lnSpc>
                <a:spcPct val="90000"/>
              </a:lnSpc>
              <a:spcBef>
                <a:spcPts val="1000"/>
              </a:spcBef>
              <a:spcAft>
                <a:spcPts val="0"/>
              </a:spcAft>
              <a:buSzPts val="2800"/>
              <a:buNone/>
              <a:defRPr sz="800">
                <a:latin typeface="Arial"/>
                <a:ea typeface="Arial"/>
                <a:cs typeface="Arial"/>
                <a:sym typeface="Arial"/>
              </a:defRPr>
            </a:lvl1pPr>
            <a:lvl2pPr marL="914400" lvl="1" indent="-381000" algn="l">
              <a:lnSpc>
                <a:spcPct val="90000"/>
              </a:lnSpc>
              <a:spcBef>
                <a:spcPts val="500"/>
              </a:spcBef>
              <a:spcAft>
                <a:spcPts val="0"/>
              </a:spcAft>
              <a:buSzPts val="2400"/>
              <a:buChar char="•"/>
              <a:defRPr/>
            </a:lvl2pPr>
            <a:lvl3pPr marL="1371600" lvl="2" indent="-355600" algn="l">
              <a:lnSpc>
                <a:spcPct val="90000"/>
              </a:lnSpc>
              <a:spcBef>
                <a:spcPts val="500"/>
              </a:spcBef>
              <a:spcAft>
                <a:spcPts val="0"/>
              </a:spcAft>
              <a:buSzPts val="20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SzPts val="1800"/>
              <a:buChar char="•"/>
              <a:defRPr/>
            </a:lvl6pPr>
            <a:lvl7pPr marL="3200400" lvl="6" indent="-342900" algn="l">
              <a:lnSpc>
                <a:spcPct val="90000"/>
              </a:lnSpc>
              <a:spcBef>
                <a:spcPts val="500"/>
              </a:spcBef>
              <a:spcAft>
                <a:spcPts val="0"/>
              </a:spcAft>
              <a:buSzPts val="1800"/>
              <a:buChar char="•"/>
              <a:defRPr/>
            </a:lvl7pPr>
            <a:lvl8pPr marL="3657600" lvl="7" indent="-342900" algn="l">
              <a:lnSpc>
                <a:spcPct val="90000"/>
              </a:lnSpc>
              <a:spcBef>
                <a:spcPts val="500"/>
              </a:spcBef>
              <a:spcAft>
                <a:spcPts val="0"/>
              </a:spcAft>
              <a:buSzPts val="1800"/>
              <a:buChar char="•"/>
              <a:defRPr/>
            </a:lvl8pPr>
            <a:lvl9pPr marL="4114800" lvl="8" indent="-342900" algn="l">
              <a:lnSpc>
                <a:spcPct val="90000"/>
              </a:lnSpc>
              <a:spcBef>
                <a:spcPts val="500"/>
              </a:spcBef>
              <a:spcAft>
                <a:spcPts val="0"/>
              </a:spcAft>
              <a:buSzPts val="1800"/>
              <a:buChar char="•"/>
              <a:defRPr/>
            </a:lvl9pPr>
          </a:lstStyle>
          <a:p>
            <a:endParaRPr/>
          </a:p>
        </p:txBody>
      </p:sp>
      <p:sp>
        <p:nvSpPr>
          <p:cNvPr id="270" name="Google Shape;270;p91"/>
          <p:cNvSpPr txBox="1">
            <a:spLocks noGrp="1"/>
          </p:cNvSpPr>
          <p:nvPr>
            <p:ph type="body" idx="4"/>
          </p:nvPr>
        </p:nvSpPr>
        <p:spPr>
          <a:xfrm>
            <a:off x="1309955" y="3711388"/>
            <a:ext cx="6394977" cy="1775012"/>
          </a:xfrm>
          <a:prstGeom prst="rect">
            <a:avLst/>
          </a:prstGeom>
          <a:noFill/>
          <a:ln>
            <a:noFill/>
          </a:ln>
        </p:spPr>
        <p:txBody>
          <a:bodyPr spcFirstLastPara="1" wrap="square" lIns="91425" tIns="45700" rIns="91425" bIns="45700" anchor="t" anchorCtr="0">
            <a:noAutofit/>
          </a:bodyPr>
          <a:lstStyle>
            <a:lvl1pPr marL="457200" marR="0" lvl="0" indent="-387350" algn="l">
              <a:lnSpc>
                <a:spcPct val="120000"/>
              </a:lnSpc>
              <a:spcBef>
                <a:spcPts val="600"/>
              </a:spcBef>
              <a:spcAft>
                <a:spcPts val="0"/>
              </a:spcAft>
              <a:buClr>
                <a:schemeClr val="accent6"/>
              </a:buClr>
              <a:buSzPts val="2500"/>
              <a:buFont typeface="Arial"/>
              <a:buChar char="•"/>
              <a:defRPr sz="2000">
                <a:solidFill>
                  <a:schemeClr val="dk1"/>
                </a:solidFill>
                <a:latin typeface="Arial"/>
                <a:ea typeface="Arial"/>
                <a:cs typeface="Arial"/>
                <a:sym typeface="Arial"/>
              </a:defRPr>
            </a:lvl1pPr>
            <a:lvl2pPr marL="914400" lvl="1" indent="-381000" algn="l">
              <a:lnSpc>
                <a:spcPct val="90000"/>
              </a:lnSpc>
              <a:spcBef>
                <a:spcPts val="600"/>
              </a:spcBef>
              <a:spcAft>
                <a:spcPts val="0"/>
              </a:spcAft>
              <a:buSzPts val="2400"/>
              <a:buChar char="•"/>
              <a:defRPr sz="1800"/>
            </a:lvl2pPr>
            <a:lvl3pPr marL="1371600" lvl="2" indent="-355600" algn="l">
              <a:lnSpc>
                <a:spcPct val="90000"/>
              </a:lnSpc>
              <a:spcBef>
                <a:spcPts val="500"/>
              </a:spcBef>
              <a:spcAft>
                <a:spcPts val="0"/>
              </a:spcAft>
              <a:buSzPts val="2000"/>
              <a:buChar char="•"/>
              <a:defRPr sz="1600"/>
            </a:lvl3pPr>
            <a:lvl4pPr marL="1828800" lvl="3" indent="-342900" algn="l">
              <a:lnSpc>
                <a:spcPct val="90000"/>
              </a:lnSpc>
              <a:spcBef>
                <a:spcPts val="500"/>
              </a:spcBef>
              <a:spcAft>
                <a:spcPts val="0"/>
              </a:spcAft>
              <a:buSzPts val="1800"/>
              <a:buChar char="•"/>
              <a:defRPr sz="1400"/>
            </a:lvl4pPr>
            <a:lvl5pPr marL="2286000" lvl="4" indent="-342900" algn="l">
              <a:lnSpc>
                <a:spcPct val="90000"/>
              </a:lnSpc>
              <a:spcBef>
                <a:spcPts val="500"/>
              </a:spcBef>
              <a:spcAft>
                <a:spcPts val="0"/>
              </a:spcAft>
              <a:buSzPts val="1800"/>
              <a:buChar char="•"/>
              <a:defRPr sz="1400"/>
            </a:lvl5pPr>
            <a:lvl6pPr marL="2743200" lvl="5" indent="-342900" algn="l">
              <a:lnSpc>
                <a:spcPct val="90000"/>
              </a:lnSpc>
              <a:spcBef>
                <a:spcPts val="500"/>
              </a:spcBef>
              <a:spcAft>
                <a:spcPts val="0"/>
              </a:spcAft>
              <a:buSzPts val="1800"/>
              <a:buChar char="•"/>
              <a:defRPr/>
            </a:lvl6pPr>
            <a:lvl7pPr marL="3200400" lvl="6" indent="-342900" algn="l">
              <a:lnSpc>
                <a:spcPct val="90000"/>
              </a:lnSpc>
              <a:spcBef>
                <a:spcPts val="500"/>
              </a:spcBef>
              <a:spcAft>
                <a:spcPts val="0"/>
              </a:spcAft>
              <a:buSzPts val="1800"/>
              <a:buChar char="•"/>
              <a:defRPr/>
            </a:lvl7pPr>
            <a:lvl8pPr marL="3657600" lvl="7" indent="-342900" algn="l">
              <a:lnSpc>
                <a:spcPct val="90000"/>
              </a:lnSpc>
              <a:spcBef>
                <a:spcPts val="500"/>
              </a:spcBef>
              <a:spcAft>
                <a:spcPts val="0"/>
              </a:spcAft>
              <a:buSzPts val="1800"/>
              <a:buChar char="•"/>
              <a:defRPr/>
            </a:lvl8pPr>
            <a:lvl9pPr marL="4114800" lvl="8" indent="-342900" algn="l">
              <a:lnSpc>
                <a:spcPct val="90000"/>
              </a:lnSpc>
              <a:spcBef>
                <a:spcPts val="500"/>
              </a:spcBef>
              <a:spcAft>
                <a:spcPts val="0"/>
              </a:spcAft>
              <a:buSzPts val="1800"/>
              <a:buChar char="•"/>
              <a:defRPr/>
            </a:lvl9pPr>
          </a:lstStyle>
          <a:p>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3_Large Image (vertical B)">
  <p:cSld name="3_Large Image (vertical B)">
    <p:spTree>
      <p:nvGrpSpPr>
        <p:cNvPr id="1" name="Shape 271"/>
        <p:cNvGrpSpPr/>
        <p:nvPr/>
      </p:nvGrpSpPr>
      <p:grpSpPr>
        <a:xfrm>
          <a:off x="0" y="0"/>
          <a:ext cx="0" cy="0"/>
          <a:chOff x="0" y="0"/>
          <a:chExt cx="0" cy="0"/>
        </a:xfrm>
      </p:grpSpPr>
      <p:cxnSp>
        <p:nvCxnSpPr>
          <p:cNvPr id="272" name="Google Shape;272;p92"/>
          <p:cNvCxnSpPr/>
          <p:nvPr/>
        </p:nvCxnSpPr>
        <p:spPr>
          <a:xfrm>
            <a:off x="803350" y="6352065"/>
            <a:ext cx="0" cy="307463"/>
          </a:xfrm>
          <a:prstGeom prst="straightConnector1">
            <a:avLst/>
          </a:prstGeom>
          <a:noFill/>
          <a:ln w="9525" cap="flat" cmpd="sng">
            <a:solidFill>
              <a:srgbClr val="BFBFBF"/>
            </a:solidFill>
            <a:prstDash val="solid"/>
            <a:round/>
            <a:headEnd type="none" w="sm" len="sm"/>
            <a:tailEnd type="none" w="sm" len="sm"/>
          </a:ln>
        </p:spPr>
      </p:cxnSp>
      <p:sp>
        <p:nvSpPr>
          <p:cNvPr id="273" name="Google Shape;273;p92"/>
          <p:cNvSpPr txBox="1"/>
          <p:nvPr/>
        </p:nvSpPr>
        <p:spPr>
          <a:xfrm>
            <a:off x="262803" y="6370065"/>
            <a:ext cx="536961" cy="276999"/>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None/>
            </a:pPr>
            <a:fld id="{00000000-1234-1234-1234-123412341234}" type="slidenum">
              <a:rPr lang="cs-CZ" sz="1200" b="0" i="0" u="none" strike="noStrike" cap="none">
                <a:solidFill>
                  <a:schemeClr val="lt2"/>
                </a:solidFill>
                <a:latin typeface="Arial"/>
                <a:ea typeface="Arial"/>
                <a:cs typeface="Arial"/>
                <a:sym typeface="Arial"/>
              </a:rPr>
              <a:t>‹#›</a:t>
            </a:fld>
            <a:endParaRPr sz="1200" b="0" i="0" u="none" strike="noStrike" cap="none">
              <a:solidFill>
                <a:schemeClr val="lt2"/>
              </a:solidFill>
              <a:latin typeface="Arial"/>
              <a:ea typeface="Arial"/>
              <a:cs typeface="Arial"/>
              <a:sym typeface="Arial"/>
            </a:endParaRPr>
          </a:p>
        </p:txBody>
      </p:sp>
      <p:cxnSp>
        <p:nvCxnSpPr>
          <p:cNvPr id="274" name="Google Shape;274;p92"/>
          <p:cNvCxnSpPr/>
          <p:nvPr/>
        </p:nvCxnSpPr>
        <p:spPr>
          <a:xfrm>
            <a:off x="803350" y="6352065"/>
            <a:ext cx="0" cy="307463"/>
          </a:xfrm>
          <a:prstGeom prst="straightConnector1">
            <a:avLst/>
          </a:prstGeom>
          <a:noFill/>
          <a:ln w="9525" cap="flat" cmpd="sng">
            <a:solidFill>
              <a:srgbClr val="BFBFBF"/>
            </a:solidFill>
            <a:prstDash val="solid"/>
            <a:round/>
            <a:headEnd type="none" w="sm" len="sm"/>
            <a:tailEnd type="none" w="sm" len="sm"/>
          </a:ln>
        </p:spPr>
      </p:cxnSp>
      <p:pic>
        <p:nvPicPr>
          <p:cNvPr id="275" name="Google Shape;275;p92" descr="A picture containing text, tableware, dishware, plate&#10;&#10;Description automatically generated"/>
          <p:cNvPicPr preferRelativeResize="0"/>
          <p:nvPr/>
        </p:nvPicPr>
        <p:blipFill rotWithShape="1">
          <a:blip r:embed="rId2">
            <a:alphaModFix/>
          </a:blip>
          <a:srcRect/>
          <a:stretch/>
        </p:blipFill>
        <p:spPr>
          <a:xfrm>
            <a:off x="857271" y="6291740"/>
            <a:ext cx="799279" cy="442766"/>
          </a:xfrm>
          <a:prstGeom prst="rect">
            <a:avLst/>
          </a:prstGeom>
          <a:noFill/>
          <a:ln>
            <a:noFill/>
          </a:ln>
        </p:spPr>
      </p:pic>
      <p:sp>
        <p:nvSpPr>
          <p:cNvPr id="276" name="Google Shape;276;p92"/>
          <p:cNvSpPr>
            <a:spLocks noGrp="1"/>
          </p:cNvSpPr>
          <p:nvPr>
            <p:ph type="pic" idx="2"/>
          </p:nvPr>
        </p:nvSpPr>
        <p:spPr>
          <a:xfrm>
            <a:off x="359238" y="0"/>
            <a:ext cx="4461266" cy="6857253"/>
          </a:xfrm>
          <a:prstGeom prst="rect">
            <a:avLst/>
          </a:prstGeom>
          <a:solidFill>
            <a:schemeClr val="accent6"/>
          </a:solidFill>
          <a:ln>
            <a:noFill/>
          </a:ln>
        </p:spPr>
      </p:sp>
      <p:pic>
        <p:nvPicPr>
          <p:cNvPr id="277" name="Google Shape;277;p92"/>
          <p:cNvPicPr preferRelativeResize="0"/>
          <p:nvPr/>
        </p:nvPicPr>
        <p:blipFill rotWithShape="1">
          <a:blip r:embed="rId3">
            <a:alphaModFix/>
          </a:blip>
          <a:srcRect/>
          <a:stretch/>
        </p:blipFill>
        <p:spPr>
          <a:xfrm>
            <a:off x="8618786" y="-3489874"/>
            <a:ext cx="5359592" cy="5726301"/>
          </a:xfrm>
          <a:prstGeom prst="rect">
            <a:avLst/>
          </a:prstGeom>
          <a:noFill/>
          <a:ln>
            <a:noFill/>
          </a:ln>
        </p:spPr>
      </p:pic>
      <p:sp>
        <p:nvSpPr>
          <p:cNvPr id="278" name="Google Shape;278;p92"/>
          <p:cNvSpPr txBox="1">
            <a:spLocks noGrp="1"/>
          </p:cNvSpPr>
          <p:nvPr>
            <p:ph type="body" idx="1"/>
          </p:nvPr>
        </p:nvSpPr>
        <p:spPr>
          <a:xfrm>
            <a:off x="5347566" y="2343928"/>
            <a:ext cx="5791489" cy="1051994"/>
          </a:xfrm>
          <a:prstGeom prst="rect">
            <a:avLst/>
          </a:prstGeom>
          <a:noFill/>
          <a:ln>
            <a:noFill/>
          </a:ln>
        </p:spPr>
        <p:txBody>
          <a:bodyPr spcFirstLastPara="1" wrap="square" lIns="91425" tIns="45700" rIns="91425" bIns="45700" anchor="b" anchorCtr="0">
            <a:noAutofit/>
          </a:bodyPr>
          <a:lstStyle>
            <a:lvl1pPr marL="457200" lvl="0" indent="-228600" algn="l">
              <a:lnSpc>
                <a:spcPct val="90000"/>
              </a:lnSpc>
              <a:spcBef>
                <a:spcPts val="1000"/>
              </a:spcBef>
              <a:spcAft>
                <a:spcPts val="0"/>
              </a:spcAft>
              <a:buSzPts val="2800"/>
              <a:buNone/>
              <a:defRPr b="1">
                <a:solidFill>
                  <a:schemeClr val="dk1"/>
                </a:solidFill>
                <a:latin typeface="Arial"/>
                <a:ea typeface="Arial"/>
                <a:cs typeface="Arial"/>
                <a:sym typeface="Arial"/>
              </a:defRPr>
            </a:lvl1pPr>
            <a:lvl2pPr marL="914400" lvl="1" indent="-381000" algn="l">
              <a:lnSpc>
                <a:spcPct val="90000"/>
              </a:lnSpc>
              <a:spcBef>
                <a:spcPts val="500"/>
              </a:spcBef>
              <a:spcAft>
                <a:spcPts val="0"/>
              </a:spcAft>
              <a:buSzPts val="2400"/>
              <a:buChar char="•"/>
              <a:defRPr/>
            </a:lvl2pPr>
            <a:lvl3pPr marL="1371600" lvl="2" indent="-355600" algn="l">
              <a:lnSpc>
                <a:spcPct val="90000"/>
              </a:lnSpc>
              <a:spcBef>
                <a:spcPts val="500"/>
              </a:spcBef>
              <a:spcAft>
                <a:spcPts val="0"/>
              </a:spcAft>
              <a:buSzPts val="20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SzPts val="1800"/>
              <a:buChar char="•"/>
              <a:defRPr/>
            </a:lvl6pPr>
            <a:lvl7pPr marL="3200400" lvl="6" indent="-342900" algn="l">
              <a:lnSpc>
                <a:spcPct val="90000"/>
              </a:lnSpc>
              <a:spcBef>
                <a:spcPts val="500"/>
              </a:spcBef>
              <a:spcAft>
                <a:spcPts val="0"/>
              </a:spcAft>
              <a:buSzPts val="1800"/>
              <a:buChar char="•"/>
              <a:defRPr/>
            </a:lvl7pPr>
            <a:lvl8pPr marL="3657600" lvl="7" indent="-342900" algn="l">
              <a:lnSpc>
                <a:spcPct val="90000"/>
              </a:lnSpc>
              <a:spcBef>
                <a:spcPts val="500"/>
              </a:spcBef>
              <a:spcAft>
                <a:spcPts val="0"/>
              </a:spcAft>
              <a:buSzPts val="1800"/>
              <a:buChar char="•"/>
              <a:defRPr/>
            </a:lvl8pPr>
            <a:lvl9pPr marL="4114800" lvl="8" indent="-342900" algn="l">
              <a:lnSpc>
                <a:spcPct val="90000"/>
              </a:lnSpc>
              <a:spcBef>
                <a:spcPts val="500"/>
              </a:spcBef>
              <a:spcAft>
                <a:spcPts val="0"/>
              </a:spcAft>
              <a:buSzPts val="1800"/>
              <a:buChar char="•"/>
              <a:defRPr/>
            </a:lvl9pPr>
          </a:lstStyle>
          <a:p>
            <a:endParaRPr/>
          </a:p>
        </p:txBody>
      </p:sp>
      <p:sp>
        <p:nvSpPr>
          <p:cNvPr id="279" name="Google Shape;279;p92"/>
          <p:cNvSpPr txBox="1">
            <a:spLocks noGrp="1"/>
          </p:cNvSpPr>
          <p:nvPr>
            <p:ph type="body" idx="3"/>
          </p:nvPr>
        </p:nvSpPr>
        <p:spPr>
          <a:xfrm>
            <a:off x="5347566" y="3516335"/>
            <a:ext cx="5791489" cy="1210819"/>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SzPts val="2800"/>
              <a:buFont typeface="Arial"/>
              <a:buNone/>
              <a:defRPr sz="1800">
                <a:solidFill>
                  <a:schemeClr val="dk1"/>
                </a:solidFill>
                <a:latin typeface="Arial"/>
                <a:ea typeface="Arial"/>
                <a:cs typeface="Arial"/>
                <a:sym typeface="Arial"/>
              </a:defRPr>
            </a:lvl1pPr>
            <a:lvl2pPr marL="914400" lvl="1" indent="-381000" algn="l">
              <a:lnSpc>
                <a:spcPct val="90000"/>
              </a:lnSpc>
              <a:spcBef>
                <a:spcPts val="500"/>
              </a:spcBef>
              <a:spcAft>
                <a:spcPts val="0"/>
              </a:spcAft>
              <a:buSzPts val="2400"/>
              <a:buChar char="•"/>
              <a:defRPr/>
            </a:lvl2pPr>
            <a:lvl3pPr marL="1371600" lvl="2" indent="-355600" algn="l">
              <a:lnSpc>
                <a:spcPct val="90000"/>
              </a:lnSpc>
              <a:spcBef>
                <a:spcPts val="500"/>
              </a:spcBef>
              <a:spcAft>
                <a:spcPts val="0"/>
              </a:spcAft>
              <a:buSzPts val="20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SzPts val="1800"/>
              <a:buChar char="•"/>
              <a:defRPr/>
            </a:lvl6pPr>
            <a:lvl7pPr marL="3200400" lvl="6" indent="-342900" algn="l">
              <a:lnSpc>
                <a:spcPct val="90000"/>
              </a:lnSpc>
              <a:spcBef>
                <a:spcPts val="500"/>
              </a:spcBef>
              <a:spcAft>
                <a:spcPts val="0"/>
              </a:spcAft>
              <a:buSzPts val="1800"/>
              <a:buChar char="•"/>
              <a:defRPr/>
            </a:lvl7pPr>
            <a:lvl8pPr marL="3657600" lvl="7" indent="-342900" algn="l">
              <a:lnSpc>
                <a:spcPct val="90000"/>
              </a:lnSpc>
              <a:spcBef>
                <a:spcPts val="500"/>
              </a:spcBef>
              <a:spcAft>
                <a:spcPts val="0"/>
              </a:spcAft>
              <a:buSzPts val="1800"/>
              <a:buChar char="•"/>
              <a:defRPr/>
            </a:lvl8pPr>
            <a:lvl9pPr marL="4114800" lvl="8" indent="-342900" algn="l">
              <a:lnSpc>
                <a:spcPct val="90000"/>
              </a:lnSpc>
              <a:spcBef>
                <a:spcPts val="500"/>
              </a:spcBef>
              <a:spcAft>
                <a:spcPts val="0"/>
              </a:spcAft>
              <a:buSzPts val="1800"/>
              <a:buChar char="•"/>
              <a:defRPr/>
            </a:lvl9pPr>
          </a:lstStyle>
          <a:p>
            <a:endParaRPr/>
          </a:p>
        </p:txBody>
      </p:sp>
      <p:sp>
        <p:nvSpPr>
          <p:cNvPr id="280" name="Google Shape;280;p92"/>
          <p:cNvSpPr txBox="1">
            <a:spLocks noGrp="1"/>
          </p:cNvSpPr>
          <p:nvPr>
            <p:ph type="body" idx="4"/>
          </p:nvPr>
        </p:nvSpPr>
        <p:spPr>
          <a:xfrm>
            <a:off x="4482307" y="6659528"/>
            <a:ext cx="3227387" cy="211137"/>
          </a:xfrm>
          <a:prstGeom prst="rect">
            <a:avLst/>
          </a:prstGeom>
          <a:noFill/>
          <a:ln>
            <a:noFill/>
          </a:ln>
        </p:spPr>
        <p:txBody>
          <a:bodyPr spcFirstLastPara="1" wrap="square" lIns="91425" tIns="45700" rIns="91425" bIns="45700" anchor="ctr" anchorCtr="0">
            <a:noAutofit/>
          </a:bodyPr>
          <a:lstStyle>
            <a:lvl1pPr marL="457200" lvl="0" indent="-228600" algn="ctr">
              <a:lnSpc>
                <a:spcPct val="90000"/>
              </a:lnSpc>
              <a:spcBef>
                <a:spcPts val="1000"/>
              </a:spcBef>
              <a:spcAft>
                <a:spcPts val="0"/>
              </a:spcAft>
              <a:buSzPts val="2800"/>
              <a:buNone/>
              <a:defRPr sz="800">
                <a:latin typeface="Arial"/>
                <a:ea typeface="Arial"/>
                <a:cs typeface="Arial"/>
                <a:sym typeface="Arial"/>
              </a:defRPr>
            </a:lvl1pPr>
            <a:lvl2pPr marL="914400" lvl="1" indent="-381000" algn="l">
              <a:lnSpc>
                <a:spcPct val="90000"/>
              </a:lnSpc>
              <a:spcBef>
                <a:spcPts val="500"/>
              </a:spcBef>
              <a:spcAft>
                <a:spcPts val="0"/>
              </a:spcAft>
              <a:buSzPts val="2400"/>
              <a:buChar char="•"/>
              <a:defRPr/>
            </a:lvl2pPr>
            <a:lvl3pPr marL="1371600" lvl="2" indent="-355600" algn="l">
              <a:lnSpc>
                <a:spcPct val="90000"/>
              </a:lnSpc>
              <a:spcBef>
                <a:spcPts val="500"/>
              </a:spcBef>
              <a:spcAft>
                <a:spcPts val="0"/>
              </a:spcAft>
              <a:buSzPts val="20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SzPts val="1800"/>
              <a:buChar char="•"/>
              <a:defRPr/>
            </a:lvl6pPr>
            <a:lvl7pPr marL="3200400" lvl="6" indent="-342900" algn="l">
              <a:lnSpc>
                <a:spcPct val="90000"/>
              </a:lnSpc>
              <a:spcBef>
                <a:spcPts val="500"/>
              </a:spcBef>
              <a:spcAft>
                <a:spcPts val="0"/>
              </a:spcAft>
              <a:buSzPts val="1800"/>
              <a:buChar char="•"/>
              <a:defRPr/>
            </a:lvl7pPr>
            <a:lvl8pPr marL="3657600" lvl="7" indent="-342900" algn="l">
              <a:lnSpc>
                <a:spcPct val="90000"/>
              </a:lnSpc>
              <a:spcBef>
                <a:spcPts val="500"/>
              </a:spcBef>
              <a:spcAft>
                <a:spcPts val="0"/>
              </a:spcAft>
              <a:buSzPts val="1800"/>
              <a:buChar char="•"/>
              <a:defRPr/>
            </a:lvl8pPr>
            <a:lvl9pPr marL="4114800" lvl="8" indent="-342900" algn="l">
              <a:lnSpc>
                <a:spcPct val="90000"/>
              </a:lnSpc>
              <a:spcBef>
                <a:spcPts val="500"/>
              </a:spcBef>
              <a:spcAft>
                <a:spcPts val="0"/>
              </a:spcAft>
              <a:buSzPts val="1800"/>
              <a:buChar char="•"/>
              <a:defRPr/>
            </a:lvl9pPr>
          </a:lstStyle>
          <a:p>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4_Content (blank A w bullets)">
  <p:cSld name="4_Content (blank A w bullets)">
    <p:spTree>
      <p:nvGrpSpPr>
        <p:cNvPr id="1" name="Shape 281"/>
        <p:cNvGrpSpPr/>
        <p:nvPr/>
      </p:nvGrpSpPr>
      <p:grpSpPr>
        <a:xfrm>
          <a:off x="0" y="0"/>
          <a:ext cx="0" cy="0"/>
          <a:chOff x="0" y="0"/>
          <a:chExt cx="0" cy="0"/>
        </a:xfrm>
      </p:grpSpPr>
      <p:cxnSp>
        <p:nvCxnSpPr>
          <p:cNvPr id="282" name="Google Shape;282;p93"/>
          <p:cNvCxnSpPr/>
          <p:nvPr/>
        </p:nvCxnSpPr>
        <p:spPr>
          <a:xfrm>
            <a:off x="803350" y="6352065"/>
            <a:ext cx="0" cy="307463"/>
          </a:xfrm>
          <a:prstGeom prst="straightConnector1">
            <a:avLst/>
          </a:prstGeom>
          <a:noFill/>
          <a:ln w="9525" cap="flat" cmpd="sng">
            <a:solidFill>
              <a:srgbClr val="BFBFBF"/>
            </a:solidFill>
            <a:prstDash val="solid"/>
            <a:round/>
            <a:headEnd type="none" w="sm" len="sm"/>
            <a:tailEnd type="none" w="sm" len="sm"/>
          </a:ln>
        </p:spPr>
      </p:cxnSp>
      <p:sp>
        <p:nvSpPr>
          <p:cNvPr id="283" name="Google Shape;283;p93"/>
          <p:cNvSpPr txBox="1"/>
          <p:nvPr/>
        </p:nvSpPr>
        <p:spPr>
          <a:xfrm>
            <a:off x="262803" y="6370065"/>
            <a:ext cx="536961" cy="276999"/>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None/>
            </a:pPr>
            <a:fld id="{00000000-1234-1234-1234-123412341234}" type="slidenum">
              <a:rPr lang="cs-CZ" sz="1200" b="0" i="0" u="none" strike="noStrike" cap="none">
                <a:solidFill>
                  <a:schemeClr val="lt2"/>
                </a:solidFill>
                <a:latin typeface="Arial"/>
                <a:ea typeface="Arial"/>
                <a:cs typeface="Arial"/>
                <a:sym typeface="Arial"/>
              </a:rPr>
              <a:t>‹#›</a:t>
            </a:fld>
            <a:endParaRPr sz="1200" b="0" i="0" u="none" strike="noStrike" cap="none">
              <a:solidFill>
                <a:schemeClr val="lt2"/>
              </a:solidFill>
              <a:latin typeface="Arial"/>
              <a:ea typeface="Arial"/>
              <a:cs typeface="Arial"/>
              <a:sym typeface="Arial"/>
            </a:endParaRPr>
          </a:p>
        </p:txBody>
      </p:sp>
      <p:cxnSp>
        <p:nvCxnSpPr>
          <p:cNvPr id="284" name="Google Shape;284;p93"/>
          <p:cNvCxnSpPr/>
          <p:nvPr/>
        </p:nvCxnSpPr>
        <p:spPr>
          <a:xfrm>
            <a:off x="803350" y="6352065"/>
            <a:ext cx="0" cy="307463"/>
          </a:xfrm>
          <a:prstGeom prst="straightConnector1">
            <a:avLst/>
          </a:prstGeom>
          <a:noFill/>
          <a:ln w="9525" cap="flat" cmpd="sng">
            <a:solidFill>
              <a:srgbClr val="BFBFBF"/>
            </a:solidFill>
            <a:prstDash val="solid"/>
            <a:round/>
            <a:headEnd type="none" w="sm" len="sm"/>
            <a:tailEnd type="none" w="sm" len="sm"/>
          </a:ln>
        </p:spPr>
      </p:cxnSp>
      <p:pic>
        <p:nvPicPr>
          <p:cNvPr id="285" name="Google Shape;285;p93" descr="A picture containing text, tableware, dishware, plate&#10;&#10;Description automatically generated"/>
          <p:cNvPicPr preferRelativeResize="0"/>
          <p:nvPr/>
        </p:nvPicPr>
        <p:blipFill rotWithShape="1">
          <a:blip r:embed="rId2">
            <a:alphaModFix/>
          </a:blip>
          <a:srcRect/>
          <a:stretch/>
        </p:blipFill>
        <p:spPr>
          <a:xfrm>
            <a:off x="857271" y="6291740"/>
            <a:ext cx="799279" cy="442766"/>
          </a:xfrm>
          <a:prstGeom prst="rect">
            <a:avLst/>
          </a:prstGeom>
          <a:noFill/>
          <a:ln>
            <a:noFill/>
          </a:ln>
        </p:spPr>
      </p:pic>
      <p:sp>
        <p:nvSpPr>
          <p:cNvPr id="286" name="Google Shape;286;p93"/>
          <p:cNvSpPr txBox="1">
            <a:spLocks noGrp="1"/>
          </p:cNvSpPr>
          <p:nvPr>
            <p:ph type="body" idx="1"/>
          </p:nvPr>
        </p:nvSpPr>
        <p:spPr>
          <a:xfrm>
            <a:off x="1309955" y="497107"/>
            <a:ext cx="6394977" cy="1051994"/>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SzPts val="2800"/>
              <a:buNone/>
              <a:defRPr b="1">
                <a:solidFill>
                  <a:schemeClr val="dk1"/>
                </a:solidFill>
                <a:latin typeface="Arial"/>
                <a:ea typeface="Arial"/>
                <a:cs typeface="Arial"/>
                <a:sym typeface="Arial"/>
              </a:defRPr>
            </a:lvl1pPr>
            <a:lvl2pPr marL="914400" lvl="1" indent="-381000" algn="l">
              <a:lnSpc>
                <a:spcPct val="90000"/>
              </a:lnSpc>
              <a:spcBef>
                <a:spcPts val="500"/>
              </a:spcBef>
              <a:spcAft>
                <a:spcPts val="0"/>
              </a:spcAft>
              <a:buSzPts val="2400"/>
              <a:buChar char="•"/>
              <a:defRPr/>
            </a:lvl2pPr>
            <a:lvl3pPr marL="1371600" lvl="2" indent="-355600" algn="l">
              <a:lnSpc>
                <a:spcPct val="90000"/>
              </a:lnSpc>
              <a:spcBef>
                <a:spcPts val="500"/>
              </a:spcBef>
              <a:spcAft>
                <a:spcPts val="0"/>
              </a:spcAft>
              <a:buSzPts val="20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SzPts val="1800"/>
              <a:buChar char="•"/>
              <a:defRPr/>
            </a:lvl6pPr>
            <a:lvl7pPr marL="3200400" lvl="6" indent="-342900" algn="l">
              <a:lnSpc>
                <a:spcPct val="90000"/>
              </a:lnSpc>
              <a:spcBef>
                <a:spcPts val="500"/>
              </a:spcBef>
              <a:spcAft>
                <a:spcPts val="0"/>
              </a:spcAft>
              <a:buSzPts val="1800"/>
              <a:buChar char="•"/>
              <a:defRPr/>
            </a:lvl7pPr>
            <a:lvl8pPr marL="3657600" lvl="7" indent="-342900" algn="l">
              <a:lnSpc>
                <a:spcPct val="90000"/>
              </a:lnSpc>
              <a:spcBef>
                <a:spcPts val="500"/>
              </a:spcBef>
              <a:spcAft>
                <a:spcPts val="0"/>
              </a:spcAft>
              <a:buSzPts val="1800"/>
              <a:buChar char="•"/>
              <a:defRPr/>
            </a:lvl8pPr>
            <a:lvl9pPr marL="4114800" lvl="8" indent="-342900" algn="l">
              <a:lnSpc>
                <a:spcPct val="90000"/>
              </a:lnSpc>
              <a:spcBef>
                <a:spcPts val="500"/>
              </a:spcBef>
              <a:spcAft>
                <a:spcPts val="0"/>
              </a:spcAft>
              <a:buSzPts val="1800"/>
              <a:buChar char="•"/>
              <a:defRPr/>
            </a:lvl9pPr>
          </a:lstStyle>
          <a:p>
            <a:endParaRPr/>
          </a:p>
        </p:txBody>
      </p:sp>
      <p:sp>
        <p:nvSpPr>
          <p:cNvPr id="287" name="Google Shape;287;p93"/>
          <p:cNvSpPr txBox="1">
            <a:spLocks noGrp="1"/>
          </p:cNvSpPr>
          <p:nvPr>
            <p:ph type="body" idx="2"/>
          </p:nvPr>
        </p:nvSpPr>
        <p:spPr>
          <a:xfrm>
            <a:off x="4482307" y="6659528"/>
            <a:ext cx="3227387" cy="211137"/>
          </a:xfrm>
          <a:prstGeom prst="rect">
            <a:avLst/>
          </a:prstGeom>
          <a:noFill/>
          <a:ln>
            <a:noFill/>
          </a:ln>
        </p:spPr>
        <p:txBody>
          <a:bodyPr spcFirstLastPara="1" wrap="square" lIns="91425" tIns="45700" rIns="91425" bIns="45700" anchor="ctr" anchorCtr="0">
            <a:noAutofit/>
          </a:bodyPr>
          <a:lstStyle>
            <a:lvl1pPr marL="457200" lvl="0" indent="-228600" algn="ctr">
              <a:lnSpc>
                <a:spcPct val="90000"/>
              </a:lnSpc>
              <a:spcBef>
                <a:spcPts val="1000"/>
              </a:spcBef>
              <a:spcAft>
                <a:spcPts val="0"/>
              </a:spcAft>
              <a:buSzPts val="2800"/>
              <a:buNone/>
              <a:defRPr sz="800">
                <a:solidFill>
                  <a:schemeClr val="dk1"/>
                </a:solidFill>
                <a:latin typeface="Arial"/>
                <a:ea typeface="Arial"/>
                <a:cs typeface="Arial"/>
                <a:sym typeface="Arial"/>
              </a:defRPr>
            </a:lvl1pPr>
            <a:lvl2pPr marL="914400" lvl="1" indent="-381000" algn="l">
              <a:lnSpc>
                <a:spcPct val="90000"/>
              </a:lnSpc>
              <a:spcBef>
                <a:spcPts val="500"/>
              </a:spcBef>
              <a:spcAft>
                <a:spcPts val="0"/>
              </a:spcAft>
              <a:buSzPts val="2400"/>
              <a:buChar char="•"/>
              <a:defRPr/>
            </a:lvl2pPr>
            <a:lvl3pPr marL="1371600" lvl="2" indent="-355600" algn="l">
              <a:lnSpc>
                <a:spcPct val="90000"/>
              </a:lnSpc>
              <a:spcBef>
                <a:spcPts val="500"/>
              </a:spcBef>
              <a:spcAft>
                <a:spcPts val="0"/>
              </a:spcAft>
              <a:buSzPts val="20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SzPts val="1800"/>
              <a:buChar char="•"/>
              <a:defRPr/>
            </a:lvl6pPr>
            <a:lvl7pPr marL="3200400" lvl="6" indent="-342900" algn="l">
              <a:lnSpc>
                <a:spcPct val="90000"/>
              </a:lnSpc>
              <a:spcBef>
                <a:spcPts val="500"/>
              </a:spcBef>
              <a:spcAft>
                <a:spcPts val="0"/>
              </a:spcAft>
              <a:buSzPts val="1800"/>
              <a:buChar char="•"/>
              <a:defRPr/>
            </a:lvl7pPr>
            <a:lvl8pPr marL="3657600" lvl="7" indent="-342900" algn="l">
              <a:lnSpc>
                <a:spcPct val="90000"/>
              </a:lnSpc>
              <a:spcBef>
                <a:spcPts val="500"/>
              </a:spcBef>
              <a:spcAft>
                <a:spcPts val="0"/>
              </a:spcAft>
              <a:buSzPts val="1800"/>
              <a:buChar char="•"/>
              <a:defRPr/>
            </a:lvl8pPr>
            <a:lvl9pPr marL="4114800" lvl="8" indent="-342900" algn="l">
              <a:lnSpc>
                <a:spcPct val="90000"/>
              </a:lnSpc>
              <a:spcBef>
                <a:spcPts val="500"/>
              </a:spcBef>
              <a:spcAft>
                <a:spcPts val="0"/>
              </a:spcAft>
              <a:buSzPts val="1800"/>
              <a:buChar char="•"/>
              <a:defRPr/>
            </a:lvl9pPr>
          </a:lstStyle>
          <a:p>
            <a:endParaRPr/>
          </a:p>
        </p:txBody>
      </p:sp>
      <p:sp>
        <p:nvSpPr>
          <p:cNvPr id="288" name="Google Shape;288;p93"/>
          <p:cNvSpPr txBox="1">
            <a:spLocks noGrp="1"/>
          </p:cNvSpPr>
          <p:nvPr>
            <p:ph type="body" idx="3"/>
          </p:nvPr>
        </p:nvSpPr>
        <p:spPr>
          <a:xfrm>
            <a:off x="1309955" y="1828799"/>
            <a:ext cx="6394977" cy="3636085"/>
          </a:xfrm>
          <a:prstGeom prst="rect">
            <a:avLst/>
          </a:prstGeom>
          <a:noFill/>
          <a:ln>
            <a:noFill/>
          </a:ln>
        </p:spPr>
        <p:txBody>
          <a:bodyPr spcFirstLastPara="1" wrap="square" lIns="91425" tIns="45700" rIns="91425" bIns="45700" anchor="t" anchorCtr="0">
            <a:noAutofit/>
          </a:bodyPr>
          <a:lstStyle>
            <a:lvl1pPr marL="457200" marR="0" lvl="0" indent="-387350" algn="l">
              <a:lnSpc>
                <a:spcPct val="120000"/>
              </a:lnSpc>
              <a:spcBef>
                <a:spcPts val="600"/>
              </a:spcBef>
              <a:spcAft>
                <a:spcPts val="0"/>
              </a:spcAft>
              <a:buClr>
                <a:schemeClr val="accent6"/>
              </a:buClr>
              <a:buSzPts val="2500"/>
              <a:buFont typeface="Arial"/>
              <a:buChar char="•"/>
              <a:defRPr sz="2000" b="0">
                <a:solidFill>
                  <a:schemeClr val="dk1"/>
                </a:solidFill>
                <a:latin typeface="Arial"/>
                <a:ea typeface="Arial"/>
                <a:cs typeface="Arial"/>
                <a:sym typeface="Arial"/>
              </a:defRPr>
            </a:lvl1pPr>
            <a:lvl2pPr marL="914400" lvl="1" indent="-381000" algn="l">
              <a:lnSpc>
                <a:spcPct val="90000"/>
              </a:lnSpc>
              <a:spcBef>
                <a:spcPts val="600"/>
              </a:spcBef>
              <a:spcAft>
                <a:spcPts val="0"/>
              </a:spcAft>
              <a:buSzPts val="2400"/>
              <a:buChar char="•"/>
              <a:defRPr sz="1800"/>
            </a:lvl2pPr>
            <a:lvl3pPr marL="1371600" lvl="2" indent="-355600" algn="l">
              <a:lnSpc>
                <a:spcPct val="90000"/>
              </a:lnSpc>
              <a:spcBef>
                <a:spcPts val="500"/>
              </a:spcBef>
              <a:spcAft>
                <a:spcPts val="0"/>
              </a:spcAft>
              <a:buSzPts val="2000"/>
              <a:buChar char="•"/>
              <a:defRPr sz="1600"/>
            </a:lvl3pPr>
            <a:lvl4pPr marL="1828800" lvl="3" indent="-342900" algn="l">
              <a:lnSpc>
                <a:spcPct val="90000"/>
              </a:lnSpc>
              <a:spcBef>
                <a:spcPts val="500"/>
              </a:spcBef>
              <a:spcAft>
                <a:spcPts val="0"/>
              </a:spcAft>
              <a:buSzPts val="1800"/>
              <a:buChar char="•"/>
              <a:defRPr sz="1400"/>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SzPts val="1800"/>
              <a:buChar char="•"/>
              <a:defRPr/>
            </a:lvl6pPr>
            <a:lvl7pPr marL="3200400" lvl="6" indent="-342900" algn="l">
              <a:lnSpc>
                <a:spcPct val="90000"/>
              </a:lnSpc>
              <a:spcBef>
                <a:spcPts val="500"/>
              </a:spcBef>
              <a:spcAft>
                <a:spcPts val="0"/>
              </a:spcAft>
              <a:buSzPts val="1800"/>
              <a:buChar char="•"/>
              <a:defRPr/>
            </a:lvl7pPr>
            <a:lvl8pPr marL="3657600" lvl="7" indent="-342900" algn="l">
              <a:lnSpc>
                <a:spcPct val="90000"/>
              </a:lnSpc>
              <a:spcBef>
                <a:spcPts val="500"/>
              </a:spcBef>
              <a:spcAft>
                <a:spcPts val="0"/>
              </a:spcAft>
              <a:buSzPts val="1800"/>
              <a:buChar char="•"/>
              <a:defRPr/>
            </a:lvl8pPr>
            <a:lvl9pPr marL="4114800" lvl="8" indent="-342900" algn="l">
              <a:lnSpc>
                <a:spcPct val="90000"/>
              </a:lnSpc>
              <a:spcBef>
                <a:spcPts val="500"/>
              </a:spcBef>
              <a:spcAft>
                <a:spcPts val="0"/>
              </a:spcAft>
              <a:buSzPts val="1800"/>
              <a:buChar char="•"/>
              <a:defRPr/>
            </a:lvl9pPr>
          </a:lstStyle>
          <a:p>
            <a:endParaRPr/>
          </a:p>
        </p:txBody>
      </p:sp>
      <p:pic>
        <p:nvPicPr>
          <p:cNvPr id="289" name="Google Shape;289;p93"/>
          <p:cNvPicPr preferRelativeResize="0"/>
          <p:nvPr/>
        </p:nvPicPr>
        <p:blipFill rotWithShape="1">
          <a:blip r:embed="rId3">
            <a:alphaModFix/>
          </a:blip>
          <a:srcRect/>
          <a:stretch/>
        </p:blipFill>
        <p:spPr>
          <a:xfrm>
            <a:off x="7918315" y="-2404985"/>
            <a:ext cx="5505855" cy="5882572"/>
          </a:xfrm>
          <a:prstGeom prst="rect">
            <a:avLst/>
          </a:prstGeom>
          <a:noFill/>
          <a:ln>
            <a:noFill/>
          </a:ln>
        </p:spPr>
      </p:pic>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1_Agenda (list)">
  <p:cSld name="1_Agenda (list)">
    <p:spTree>
      <p:nvGrpSpPr>
        <p:cNvPr id="1" name="Shape 290"/>
        <p:cNvGrpSpPr/>
        <p:nvPr/>
      </p:nvGrpSpPr>
      <p:grpSpPr>
        <a:xfrm>
          <a:off x="0" y="0"/>
          <a:ext cx="0" cy="0"/>
          <a:chOff x="0" y="0"/>
          <a:chExt cx="0" cy="0"/>
        </a:xfrm>
      </p:grpSpPr>
      <p:pic>
        <p:nvPicPr>
          <p:cNvPr id="291" name="Google Shape;291;p94"/>
          <p:cNvPicPr preferRelativeResize="0"/>
          <p:nvPr/>
        </p:nvPicPr>
        <p:blipFill rotWithShape="1">
          <a:blip r:embed="rId2">
            <a:alphaModFix/>
          </a:blip>
          <a:srcRect/>
          <a:stretch/>
        </p:blipFill>
        <p:spPr>
          <a:xfrm>
            <a:off x="586064" y="-4457450"/>
            <a:ext cx="13258800" cy="13258800"/>
          </a:xfrm>
          <a:prstGeom prst="rect">
            <a:avLst/>
          </a:prstGeom>
          <a:noFill/>
          <a:ln>
            <a:noFill/>
          </a:ln>
        </p:spPr>
      </p:pic>
      <p:cxnSp>
        <p:nvCxnSpPr>
          <p:cNvPr id="292" name="Google Shape;292;p94"/>
          <p:cNvCxnSpPr/>
          <p:nvPr/>
        </p:nvCxnSpPr>
        <p:spPr>
          <a:xfrm>
            <a:off x="803350" y="6352065"/>
            <a:ext cx="0" cy="307463"/>
          </a:xfrm>
          <a:prstGeom prst="straightConnector1">
            <a:avLst/>
          </a:prstGeom>
          <a:noFill/>
          <a:ln w="9525" cap="flat" cmpd="sng">
            <a:solidFill>
              <a:srgbClr val="BFBFBF"/>
            </a:solidFill>
            <a:prstDash val="solid"/>
            <a:round/>
            <a:headEnd type="none" w="sm" len="sm"/>
            <a:tailEnd type="none" w="sm" len="sm"/>
          </a:ln>
        </p:spPr>
      </p:cxnSp>
      <p:sp>
        <p:nvSpPr>
          <p:cNvPr id="293" name="Google Shape;293;p94"/>
          <p:cNvSpPr txBox="1"/>
          <p:nvPr/>
        </p:nvSpPr>
        <p:spPr>
          <a:xfrm>
            <a:off x="262803" y="6370065"/>
            <a:ext cx="536961" cy="276999"/>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None/>
            </a:pPr>
            <a:fld id="{00000000-1234-1234-1234-123412341234}" type="slidenum">
              <a:rPr lang="cs-CZ" sz="1200" b="0" i="0" u="none" strike="noStrike" cap="none">
                <a:solidFill>
                  <a:schemeClr val="lt2"/>
                </a:solidFill>
                <a:latin typeface="Arial"/>
                <a:ea typeface="Arial"/>
                <a:cs typeface="Arial"/>
                <a:sym typeface="Arial"/>
              </a:rPr>
              <a:t>‹#›</a:t>
            </a:fld>
            <a:endParaRPr sz="1200" b="0" i="0" u="none" strike="noStrike" cap="none">
              <a:solidFill>
                <a:schemeClr val="lt2"/>
              </a:solidFill>
              <a:latin typeface="Arial"/>
              <a:ea typeface="Arial"/>
              <a:cs typeface="Arial"/>
              <a:sym typeface="Arial"/>
            </a:endParaRPr>
          </a:p>
        </p:txBody>
      </p:sp>
      <p:cxnSp>
        <p:nvCxnSpPr>
          <p:cNvPr id="294" name="Google Shape;294;p94"/>
          <p:cNvCxnSpPr/>
          <p:nvPr/>
        </p:nvCxnSpPr>
        <p:spPr>
          <a:xfrm>
            <a:off x="803350" y="6352065"/>
            <a:ext cx="0" cy="307463"/>
          </a:xfrm>
          <a:prstGeom prst="straightConnector1">
            <a:avLst/>
          </a:prstGeom>
          <a:noFill/>
          <a:ln w="9525" cap="flat" cmpd="sng">
            <a:solidFill>
              <a:srgbClr val="BFBFBF"/>
            </a:solidFill>
            <a:prstDash val="solid"/>
            <a:round/>
            <a:headEnd type="none" w="sm" len="sm"/>
            <a:tailEnd type="none" w="sm" len="sm"/>
          </a:ln>
        </p:spPr>
      </p:cxnSp>
      <p:pic>
        <p:nvPicPr>
          <p:cNvPr id="295" name="Google Shape;295;p94" descr="A picture containing text, tableware, dishware, plate&#10;&#10;Description automatically generated"/>
          <p:cNvPicPr preferRelativeResize="0"/>
          <p:nvPr/>
        </p:nvPicPr>
        <p:blipFill rotWithShape="1">
          <a:blip r:embed="rId3">
            <a:alphaModFix/>
          </a:blip>
          <a:srcRect/>
          <a:stretch/>
        </p:blipFill>
        <p:spPr>
          <a:xfrm>
            <a:off x="857271" y="6291740"/>
            <a:ext cx="799279" cy="442766"/>
          </a:xfrm>
          <a:prstGeom prst="rect">
            <a:avLst/>
          </a:prstGeom>
          <a:noFill/>
          <a:ln>
            <a:noFill/>
          </a:ln>
        </p:spPr>
      </p:pic>
      <p:sp>
        <p:nvSpPr>
          <p:cNvPr id="296" name="Google Shape;296;p94"/>
          <p:cNvSpPr txBox="1">
            <a:spLocks noGrp="1"/>
          </p:cNvSpPr>
          <p:nvPr>
            <p:ph type="body" idx="1"/>
          </p:nvPr>
        </p:nvSpPr>
        <p:spPr>
          <a:xfrm>
            <a:off x="1309955" y="497107"/>
            <a:ext cx="6394977" cy="1051994"/>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SzPts val="2800"/>
              <a:buNone/>
              <a:defRPr b="1">
                <a:solidFill>
                  <a:schemeClr val="dk1"/>
                </a:solidFill>
                <a:latin typeface="Arial"/>
                <a:ea typeface="Arial"/>
                <a:cs typeface="Arial"/>
                <a:sym typeface="Arial"/>
              </a:defRPr>
            </a:lvl1pPr>
            <a:lvl2pPr marL="914400" lvl="1" indent="-381000" algn="l">
              <a:lnSpc>
                <a:spcPct val="90000"/>
              </a:lnSpc>
              <a:spcBef>
                <a:spcPts val="500"/>
              </a:spcBef>
              <a:spcAft>
                <a:spcPts val="0"/>
              </a:spcAft>
              <a:buSzPts val="2400"/>
              <a:buChar char="•"/>
              <a:defRPr/>
            </a:lvl2pPr>
            <a:lvl3pPr marL="1371600" lvl="2" indent="-355600" algn="l">
              <a:lnSpc>
                <a:spcPct val="90000"/>
              </a:lnSpc>
              <a:spcBef>
                <a:spcPts val="500"/>
              </a:spcBef>
              <a:spcAft>
                <a:spcPts val="0"/>
              </a:spcAft>
              <a:buSzPts val="20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SzPts val="1800"/>
              <a:buChar char="•"/>
              <a:defRPr/>
            </a:lvl6pPr>
            <a:lvl7pPr marL="3200400" lvl="6" indent="-342900" algn="l">
              <a:lnSpc>
                <a:spcPct val="90000"/>
              </a:lnSpc>
              <a:spcBef>
                <a:spcPts val="500"/>
              </a:spcBef>
              <a:spcAft>
                <a:spcPts val="0"/>
              </a:spcAft>
              <a:buSzPts val="1800"/>
              <a:buChar char="•"/>
              <a:defRPr/>
            </a:lvl7pPr>
            <a:lvl8pPr marL="3657600" lvl="7" indent="-342900" algn="l">
              <a:lnSpc>
                <a:spcPct val="90000"/>
              </a:lnSpc>
              <a:spcBef>
                <a:spcPts val="500"/>
              </a:spcBef>
              <a:spcAft>
                <a:spcPts val="0"/>
              </a:spcAft>
              <a:buSzPts val="1800"/>
              <a:buChar char="•"/>
              <a:defRPr/>
            </a:lvl8pPr>
            <a:lvl9pPr marL="4114800" lvl="8" indent="-342900" algn="l">
              <a:lnSpc>
                <a:spcPct val="90000"/>
              </a:lnSpc>
              <a:spcBef>
                <a:spcPts val="500"/>
              </a:spcBef>
              <a:spcAft>
                <a:spcPts val="0"/>
              </a:spcAft>
              <a:buSzPts val="1800"/>
              <a:buChar char="•"/>
              <a:defRPr/>
            </a:lvl9pPr>
          </a:lstStyle>
          <a:p>
            <a:endParaRPr/>
          </a:p>
        </p:txBody>
      </p:sp>
      <p:sp>
        <p:nvSpPr>
          <p:cNvPr id="297" name="Google Shape;297;p94"/>
          <p:cNvSpPr txBox="1">
            <a:spLocks noGrp="1"/>
          </p:cNvSpPr>
          <p:nvPr>
            <p:ph type="body" idx="2"/>
          </p:nvPr>
        </p:nvSpPr>
        <p:spPr>
          <a:xfrm>
            <a:off x="4482307" y="6659528"/>
            <a:ext cx="3227387" cy="211137"/>
          </a:xfrm>
          <a:prstGeom prst="rect">
            <a:avLst/>
          </a:prstGeom>
          <a:noFill/>
          <a:ln>
            <a:noFill/>
          </a:ln>
        </p:spPr>
        <p:txBody>
          <a:bodyPr spcFirstLastPara="1" wrap="square" lIns="91425" tIns="45700" rIns="91425" bIns="45700" anchor="ctr" anchorCtr="0">
            <a:noAutofit/>
          </a:bodyPr>
          <a:lstStyle>
            <a:lvl1pPr marL="457200" lvl="0" indent="-228600" algn="ctr">
              <a:lnSpc>
                <a:spcPct val="90000"/>
              </a:lnSpc>
              <a:spcBef>
                <a:spcPts val="1000"/>
              </a:spcBef>
              <a:spcAft>
                <a:spcPts val="0"/>
              </a:spcAft>
              <a:buSzPts val="2800"/>
              <a:buNone/>
              <a:defRPr sz="800">
                <a:latin typeface="Arial"/>
                <a:ea typeface="Arial"/>
                <a:cs typeface="Arial"/>
                <a:sym typeface="Arial"/>
              </a:defRPr>
            </a:lvl1pPr>
            <a:lvl2pPr marL="914400" lvl="1" indent="-381000" algn="l">
              <a:lnSpc>
                <a:spcPct val="90000"/>
              </a:lnSpc>
              <a:spcBef>
                <a:spcPts val="500"/>
              </a:spcBef>
              <a:spcAft>
                <a:spcPts val="0"/>
              </a:spcAft>
              <a:buSzPts val="2400"/>
              <a:buChar char="•"/>
              <a:defRPr/>
            </a:lvl2pPr>
            <a:lvl3pPr marL="1371600" lvl="2" indent="-355600" algn="l">
              <a:lnSpc>
                <a:spcPct val="90000"/>
              </a:lnSpc>
              <a:spcBef>
                <a:spcPts val="500"/>
              </a:spcBef>
              <a:spcAft>
                <a:spcPts val="0"/>
              </a:spcAft>
              <a:buSzPts val="20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SzPts val="1800"/>
              <a:buChar char="•"/>
              <a:defRPr/>
            </a:lvl6pPr>
            <a:lvl7pPr marL="3200400" lvl="6" indent="-342900" algn="l">
              <a:lnSpc>
                <a:spcPct val="90000"/>
              </a:lnSpc>
              <a:spcBef>
                <a:spcPts val="500"/>
              </a:spcBef>
              <a:spcAft>
                <a:spcPts val="0"/>
              </a:spcAft>
              <a:buSzPts val="1800"/>
              <a:buChar char="•"/>
              <a:defRPr/>
            </a:lvl7pPr>
            <a:lvl8pPr marL="3657600" lvl="7" indent="-342900" algn="l">
              <a:lnSpc>
                <a:spcPct val="90000"/>
              </a:lnSpc>
              <a:spcBef>
                <a:spcPts val="500"/>
              </a:spcBef>
              <a:spcAft>
                <a:spcPts val="0"/>
              </a:spcAft>
              <a:buSzPts val="1800"/>
              <a:buChar char="•"/>
              <a:defRPr/>
            </a:lvl8pPr>
            <a:lvl9pPr marL="4114800" lvl="8" indent="-342900" algn="l">
              <a:lnSpc>
                <a:spcPct val="90000"/>
              </a:lnSpc>
              <a:spcBef>
                <a:spcPts val="500"/>
              </a:spcBef>
              <a:spcAft>
                <a:spcPts val="0"/>
              </a:spcAft>
              <a:buSzPts val="1800"/>
              <a:buChar char="•"/>
              <a:defRPr/>
            </a:lvl9pPr>
          </a:lstStyle>
          <a:p>
            <a:endParaRPr/>
          </a:p>
        </p:txBody>
      </p:sp>
      <p:pic>
        <p:nvPicPr>
          <p:cNvPr id="298" name="Google Shape;298;p94"/>
          <p:cNvPicPr preferRelativeResize="0"/>
          <p:nvPr/>
        </p:nvPicPr>
        <p:blipFill rotWithShape="1">
          <a:blip r:embed="rId4">
            <a:alphaModFix/>
          </a:blip>
          <a:srcRect/>
          <a:stretch/>
        </p:blipFill>
        <p:spPr>
          <a:xfrm rot="10800000" flipH="1">
            <a:off x="8330231" y="3099630"/>
            <a:ext cx="5103628" cy="4929641"/>
          </a:xfrm>
          <a:prstGeom prst="rect">
            <a:avLst/>
          </a:prstGeom>
          <a:noFill/>
          <a:ln>
            <a:noFill/>
          </a:ln>
        </p:spPr>
      </p:pic>
      <p:sp>
        <p:nvSpPr>
          <p:cNvPr id="299" name="Google Shape;299;p94"/>
          <p:cNvSpPr txBox="1">
            <a:spLocks noGrp="1"/>
          </p:cNvSpPr>
          <p:nvPr>
            <p:ph type="body" idx="3"/>
          </p:nvPr>
        </p:nvSpPr>
        <p:spPr>
          <a:xfrm>
            <a:off x="1309955" y="1828799"/>
            <a:ext cx="6394977" cy="3636085"/>
          </a:xfrm>
          <a:prstGeom prst="rect">
            <a:avLst/>
          </a:prstGeom>
          <a:noFill/>
          <a:ln>
            <a:noFill/>
          </a:ln>
        </p:spPr>
        <p:txBody>
          <a:bodyPr spcFirstLastPara="1" wrap="square" lIns="91425" tIns="45700" rIns="91425" bIns="45700" anchor="t" anchorCtr="0">
            <a:noAutofit/>
          </a:bodyPr>
          <a:lstStyle>
            <a:lvl1pPr marL="457200" marR="0" lvl="0" indent="-419100" algn="l">
              <a:lnSpc>
                <a:spcPct val="120000"/>
              </a:lnSpc>
              <a:spcBef>
                <a:spcPts val="600"/>
              </a:spcBef>
              <a:spcAft>
                <a:spcPts val="0"/>
              </a:spcAft>
              <a:buClr>
                <a:schemeClr val="accent6"/>
              </a:buClr>
              <a:buSzPts val="3000"/>
              <a:buFont typeface="Arial"/>
              <a:buChar char="•"/>
              <a:defRPr sz="2400" b="0">
                <a:solidFill>
                  <a:schemeClr val="dk1"/>
                </a:solidFill>
                <a:latin typeface="Arial"/>
                <a:ea typeface="Arial"/>
                <a:cs typeface="Arial"/>
                <a:sym typeface="Arial"/>
              </a:defRPr>
            </a:lvl1pPr>
            <a:lvl2pPr marL="914400" lvl="1" indent="-381000" algn="l">
              <a:lnSpc>
                <a:spcPct val="90000"/>
              </a:lnSpc>
              <a:spcBef>
                <a:spcPts val="600"/>
              </a:spcBef>
              <a:spcAft>
                <a:spcPts val="0"/>
              </a:spcAft>
              <a:buSzPts val="2400"/>
              <a:buChar char="•"/>
              <a:defRPr sz="2000">
                <a:solidFill>
                  <a:schemeClr val="dk1"/>
                </a:solidFill>
              </a:defRPr>
            </a:lvl2pPr>
            <a:lvl3pPr marL="1371600" lvl="2" indent="-355600" algn="l">
              <a:lnSpc>
                <a:spcPct val="90000"/>
              </a:lnSpc>
              <a:spcBef>
                <a:spcPts val="500"/>
              </a:spcBef>
              <a:spcAft>
                <a:spcPts val="0"/>
              </a:spcAft>
              <a:buSzPts val="2000"/>
              <a:buChar char="•"/>
              <a:defRPr sz="1800">
                <a:solidFill>
                  <a:schemeClr val="dk1"/>
                </a:solidFill>
              </a:defRPr>
            </a:lvl3pPr>
            <a:lvl4pPr marL="1828800" lvl="3" indent="-342900" algn="l">
              <a:lnSpc>
                <a:spcPct val="90000"/>
              </a:lnSpc>
              <a:spcBef>
                <a:spcPts val="500"/>
              </a:spcBef>
              <a:spcAft>
                <a:spcPts val="0"/>
              </a:spcAft>
              <a:buSzPts val="1800"/>
              <a:buChar char="•"/>
              <a:defRPr sz="1600">
                <a:solidFill>
                  <a:schemeClr val="dk1"/>
                </a:solidFill>
              </a:defRPr>
            </a:lvl4pPr>
            <a:lvl5pPr marL="2286000" lvl="4" indent="-342900" algn="l">
              <a:lnSpc>
                <a:spcPct val="90000"/>
              </a:lnSpc>
              <a:spcBef>
                <a:spcPts val="500"/>
              </a:spcBef>
              <a:spcAft>
                <a:spcPts val="0"/>
              </a:spcAft>
              <a:buSzPts val="1800"/>
              <a:buChar char="•"/>
              <a:defRPr sz="1400">
                <a:solidFill>
                  <a:schemeClr val="dk1"/>
                </a:solidFill>
              </a:defRPr>
            </a:lvl5pPr>
            <a:lvl6pPr marL="2743200" lvl="5" indent="-228600" algn="l">
              <a:lnSpc>
                <a:spcPct val="90000"/>
              </a:lnSpc>
              <a:spcBef>
                <a:spcPts val="500"/>
              </a:spcBef>
              <a:spcAft>
                <a:spcPts val="0"/>
              </a:spcAft>
              <a:buSzPts val="1800"/>
              <a:buNone/>
              <a:defRPr/>
            </a:lvl6pPr>
            <a:lvl7pPr marL="3200400" lvl="6" indent="-342900" algn="l">
              <a:lnSpc>
                <a:spcPct val="90000"/>
              </a:lnSpc>
              <a:spcBef>
                <a:spcPts val="500"/>
              </a:spcBef>
              <a:spcAft>
                <a:spcPts val="0"/>
              </a:spcAft>
              <a:buSzPts val="1800"/>
              <a:buChar char="•"/>
              <a:defRPr/>
            </a:lvl7pPr>
            <a:lvl8pPr marL="3657600" lvl="7" indent="-342900" algn="l">
              <a:lnSpc>
                <a:spcPct val="90000"/>
              </a:lnSpc>
              <a:spcBef>
                <a:spcPts val="500"/>
              </a:spcBef>
              <a:spcAft>
                <a:spcPts val="0"/>
              </a:spcAft>
              <a:buSzPts val="1800"/>
              <a:buChar char="•"/>
              <a:defRPr/>
            </a:lvl8pPr>
            <a:lvl9pPr marL="4114800" lvl="8" indent="-342900" algn="l">
              <a:lnSpc>
                <a:spcPct val="90000"/>
              </a:lnSpc>
              <a:spcBef>
                <a:spcPts val="500"/>
              </a:spcBef>
              <a:spcAft>
                <a:spcPts val="0"/>
              </a:spcAft>
              <a:buSzPts val="1800"/>
              <a:buChar char="•"/>
              <a:defRPr/>
            </a:lvl9pPr>
          </a:lstStyle>
          <a:p>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5_End (Summary A)">
  <p:cSld name="5_End (Summary A)">
    <p:bg>
      <p:bgPr>
        <a:solidFill>
          <a:schemeClr val="lt1"/>
        </a:solidFill>
        <a:effectLst/>
      </p:bgPr>
    </p:bg>
    <p:spTree>
      <p:nvGrpSpPr>
        <p:cNvPr id="1" name="Shape 300"/>
        <p:cNvGrpSpPr/>
        <p:nvPr/>
      </p:nvGrpSpPr>
      <p:grpSpPr>
        <a:xfrm>
          <a:off x="0" y="0"/>
          <a:ext cx="0" cy="0"/>
          <a:chOff x="0" y="0"/>
          <a:chExt cx="0" cy="0"/>
        </a:xfrm>
      </p:grpSpPr>
      <p:cxnSp>
        <p:nvCxnSpPr>
          <p:cNvPr id="301" name="Google Shape;301;p95"/>
          <p:cNvCxnSpPr/>
          <p:nvPr/>
        </p:nvCxnSpPr>
        <p:spPr>
          <a:xfrm>
            <a:off x="803350" y="6352065"/>
            <a:ext cx="0" cy="307463"/>
          </a:xfrm>
          <a:prstGeom prst="straightConnector1">
            <a:avLst/>
          </a:prstGeom>
          <a:noFill/>
          <a:ln w="9525" cap="flat" cmpd="sng">
            <a:solidFill>
              <a:srgbClr val="BFBFBF"/>
            </a:solidFill>
            <a:prstDash val="solid"/>
            <a:round/>
            <a:headEnd type="none" w="sm" len="sm"/>
            <a:tailEnd type="none" w="sm" len="sm"/>
          </a:ln>
        </p:spPr>
      </p:cxnSp>
      <p:sp>
        <p:nvSpPr>
          <p:cNvPr id="302" name="Google Shape;302;p95"/>
          <p:cNvSpPr txBox="1"/>
          <p:nvPr/>
        </p:nvSpPr>
        <p:spPr>
          <a:xfrm>
            <a:off x="262803" y="6370065"/>
            <a:ext cx="536961" cy="276999"/>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None/>
            </a:pPr>
            <a:fld id="{00000000-1234-1234-1234-123412341234}" type="slidenum">
              <a:rPr lang="cs-CZ" sz="1200" b="0" i="0" u="none" strike="noStrike" cap="none">
                <a:solidFill>
                  <a:schemeClr val="dk2"/>
                </a:solidFill>
                <a:latin typeface="Arial"/>
                <a:ea typeface="Arial"/>
                <a:cs typeface="Arial"/>
                <a:sym typeface="Arial"/>
              </a:rPr>
              <a:t>‹#›</a:t>
            </a:fld>
            <a:endParaRPr sz="1200" b="0" i="0" u="none" strike="noStrike" cap="none">
              <a:solidFill>
                <a:schemeClr val="dk2"/>
              </a:solidFill>
              <a:latin typeface="Arial"/>
              <a:ea typeface="Arial"/>
              <a:cs typeface="Arial"/>
              <a:sym typeface="Arial"/>
            </a:endParaRPr>
          </a:p>
        </p:txBody>
      </p:sp>
      <p:cxnSp>
        <p:nvCxnSpPr>
          <p:cNvPr id="303" name="Google Shape;303;p95"/>
          <p:cNvCxnSpPr/>
          <p:nvPr/>
        </p:nvCxnSpPr>
        <p:spPr>
          <a:xfrm>
            <a:off x="803350" y="6352065"/>
            <a:ext cx="0" cy="307463"/>
          </a:xfrm>
          <a:prstGeom prst="straightConnector1">
            <a:avLst/>
          </a:prstGeom>
          <a:noFill/>
          <a:ln w="9525" cap="flat" cmpd="sng">
            <a:solidFill>
              <a:srgbClr val="BFBFBF"/>
            </a:solidFill>
            <a:prstDash val="solid"/>
            <a:round/>
            <a:headEnd type="none" w="sm" len="sm"/>
            <a:tailEnd type="none" w="sm" len="sm"/>
          </a:ln>
        </p:spPr>
      </p:cxnSp>
      <p:pic>
        <p:nvPicPr>
          <p:cNvPr id="304" name="Google Shape;304;p95" descr="A picture containing text, tableware, dishware, plate&#10;&#10;Description automatically generated"/>
          <p:cNvPicPr preferRelativeResize="0"/>
          <p:nvPr/>
        </p:nvPicPr>
        <p:blipFill rotWithShape="1">
          <a:blip r:embed="rId2">
            <a:alphaModFix/>
          </a:blip>
          <a:srcRect/>
          <a:stretch/>
        </p:blipFill>
        <p:spPr>
          <a:xfrm>
            <a:off x="857271" y="6291740"/>
            <a:ext cx="799279" cy="442766"/>
          </a:xfrm>
          <a:prstGeom prst="rect">
            <a:avLst/>
          </a:prstGeom>
          <a:noFill/>
          <a:ln>
            <a:noFill/>
          </a:ln>
        </p:spPr>
      </p:pic>
      <p:sp>
        <p:nvSpPr>
          <p:cNvPr id="305" name="Google Shape;305;p95"/>
          <p:cNvSpPr txBox="1">
            <a:spLocks noGrp="1"/>
          </p:cNvSpPr>
          <p:nvPr>
            <p:ph type="body" idx="1"/>
          </p:nvPr>
        </p:nvSpPr>
        <p:spPr>
          <a:xfrm>
            <a:off x="1309955" y="497107"/>
            <a:ext cx="6394977" cy="1051994"/>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SzPts val="2800"/>
              <a:buNone/>
              <a:defRPr b="1">
                <a:latin typeface="Arial"/>
                <a:ea typeface="Arial"/>
                <a:cs typeface="Arial"/>
                <a:sym typeface="Arial"/>
              </a:defRPr>
            </a:lvl1pPr>
            <a:lvl2pPr marL="914400" lvl="1" indent="-381000" algn="l">
              <a:lnSpc>
                <a:spcPct val="90000"/>
              </a:lnSpc>
              <a:spcBef>
                <a:spcPts val="500"/>
              </a:spcBef>
              <a:spcAft>
                <a:spcPts val="0"/>
              </a:spcAft>
              <a:buSzPts val="2400"/>
              <a:buChar char="•"/>
              <a:defRPr/>
            </a:lvl2pPr>
            <a:lvl3pPr marL="1371600" lvl="2" indent="-355600" algn="l">
              <a:lnSpc>
                <a:spcPct val="90000"/>
              </a:lnSpc>
              <a:spcBef>
                <a:spcPts val="500"/>
              </a:spcBef>
              <a:spcAft>
                <a:spcPts val="0"/>
              </a:spcAft>
              <a:buSzPts val="20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SzPts val="1800"/>
              <a:buChar char="•"/>
              <a:defRPr/>
            </a:lvl6pPr>
            <a:lvl7pPr marL="3200400" lvl="6" indent="-342900" algn="l">
              <a:lnSpc>
                <a:spcPct val="90000"/>
              </a:lnSpc>
              <a:spcBef>
                <a:spcPts val="500"/>
              </a:spcBef>
              <a:spcAft>
                <a:spcPts val="0"/>
              </a:spcAft>
              <a:buSzPts val="1800"/>
              <a:buChar char="•"/>
              <a:defRPr/>
            </a:lvl7pPr>
            <a:lvl8pPr marL="3657600" lvl="7" indent="-342900" algn="l">
              <a:lnSpc>
                <a:spcPct val="90000"/>
              </a:lnSpc>
              <a:spcBef>
                <a:spcPts val="500"/>
              </a:spcBef>
              <a:spcAft>
                <a:spcPts val="0"/>
              </a:spcAft>
              <a:buSzPts val="1800"/>
              <a:buChar char="•"/>
              <a:defRPr/>
            </a:lvl8pPr>
            <a:lvl9pPr marL="4114800" lvl="8" indent="-342900" algn="l">
              <a:lnSpc>
                <a:spcPct val="90000"/>
              </a:lnSpc>
              <a:spcBef>
                <a:spcPts val="500"/>
              </a:spcBef>
              <a:spcAft>
                <a:spcPts val="0"/>
              </a:spcAft>
              <a:buSzPts val="1800"/>
              <a:buChar char="•"/>
              <a:defRPr/>
            </a:lvl9pPr>
          </a:lstStyle>
          <a:p>
            <a:endParaRPr/>
          </a:p>
        </p:txBody>
      </p:sp>
      <p:sp>
        <p:nvSpPr>
          <p:cNvPr id="306" name="Google Shape;306;p95"/>
          <p:cNvSpPr txBox="1">
            <a:spLocks noGrp="1"/>
          </p:cNvSpPr>
          <p:nvPr>
            <p:ph type="body" idx="2"/>
          </p:nvPr>
        </p:nvSpPr>
        <p:spPr>
          <a:xfrm>
            <a:off x="4482307" y="6659528"/>
            <a:ext cx="3227387" cy="211137"/>
          </a:xfrm>
          <a:prstGeom prst="rect">
            <a:avLst/>
          </a:prstGeom>
          <a:noFill/>
          <a:ln>
            <a:noFill/>
          </a:ln>
        </p:spPr>
        <p:txBody>
          <a:bodyPr spcFirstLastPara="1" wrap="square" lIns="91425" tIns="45700" rIns="91425" bIns="45700" anchor="ctr" anchorCtr="0">
            <a:noAutofit/>
          </a:bodyPr>
          <a:lstStyle>
            <a:lvl1pPr marL="457200" lvl="0" indent="-228600" algn="ctr">
              <a:lnSpc>
                <a:spcPct val="90000"/>
              </a:lnSpc>
              <a:spcBef>
                <a:spcPts val="1000"/>
              </a:spcBef>
              <a:spcAft>
                <a:spcPts val="0"/>
              </a:spcAft>
              <a:buSzPts val="2800"/>
              <a:buNone/>
              <a:defRPr sz="800">
                <a:latin typeface="Arial"/>
                <a:ea typeface="Arial"/>
                <a:cs typeface="Arial"/>
                <a:sym typeface="Arial"/>
              </a:defRPr>
            </a:lvl1pPr>
            <a:lvl2pPr marL="914400" lvl="1" indent="-381000" algn="l">
              <a:lnSpc>
                <a:spcPct val="90000"/>
              </a:lnSpc>
              <a:spcBef>
                <a:spcPts val="500"/>
              </a:spcBef>
              <a:spcAft>
                <a:spcPts val="0"/>
              </a:spcAft>
              <a:buSzPts val="2400"/>
              <a:buChar char="•"/>
              <a:defRPr/>
            </a:lvl2pPr>
            <a:lvl3pPr marL="1371600" lvl="2" indent="-355600" algn="l">
              <a:lnSpc>
                <a:spcPct val="90000"/>
              </a:lnSpc>
              <a:spcBef>
                <a:spcPts val="500"/>
              </a:spcBef>
              <a:spcAft>
                <a:spcPts val="0"/>
              </a:spcAft>
              <a:buSzPts val="20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SzPts val="1800"/>
              <a:buChar char="•"/>
              <a:defRPr/>
            </a:lvl6pPr>
            <a:lvl7pPr marL="3200400" lvl="6" indent="-342900" algn="l">
              <a:lnSpc>
                <a:spcPct val="90000"/>
              </a:lnSpc>
              <a:spcBef>
                <a:spcPts val="500"/>
              </a:spcBef>
              <a:spcAft>
                <a:spcPts val="0"/>
              </a:spcAft>
              <a:buSzPts val="1800"/>
              <a:buChar char="•"/>
              <a:defRPr/>
            </a:lvl7pPr>
            <a:lvl8pPr marL="3657600" lvl="7" indent="-342900" algn="l">
              <a:lnSpc>
                <a:spcPct val="90000"/>
              </a:lnSpc>
              <a:spcBef>
                <a:spcPts val="500"/>
              </a:spcBef>
              <a:spcAft>
                <a:spcPts val="0"/>
              </a:spcAft>
              <a:buSzPts val="1800"/>
              <a:buChar char="•"/>
              <a:defRPr/>
            </a:lvl8pPr>
            <a:lvl9pPr marL="4114800" lvl="8" indent="-342900" algn="l">
              <a:lnSpc>
                <a:spcPct val="90000"/>
              </a:lnSpc>
              <a:spcBef>
                <a:spcPts val="500"/>
              </a:spcBef>
              <a:spcAft>
                <a:spcPts val="0"/>
              </a:spcAft>
              <a:buSzPts val="1800"/>
              <a:buChar char="•"/>
              <a:defRPr/>
            </a:lvl9pPr>
          </a:lstStyle>
          <a:p>
            <a:endParaRPr/>
          </a:p>
        </p:txBody>
      </p:sp>
      <p:sp>
        <p:nvSpPr>
          <p:cNvPr id="307" name="Google Shape;307;p95"/>
          <p:cNvSpPr txBox="1">
            <a:spLocks noGrp="1"/>
          </p:cNvSpPr>
          <p:nvPr>
            <p:ph type="body" idx="3"/>
          </p:nvPr>
        </p:nvSpPr>
        <p:spPr>
          <a:xfrm>
            <a:off x="1309955" y="1828799"/>
            <a:ext cx="6394977" cy="3636085"/>
          </a:xfrm>
          <a:prstGeom prst="rect">
            <a:avLst/>
          </a:prstGeom>
          <a:noFill/>
          <a:ln>
            <a:noFill/>
          </a:ln>
        </p:spPr>
        <p:txBody>
          <a:bodyPr spcFirstLastPara="1" wrap="square" lIns="91425" tIns="45700" rIns="91425" bIns="45700" anchor="t" anchorCtr="0">
            <a:noAutofit/>
          </a:bodyPr>
          <a:lstStyle>
            <a:lvl1pPr marL="457200" marR="0" lvl="0" indent="-419100" algn="l">
              <a:lnSpc>
                <a:spcPct val="120000"/>
              </a:lnSpc>
              <a:spcBef>
                <a:spcPts val="600"/>
              </a:spcBef>
              <a:spcAft>
                <a:spcPts val="0"/>
              </a:spcAft>
              <a:buClr>
                <a:schemeClr val="accent6"/>
              </a:buClr>
              <a:buSzPts val="3000"/>
              <a:buFont typeface="Arial"/>
              <a:buChar char="•"/>
              <a:defRPr sz="2400" b="0">
                <a:solidFill>
                  <a:schemeClr val="dk1"/>
                </a:solidFill>
                <a:latin typeface="Arial"/>
                <a:ea typeface="Arial"/>
                <a:cs typeface="Arial"/>
                <a:sym typeface="Arial"/>
              </a:defRPr>
            </a:lvl1pPr>
            <a:lvl2pPr marL="914400" lvl="1" indent="-381000" algn="l">
              <a:lnSpc>
                <a:spcPct val="90000"/>
              </a:lnSpc>
              <a:spcBef>
                <a:spcPts val="600"/>
              </a:spcBef>
              <a:spcAft>
                <a:spcPts val="0"/>
              </a:spcAft>
              <a:buSzPts val="2400"/>
              <a:buChar char="•"/>
              <a:defRPr sz="2000">
                <a:solidFill>
                  <a:schemeClr val="dk1"/>
                </a:solidFill>
              </a:defRPr>
            </a:lvl2pPr>
            <a:lvl3pPr marL="1371600" lvl="2" indent="-355600" algn="l">
              <a:lnSpc>
                <a:spcPct val="90000"/>
              </a:lnSpc>
              <a:spcBef>
                <a:spcPts val="500"/>
              </a:spcBef>
              <a:spcAft>
                <a:spcPts val="0"/>
              </a:spcAft>
              <a:buSzPts val="2000"/>
              <a:buChar char="•"/>
              <a:defRPr sz="1800">
                <a:solidFill>
                  <a:schemeClr val="dk1"/>
                </a:solidFill>
              </a:defRPr>
            </a:lvl3pPr>
            <a:lvl4pPr marL="1828800" lvl="3" indent="-342900" algn="l">
              <a:lnSpc>
                <a:spcPct val="90000"/>
              </a:lnSpc>
              <a:spcBef>
                <a:spcPts val="500"/>
              </a:spcBef>
              <a:spcAft>
                <a:spcPts val="0"/>
              </a:spcAft>
              <a:buSzPts val="1800"/>
              <a:buChar char="•"/>
              <a:defRPr sz="1600">
                <a:solidFill>
                  <a:schemeClr val="dk1"/>
                </a:solidFill>
              </a:defRPr>
            </a:lvl4pPr>
            <a:lvl5pPr marL="2286000" lvl="4" indent="-342900" algn="l">
              <a:lnSpc>
                <a:spcPct val="90000"/>
              </a:lnSpc>
              <a:spcBef>
                <a:spcPts val="500"/>
              </a:spcBef>
              <a:spcAft>
                <a:spcPts val="0"/>
              </a:spcAft>
              <a:buSzPts val="1800"/>
              <a:buChar char="•"/>
              <a:defRPr sz="1400">
                <a:solidFill>
                  <a:schemeClr val="dk1"/>
                </a:solidFill>
              </a:defRPr>
            </a:lvl5pPr>
            <a:lvl6pPr marL="2743200" lvl="5" indent="-228600" algn="l">
              <a:lnSpc>
                <a:spcPct val="90000"/>
              </a:lnSpc>
              <a:spcBef>
                <a:spcPts val="500"/>
              </a:spcBef>
              <a:spcAft>
                <a:spcPts val="0"/>
              </a:spcAft>
              <a:buSzPts val="1800"/>
              <a:buNone/>
              <a:defRPr/>
            </a:lvl6pPr>
            <a:lvl7pPr marL="3200400" lvl="6" indent="-342900" algn="l">
              <a:lnSpc>
                <a:spcPct val="90000"/>
              </a:lnSpc>
              <a:spcBef>
                <a:spcPts val="500"/>
              </a:spcBef>
              <a:spcAft>
                <a:spcPts val="0"/>
              </a:spcAft>
              <a:buSzPts val="1800"/>
              <a:buChar char="•"/>
              <a:defRPr/>
            </a:lvl7pPr>
            <a:lvl8pPr marL="3657600" lvl="7" indent="-342900" algn="l">
              <a:lnSpc>
                <a:spcPct val="90000"/>
              </a:lnSpc>
              <a:spcBef>
                <a:spcPts val="500"/>
              </a:spcBef>
              <a:spcAft>
                <a:spcPts val="0"/>
              </a:spcAft>
              <a:buSzPts val="1800"/>
              <a:buChar char="•"/>
              <a:defRPr/>
            </a:lvl8pPr>
            <a:lvl9pPr marL="4114800" lvl="8" indent="-342900" algn="l">
              <a:lnSpc>
                <a:spcPct val="90000"/>
              </a:lnSpc>
              <a:spcBef>
                <a:spcPts val="500"/>
              </a:spcBef>
              <a:spcAft>
                <a:spcPts val="0"/>
              </a:spcAft>
              <a:buSzPts val="1800"/>
              <a:buChar char="•"/>
              <a:defRPr/>
            </a:lvl9pPr>
          </a:lstStyle>
          <a:p>
            <a:endParaRPr/>
          </a:p>
        </p:txBody>
      </p:sp>
      <p:pic>
        <p:nvPicPr>
          <p:cNvPr id="308" name="Google Shape;308;p95"/>
          <p:cNvPicPr preferRelativeResize="0"/>
          <p:nvPr/>
        </p:nvPicPr>
        <p:blipFill rotWithShape="1">
          <a:blip r:embed="rId3">
            <a:alphaModFix/>
          </a:blip>
          <a:srcRect/>
          <a:stretch/>
        </p:blipFill>
        <p:spPr>
          <a:xfrm rot="10800000">
            <a:off x="8788086" y="828699"/>
            <a:ext cx="4552546" cy="4552546"/>
          </a:xfrm>
          <a:prstGeom prst="rect">
            <a:avLst/>
          </a:prstGeom>
          <a:noFill/>
          <a:ln>
            <a:noFill/>
          </a:ln>
        </p:spPr>
      </p:pic>
      <p:pic>
        <p:nvPicPr>
          <p:cNvPr id="309" name="Google Shape;309;p95"/>
          <p:cNvPicPr preferRelativeResize="0"/>
          <p:nvPr/>
        </p:nvPicPr>
        <p:blipFill rotWithShape="1">
          <a:blip r:embed="rId4">
            <a:alphaModFix/>
          </a:blip>
          <a:srcRect/>
          <a:stretch/>
        </p:blipFill>
        <p:spPr>
          <a:xfrm rot="10800000">
            <a:off x="7971488" y="1476755"/>
            <a:ext cx="3942083" cy="4211805"/>
          </a:xfrm>
          <a:prstGeom prst="rect">
            <a:avLst/>
          </a:prstGeom>
          <a:noFill/>
          <a:ln>
            <a:noFill/>
          </a:ln>
        </p:spPr>
      </p:pic>
      <p:sp>
        <p:nvSpPr>
          <p:cNvPr id="310" name="Google Shape;310;p95"/>
          <p:cNvSpPr>
            <a:spLocks noGrp="1"/>
          </p:cNvSpPr>
          <p:nvPr>
            <p:ph type="pic" idx="4"/>
          </p:nvPr>
        </p:nvSpPr>
        <p:spPr>
          <a:xfrm>
            <a:off x="8683101" y="711742"/>
            <a:ext cx="3679362" cy="4586986"/>
          </a:xfrm>
          <a:prstGeom prst="rect">
            <a:avLst/>
          </a:prstGeom>
          <a:solidFill>
            <a:schemeClr val="accent6"/>
          </a:solidFill>
          <a:ln>
            <a:noFill/>
          </a:ln>
        </p:spPr>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One_Copy">
  <p:cSld name="One_Copy">
    <p:spTree>
      <p:nvGrpSpPr>
        <p:cNvPr id="1" name="Shape 31"/>
        <p:cNvGrpSpPr/>
        <p:nvPr/>
      </p:nvGrpSpPr>
      <p:grpSpPr>
        <a:xfrm>
          <a:off x="0" y="0"/>
          <a:ext cx="0" cy="0"/>
          <a:chOff x="0" y="0"/>
          <a:chExt cx="0" cy="0"/>
        </a:xfrm>
      </p:grpSpPr>
      <p:pic>
        <p:nvPicPr>
          <p:cNvPr id="32" name="Google Shape;32;p60"/>
          <p:cNvPicPr preferRelativeResize="0"/>
          <p:nvPr/>
        </p:nvPicPr>
        <p:blipFill rotWithShape="1">
          <a:blip r:embed="rId2">
            <a:alphaModFix/>
          </a:blip>
          <a:srcRect/>
          <a:stretch/>
        </p:blipFill>
        <p:spPr>
          <a:xfrm>
            <a:off x="600" y="0"/>
            <a:ext cx="12192000" cy="6858000"/>
          </a:xfrm>
          <a:prstGeom prst="rect">
            <a:avLst/>
          </a:prstGeom>
          <a:noFill/>
          <a:ln>
            <a:noFill/>
          </a:ln>
        </p:spPr>
      </p:pic>
      <p:sp>
        <p:nvSpPr>
          <p:cNvPr id="33" name="Google Shape;33;p60"/>
          <p:cNvSpPr txBox="1">
            <a:spLocks noGrp="1"/>
          </p:cNvSpPr>
          <p:nvPr>
            <p:ph type="body" idx="1"/>
          </p:nvPr>
        </p:nvSpPr>
        <p:spPr>
          <a:xfrm>
            <a:off x="687341" y="269876"/>
            <a:ext cx="4607469" cy="413816"/>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0"/>
              </a:spcBef>
              <a:spcAft>
                <a:spcPts val="0"/>
              </a:spcAft>
              <a:buClr>
                <a:schemeClr val="dk1"/>
              </a:buClr>
              <a:buSzPts val="2100"/>
              <a:buNone/>
              <a:defRPr sz="2100" b="1" i="0" cap="none">
                <a:solidFill>
                  <a:schemeClr val="dk1"/>
                </a:solidFill>
                <a:latin typeface="Arial"/>
                <a:ea typeface="Arial"/>
                <a:cs typeface="Arial"/>
                <a:sym typeface="Arial"/>
              </a:defRPr>
            </a:lvl1pPr>
            <a:lvl2pPr marL="914400" lvl="1" indent="-228600" algn="l">
              <a:lnSpc>
                <a:spcPct val="90000"/>
              </a:lnSpc>
              <a:spcBef>
                <a:spcPts val="500"/>
              </a:spcBef>
              <a:spcAft>
                <a:spcPts val="0"/>
              </a:spcAft>
              <a:buClr>
                <a:schemeClr val="dk1"/>
              </a:buClr>
              <a:buSzPts val="2400"/>
              <a:buNone/>
              <a:defRPr/>
            </a:lvl2pPr>
            <a:lvl3pPr marL="1371600" lvl="2" indent="-228600" algn="l">
              <a:lnSpc>
                <a:spcPct val="90000"/>
              </a:lnSpc>
              <a:spcBef>
                <a:spcPts val="500"/>
              </a:spcBef>
              <a:spcAft>
                <a:spcPts val="0"/>
              </a:spcAft>
              <a:buClr>
                <a:schemeClr val="dk1"/>
              </a:buClr>
              <a:buSzPts val="20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4" name="Google Shape;34;p60"/>
          <p:cNvSpPr txBox="1">
            <a:spLocks noGrp="1"/>
          </p:cNvSpPr>
          <p:nvPr>
            <p:ph type="body" idx="2"/>
          </p:nvPr>
        </p:nvSpPr>
        <p:spPr>
          <a:xfrm>
            <a:off x="687341" y="683692"/>
            <a:ext cx="4607469" cy="452574"/>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0"/>
              </a:spcBef>
              <a:spcAft>
                <a:spcPts val="0"/>
              </a:spcAft>
              <a:buClr>
                <a:schemeClr val="dk1"/>
              </a:buClr>
              <a:buSzPts val="1800"/>
              <a:buNone/>
              <a:defRPr sz="1800" b="0" i="0" cap="none">
                <a:solidFill>
                  <a:schemeClr val="dk1"/>
                </a:solidFill>
                <a:latin typeface="Arial"/>
                <a:ea typeface="Arial"/>
                <a:cs typeface="Arial"/>
                <a:sym typeface="Arial"/>
              </a:defRPr>
            </a:lvl1pPr>
            <a:lvl2pPr marL="914400" lvl="1" indent="-228600" algn="l">
              <a:lnSpc>
                <a:spcPct val="90000"/>
              </a:lnSpc>
              <a:spcBef>
                <a:spcPts val="500"/>
              </a:spcBef>
              <a:spcAft>
                <a:spcPts val="0"/>
              </a:spcAft>
              <a:buClr>
                <a:schemeClr val="dk1"/>
              </a:buClr>
              <a:buSzPts val="2400"/>
              <a:buNone/>
              <a:defRPr/>
            </a:lvl2pPr>
            <a:lvl3pPr marL="1371600" lvl="2" indent="-228600" algn="l">
              <a:lnSpc>
                <a:spcPct val="90000"/>
              </a:lnSpc>
              <a:spcBef>
                <a:spcPts val="500"/>
              </a:spcBef>
              <a:spcAft>
                <a:spcPts val="0"/>
              </a:spcAft>
              <a:buClr>
                <a:schemeClr val="dk1"/>
              </a:buClr>
              <a:buSzPts val="20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5" name="Google Shape;35;p60"/>
          <p:cNvSpPr txBox="1"/>
          <p:nvPr/>
        </p:nvSpPr>
        <p:spPr>
          <a:xfrm>
            <a:off x="11390811" y="6548846"/>
            <a:ext cx="679269" cy="246221"/>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000"/>
              <a:buFont typeface="Arial"/>
              <a:buNone/>
            </a:pPr>
            <a:fld id="{00000000-1234-1234-1234-123412341234}" type="slidenum">
              <a:rPr lang="cs-CZ" sz="1000" b="0" i="0" u="none" strike="noStrike" cap="none">
                <a:solidFill>
                  <a:schemeClr val="dk1"/>
                </a:solidFill>
                <a:latin typeface="Arial"/>
                <a:ea typeface="Arial"/>
                <a:cs typeface="Arial"/>
                <a:sym typeface="Arial"/>
              </a:rPr>
              <a:t>‹#›</a:t>
            </a:fld>
            <a:endParaRPr sz="1000" b="0" i="0" u="none" strike="noStrike" cap="none">
              <a:solidFill>
                <a:schemeClr val="dk1"/>
              </a:solidFill>
              <a:latin typeface="Arial"/>
              <a:ea typeface="Arial"/>
              <a:cs typeface="Arial"/>
              <a:sym typeface="Arial"/>
            </a:endParaRPr>
          </a:p>
        </p:txBody>
      </p:sp>
      <p:sp>
        <p:nvSpPr>
          <p:cNvPr id="36" name="Google Shape;36;p60"/>
          <p:cNvSpPr txBox="1">
            <a:spLocks noGrp="1"/>
          </p:cNvSpPr>
          <p:nvPr>
            <p:ph type="body" idx="3"/>
          </p:nvPr>
        </p:nvSpPr>
        <p:spPr>
          <a:xfrm>
            <a:off x="687389" y="1266092"/>
            <a:ext cx="10834052" cy="5001846"/>
          </a:xfrm>
          <a:prstGeom prst="rect">
            <a:avLst/>
          </a:prstGeom>
          <a:noFill/>
          <a:ln>
            <a:noFill/>
          </a:ln>
        </p:spPr>
        <p:txBody>
          <a:bodyPr spcFirstLastPara="1" wrap="square" lIns="91425" tIns="45700" rIns="91425" bIns="45700" anchor="t" anchorCtr="0">
            <a:normAutofit/>
          </a:bodyPr>
          <a:lstStyle>
            <a:lvl1pPr marL="457200" lvl="0" indent="-228600" algn="l">
              <a:lnSpc>
                <a:spcPct val="114285"/>
              </a:lnSpc>
              <a:spcBef>
                <a:spcPts val="0"/>
              </a:spcBef>
              <a:spcAft>
                <a:spcPts val="0"/>
              </a:spcAft>
              <a:buClr>
                <a:schemeClr val="dk1"/>
              </a:buClr>
              <a:buSzPts val="1400"/>
              <a:buNone/>
              <a:defRPr sz="1400" b="0" i="0">
                <a:latin typeface="Arial"/>
                <a:ea typeface="Arial"/>
                <a:cs typeface="Arial"/>
                <a:sym typeface="Arial"/>
              </a:defRPr>
            </a:lvl1pPr>
            <a:lvl2pPr marL="914400" lvl="1" indent="-228600" algn="l">
              <a:lnSpc>
                <a:spcPct val="90000"/>
              </a:lnSpc>
              <a:spcBef>
                <a:spcPts val="500"/>
              </a:spcBef>
              <a:spcAft>
                <a:spcPts val="0"/>
              </a:spcAft>
              <a:buClr>
                <a:schemeClr val="dk1"/>
              </a:buClr>
              <a:buSzPts val="2400"/>
              <a:buNone/>
              <a:defRPr/>
            </a:lvl2pPr>
            <a:lvl3pPr marL="1371600" lvl="2" indent="-228600" algn="l">
              <a:lnSpc>
                <a:spcPct val="90000"/>
              </a:lnSpc>
              <a:spcBef>
                <a:spcPts val="500"/>
              </a:spcBef>
              <a:spcAft>
                <a:spcPts val="0"/>
              </a:spcAft>
              <a:buClr>
                <a:schemeClr val="dk1"/>
              </a:buClr>
              <a:buSzPts val="20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4_Content (blank A)">
  <p:cSld name="4_Content (blank A)">
    <p:spTree>
      <p:nvGrpSpPr>
        <p:cNvPr id="1" name="Shape 311"/>
        <p:cNvGrpSpPr/>
        <p:nvPr/>
      </p:nvGrpSpPr>
      <p:grpSpPr>
        <a:xfrm>
          <a:off x="0" y="0"/>
          <a:ext cx="0" cy="0"/>
          <a:chOff x="0" y="0"/>
          <a:chExt cx="0" cy="0"/>
        </a:xfrm>
      </p:grpSpPr>
      <p:pic>
        <p:nvPicPr>
          <p:cNvPr id="312" name="Google Shape;312;p96"/>
          <p:cNvPicPr preferRelativeResize="0"/>
          <p:nvPr/>
        </p:nvPicPr>
        <p:blipFill rotWithShape="1">
          <a:blip r:embed="rId2">
            <a:alphaModFix/>
          </a:blip>
          <a:srcRect/>
          <a:stretch/>
        </p:blipFill>
        <p:spPr>
          <a:xfrm>
            <a:off x="531283" y="-4457450"/>
            <a:ext cx="13258800" cy="13258800"/>
          </a:xfrm>
          <a:prstGeom prst="rect">
            <a:avLst/>
          </a:prstGeom>
          <a:noFill/>
          <a:ln>
            <a:noFill/>
          </a:ln>
        </p:spPr>
      </p:pic>
      <p:cxnSp>
        <p:nvCxnSpPr>
          <p:cNvPr id="313" name="Google Shape;313;p96"/>
          <p:cNvCxnSpPr/>
          <p:nvPr/>
        </p:nvCxnSpPr>
        <p:spPr>
          <a:xfrm>
            <a:off x="803350" y="6352065"/>
            <a:ext cx="0" cy="307463"/>
          </a:xfrm>
          <a:prstGeom prst="straightConnector1">
            <a:avLst/>
          </a:prstGeom>
          <a:noFill/>
          <a:ln w="9525" cap="flat" cmpd="sng">
            <a:solidFill>
              <a:srgbClr val="BFBFBF"/>
            </a:solidFill>
            <a:prstDash val="solid"/>
            <a:round/>
            <a:headEnd type="none" w="sm" len="sm"/>
            <a:tailEnd type="none" w="sm" len="sm"/>
          </a:ln>
        </p:spPr>
      </p:cxnSp>
      <p:sp>
        <p:nvSpPr>
          <p:cNvPr id="314" name="Google Shape;314;p96"/>
          <p:cNvSpPr txBox="1"/>
          <p:nvPr/>
        </p:nvSpPr>
        <p:spPr>
          <a:xfrm>
            <a:off x="262803" y="6370065"/>
            <a:ext cx="536961" cy="276999"/>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None/>
            </a:pPr>
            <a:fld id="{00000000-1234-1234-1234-123412341234}" type="slidenum">
              <a:rPr lang="cs-CZ" sz="1200" b="0" i="0" u="none" strike="noStrike" cap="none">
                <a:solidFill>
                  <a:schemeClr val="lt2"/>
                </a:solidFill>
                <a:latin typeface="Arial"/>
                <a:ea typeface="Arial"/>
                <a:cs typeface="Arial"/>
                <a:sym typeface="Arial"/>
              </a:rPr>
              <a:t>‹#›</a:t>
            </a:fld>
            <a:endParaRPr sz="1200" b="0" i="0" u="none" strike="noStrike" cap="none">
              <a:solidFill>
                <a:schemeClr val="lt2"/>
              </a:solidFill>
              <a:latin typeface="Arial"/>
              <a:ea typeface="Arial"/>
              <a:cs typeface="Arial"/>
              <a:sym typeface="Arial"/>
            </a:endParaRPr>
          </a:p>
        </p:txBody>
      </p:sp>
      <p:cxnSp>
        <p:nvCxnSpPr>
          <p:cNvPr id="315" name="Google Shape;315;p96"/>
          <p:cNvCxnSpPr/>
          <p:nvPr/>
        </p:nvCxnSpPr>
        <p:spPr>
          <a:xfrm>
            <a:off x="803350" y="6352065"/>
            <a:ext cx="0" cy="307463"/>
          </a:xfrm>
          <a:prstGeom prst="straightConnector1">
            <a:avLst/>
          </a:prstGeom>
          <a:noFill/>
          <a:ln w="9525" cap="flat" cmpd="sng">
            <a:solidFill>
              <a:srgbClr val="BFBFBF"/>
            </a:solidFill>
            <a:prstDash val="solid"/>
            <a:round/>
            <a:headEnd type="none" w="sm" len="sm"/>
            <a:tailEnd type="none" w="sm" len="sm"/>
          </a:ln>
        </p:spPr>
      </p:cxnSp>
      <p:pic>
        <p:nvPicPr>
          <p:cNvPr id="316" name="Google Shape;316;p96" descr="A picture containing text, tableware, dishware, plate&#10;&#10;Description automatically generated"/>
          <p:cNvPicPr preferRelativeResize="0"/>
          <p:nvPr/>
        </p:nvPicPr>
        <p:blipFill rotWithShape="1">
          <a:blip r:embed="rId3">
            <a:alphaModFix/>
          </a:blip>
          <a:srcRect/>
          <a:stretch/>
        </p:blipFill>
        <p:spPr>
          <a:xfrm>
            <a:off x="857271" y="6291740"/>
            <a:ext cx="799279" cy="442766"/>
          </a:xfrm>
          <a:prstGeom prst="rect">
            <a:avLst/>
          </a:prstGeom>
          <a:noFill/>
          <a:ln>
            <a:noFill/>
          </a:ln>
        </p:spPr>
      </p:pic>
      <p:sp>
        <p:nvSpPr>
          <p:cNvPr id="317" name="Google Shape;317;p96"/>
          <p:cNvSpPr txBox="1">
            <a:spLocks noGrp="1"/>
          </p:cNvSpPr>
          <p:nvPr>
            <p:ph type="body" idx="1"/>
          </p:nvPr>
        </p:nvSpPr>
        <p:spPr>
          <a:xfrm>
            <a:off x="1309955" y="497107"/>
            <a:ext cx="6394977" cy="1051994"/>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SzPts val="2800"/>
              <a:buNone/>
              <a:defRPr b="1">
                <a:solidFill>
                  <a:schemeClr val="dk1"/>
                </a:solidFill>
                <a:latin typeface="Arial"/>
                <a:ea typeface="Arial"/>
                <a:cs typeface="Arial"/>
                <a:sym typeface="Arial"/>
              </a:defRPr>
            </a:lvl1pPr>
            <a:lvl2pPr marL="914400" lvl="1" indent="-381000" algn="l">
              <a:lnSpc>
                <a:spcPct val="90000"/>
              </a:lnSpc>
              <a:spcBef>
                <a:spcPts val="500"/>
              </a:spcBef>
              <a:spcAft>
                <a:spcPts val="0"/>
              </a:spcAft>
              <a:buSzPts val="2400"/>
              <a:buChar char="•"/>
              <a:defRPr/>
            </a:lvl2pPr>
            <a:lvl3pPr marL="1371600" lvl="2" indent="-355600" algn="l">
              <a:lnSpc>
                <a:spcPct val="90000"/>
              </a:lnSpc>
              <a:spcBef>
                <a:spcPts val="500"/>
              </a:spcBef>
              <a:spcAft>
                <a:spcPts val="0"/>
              </a:spcAft>
              <a:buSzPts val="20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SzPts val="1800"/>
              <a:buChar char="•"/>
              <a:defRPr/>
            </a:lvl6pPr>
            <a:lvl7pPr marL="3200400" lvl="6" indent="-342900" algn="l">
              <a:lnSpc>
                <a:spcPct val="90000"/>
              </a:lnSpc>
              <a:spcBef>
                <a:spcPts val="500"/>
              </a:spcBef>
              <a:spcAft>
                <a:spcPts val="0"/>
              </a:spcAft>
              <a:buSzPts val="1800"/>
              <a:buChar char="•"/>
              <a:defRPr/>
            </a:lvl7pPr>
            <a:lvl8pPr marL="3657600" lvl="7" indent="-342900" algn="l">
              <a:lnSpc>
                <a:spcPct val="90000"/>
              </a:lnSpc>
              <a:spcBef>
                <a:spcPts val="500"/>
              </a:spcBef>
              <a:spcAft>
                <a:spcPts val="0"/>
              </a:spcAft>
              <a:buSzPts val="1800"/>
              <a:buChar char="•"/>
              <a:defRPr/>
            </a:lvl8pPr>
            <a:lvl9pPr marL="4114800" lvl="8" indent="-342900" algn="l">
              <a:lnSpc>
                <a:spcPct val="90000"/>
              </a:lnSpc>
              <a:spcBef>
                <a:spcPts val="500"/>
              </a:spcBef>
              <a:spcAft>
                <a:spcPts val="0"/>
              </a:spcAft>
              <a:buSzPts val="1800"/>
              <a:buChar char="•"/>
              <a:defRPr/>
            </a:lvl9pPr>
          </a:lstStyle>
          <a:p>
            <a:endParaRPr/>
          </a:p>
        </p:txBody>
      </p:sp>
      <p:sp>
        <p:nvSpPr>
          <p:cNvPr id="318" name="Google Shape;318;p96"/>
          <p:cNvSpPr txBox="1">
            <a:spLocks noGrp="1"/>
          </p:cNvSpPr>
          <p:nvPr>
            <p:ph type="body" idx="2"/>
          </p:nvPr>
        </p:nvSpPr>
        <p:spPr>
          <a:xfrm>
            <a:off x="4482307" y="6659528"/>
            <a:ext cx="3227387" cy="211137"/>
          </a:xfrm>
          <a:prstGeom prst="rect">
            <a:avLst/>
          </a:prstGeom>
          <a:noFill/>
          <a:ln>
            <a:noFill/>
          </a:ln>
        </p:spPr>
        <p:txBody>
          <a:bodyPr spcFirstLastPara="1" wrap="square" lIns="91425" tIns="45700" rIns="91425" bIns="45700" anchor="ctr" anchorCtr="0">
            <a:noAutofit/>
          </a:bodyPr>
          <a:lstStyle>
            <a:lvl1pPr marL="457200" lvl="0" indent="-228600" algn="ctr">
              <a:lnSpc>
                <a:spcPct val="90000"/>
              </a:lnSpc>
              <a:spcBef>
                <a:spcPts val="1000"/>
              </a:spcBef>
              <a:spcAft>
                <a:spcPts val="0"/>
              </a:spcAft>
              <a:buSzPts val="2800"/>
              <a:buNone/>
              <a:defRPr sz="800">
                <a:solidFill>
                  <a:schemeClr val="dk1"/>
                </a:solidFill>
                <a:latin typeface="Arial"/>
                <a:ea typeface="Arial"/>
                <a:cs typeface="Arial"/>
                <a:sym typeface="Arial"/>
              </a:defRPr>
            </a:lvl1pPr>
            <a:lvl2pPr marL="914400" lvl="1" indent="-381000" algn="l">
              <a:lnSpc>
                <a:spcPct val="90000"/>
              </a:lnSpc>
              <a:spcBef>
                <a:spcPts val="500"/>
              </a:spcBef>
              <a:spcAft>
                <a:spcPts val="0"/>
              </a:spcAft>
              <a:buSzPts val="2400"/>
              <a:buChar char="•"/>
              <a:defRPr/>
            </a:lvl2pPr>
            <a:lvl3pPr marL="1371600" lvl="2" indent="-355600" algn="l">
              <a:lnSpc>
                <a:spcPct val="90000"/>
              </a:lnSpc>
              <a:spcBef>
                <a:spcPts val="500"/>
              </a:spcBef>
              <a:spcAft>
                <a:spcPts val="0"/>
              </a:spcAft>
              <a:buSzPts val="20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SzPts val="1800"/>
              <a:buChar char="•"/>
              <a:defRPr/>
            </a:lvl6pPr>
            <a:lvl7pPr marL="3200400" lvl="6" indent="-342900" algn="l">
              <a:lnSpc>
                <a:spcPct val="90000"/>
              </a:lnSpc>
              <a:spcBef>
                <a:spcPts val="500"/>
              </a:spcBef>
              <a:spcAft>
                <a:spcPts val="0"/>
              </a:spcAft>
              <a:buSzPts val="1800"/>
              <a:buChar char="•"/>
              <a:defRPr/>
            </a:lvl7pPr>
            <a:lvl8pPr marL="3657600" lvl="7" indent="-342900" algn="l">
              <a:lnSpc>
                <a:spcPct val="90000"/>
              </a:lnSpc>
              <a:spcBef>
                <a:spcPts val="500"/>
              </a:spcBef>
              <a:spcAft>
                <a:spcPts val="0"/>
              </a:spcAft>
              <a:buSzPts val="1800"/>
              <a:buChar char="•"/>
              <a:defRPr/>
            </a:lvl8pPr>
            <a:lvl9pPr marL="4114800" lvl="8" indent="-342900" algn="l">
              <a:lnSpc>
                <a:spcPct val="90000"/>
              </a:lnSpc>
              <a:spcBef>
                <a:spcPts val="500"/>
              </a:spcBef>
              <a:spcAft>
                <a:spcPts val="0"/>
              </a:spcAft>
              <a:buSzPts val="1800"/>
              <a:buChar char="•"/>
              <a:defRPr/>
            </a:lvl9pPr>
          </a:lstStyle>
          <a:p>
            <a:endParaRPr/>
          </a:p>
        </p:txBody>
      </p:sp>
      <p:sp>
        <p:nvSpPr>
          <p:cNvPr id="319" name="Google Shape;319;p96"/>
          <p:cNvSpPr txBox="1">
            <a:spLocks noGrp="1"/>
          </p:cNvSpPr>
          <p:nvPr>
            <p:ph type="body" idx="3"/>
          </p:nvPr>
        </p:nvSpPr>
        <p:spPr>
          <a:xfrm>
            <a:off x="1309955" y="1828799"/>
            <a:ext cx="6394977" cy="3636085"/>
          </a:xfrm>
          <a:prstGeom prst="rect">
            <a:avLst/>
          </a:prstGeom>
          <a:noFill/>
          <a:ln>
            <a:noFill/>
          </a:ln>
        </p:spPr>
        <p:txBody>
          <a:bodyPr spcFirstLastPara="1" wrap="square" lIns="91425" tIns="45700" rIns="91425" bIns="45700" anchor="t" anchorCtr="0">
            <a:normAutofit/>
          </a:bodyPr>
          <a:lstStyle>
            <a:lvl1pPr marL="457200" marR="0" lvl="0" indent="-228600" algn="l">
              <a:lnSpc>
                <a:spcPct val="120000"/>
              </a:lnSpc>
              <a:spcBef>
                <a:spcPts val="600"/>
              </a:spcBef>
              <a:spcAft>
                <a:spcPts val="0"/>
              </a:spcAft>
              <a:buClr>
                <a:schemeClr val="accent6"/>
              </a:buClr>
              <a:buSzPts val="2500"/>
              <a:buFont typeface="Arial"/>
              <a:buNone/>
              <a:defRPr sz="2000" b="0">
                <a:solidFill>
                  <a:schemeClr val="dk1"/>
                </a:solidFill>
                <a:latin typeface="Arial"/>
                <a:ea typeface="Arial"/>
                <a:cs typeface="Arial"/>
                <a:sym typeface="Arial"/>
              </a:defRPr>
            </a:lvl1pPr>
            <a:lvl2pPr marL="914400" lvl="1" indent="-381000" algn="l">
              <a:lnSpc>
                <a:spcPct val="90000"/>
              </a:lnSpc>
              <a:spcBef>
                <a:spcPts val="600"/>
              </a:spcBef>
              <a:spcAft>
                <a:spcPts val="0"/>
              </a:spcAft>
              <a:buSzPts val="2400"/>
              <a:buChar char="•"/>
              <a:defRPr sz="1800"/>
            </a:lvl2pPr>
            <a:lvl3pPr marL="1371600" lvl="2" indent="-355600" algn="l">
              <a:lnSpc>
                <a:spcPct val="90000"/>
              </a:lnSpc>
              <a:spcBef>
                <a:spcPts val="500"/>
              </a:spcBef>
              <a:spcAft>
                <a:spcPts val="0"/>
              </a:spcAft>
              <a:buSzPts val="2000"/>
              <a:buChar char="•"/>
              <a:defRPr sz="1600"/>
            </a:lvl3pPr>
            <a:lvl4pPr marL="1828800" lvl="3" indent="-342900" algn="l">
              <a:lnSpc>
                <a:spcPct val="90000"/>
              </a:lnSpc>
              <a:spcBef>
                <a:spcPts val="500"/>
              </a:spcBef>
              <a:spcAft>
                <a:spcPts val="0"/>
              </a:spcAft>
              <a:buSzPts val="1800"/>
              <a:buChar char="•"/>
              <a:defRPr sz="1400"/>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SzPts val="1800"/>
              <a:buChar char="•"/>
              <a:defRPr/>
            </a:lvl6pPr>
            <a:lvl7pPr marL="3200400" lvl="6" indent="-342900" algn="l">
              <a:lnSpc>
                <a:spcPct val="90000"/>
              </a:lnSpc>
              <a:spcBef>
                <a:spcPts val="500"/>
              </a:spcBef>
              <a:spcAft>
                <a:spcPts val="0"/>
              </a:spcAft>
              <a:buSzPts val="1800"/>
              <a:buChar char="•"/>
              <a:defRPr/>
            </a:lvl7pPr>
            <a:lvl8pPr marL="3657600" lvl="7" indent="-342900" algn="l">
              <a:lnSpc>
                <a:spcPct val="90000"/>
              </a:lnSpc>
              <a:spcBef>
                <a:spcPts val="500"/>
              </a:spcBef>
              <a:spcAft>
                <a:spcPts val="0"/>
              </a:spcAft>
              <a:buSzPts val="1800"/>
              <a:buChar char="•"/>
              <a:defRPr/>
            </a:lvl8pPr>
            <a:lvl9pPr marL="4114800" lvl="8" indent="-342900" algn="l">
              <a:lnSpc>
                <a:spcPct val="90000"/>
              </a:lnSpc>
              <a:spcBef>
                <a:spcPts val="500"/>
              </a:spcBef>
              <a:spcAft>
                <a:spcPts val="0"/>
              </a:spcAft>
              <a:buSzPts val="1800"/>
              <a:buChar char="•"/>
              <a:defRPr/>
            </a:lvl9pPr>
          </a:lstStyle>
          <a:p>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3_Large Image (vertical C)">
  <p:cSld name="3_Large Image (vertical C)">
    <p:bg>
      <p:bgPr>
        <a:solidFill>
          <a:schemeClr val="dk1"/>
        </a:solidFill>
        <a:effectLst/>
      </p:bgPr>
    </p:bg>
    <p:spTree>
      <p:nvGrpSpPr>
        <p:cNvPr id="1" name="Shape 320"/>
        <p:cNvGrpSpPr/>
        <p:nvPr/>
      </p:nvGrpSpPr>
      <p:grpSpPr>
        <a:xfrm>
          <a:off x="0" y="0"/>
          <a:ext cx="0" cy="0"/>
          <a:chOff x="0" y="0"/>
          <a:chExt cx="0" cy="0"/>
        </a:xfrm>
      </p:grpSpPr>
      <p:pic>
        <p:nvPicPr>
          <p:cNvPr id="321" name="Google Shape;321;p97"/>
          <p:cNvPicPr preferRelativeResize="0"/>
          <p:nvPr/>
        </p:nvPicPr>
        <p:blipFill rotWithShape="1">
          <a:blip r:embed="rId2">
            <a:alphaModFix/>
          </a:blip>
          <a:srcRect/>
          <a:stretch/>
        </p:blipFill>
        <p:spPr>
          <a:xfrm>
            <a:off x="586064" y="-4469173"/>
            <a:ext cx="13258800" cy="13258800"/>
          </a:xfrm>
          <a:prstGeom prst="rect">
            <a:avLst/>
          </a:prstGeom>
          <a:noFill/>
          <a:ln>
            <a:noFill/>
          </a:ln>
        </p:spPr>
      </p:pic>
      <p:pic>
        <p:nvPicPr>
          <p:cNvPr id="322" name="Google Shape;322;p97"/>
          <p:cNvPicPr preferRelativeResize="0"/>
          <p:nvPr/>
        </p:nvPicPr>
        <p:blipFill rotWithShape="1">
          <a:blip r:embed="rId3">
            <a:alphaModFix/>
          </a:blip>
          <a:srcRect/>
          <a:stretch/>
        </p:blipFill>
        <p:spPr>
          <a:xfrm>
            <a:off x="855099" y="6294232"/>
            <a:ext cx="798746" cy="439310"/>
          </a:xfrm>
          <a:prstGeom prst="rect">
            <a:avLst/>
          </a:prstGeom>
          <a:noFill/>
          <a:ln>
            <a:noFill/>
          </a:ln>
        </p:spPr>
      </p:pic>
      <p:cxnSp>
        <p:nvCxnSpPr>
          <p:cNvPr id="323" name="Google Shape;323;p97"/>
          <p:cNvCxnSpPr/>
          <p:nvPr/>
        </p:nvCxnSpPr>
        <p:spPr>
          <a:xfrm>
            <a:off x="803350" y="6352065"/>
            <a:ext cx="0" cy="307463"/>
          </a:xfrm>
          <a:prstGeom prst="straightConnector1">
            <a:avLst/>
          </a:prstGeom>
          <a:noFill/>
          <a:ln w="9525" cap="flat" cmpd="sng">
            <a:solidFill>
              <a:schemeClr val="lt1"/>
            </a:solidFill>
            <a:prstDash val="solid"/>
            <a:round/>
            <a:headEnd type="none" w="sm" len="sm"/>
            <a:tailEnd type="none" w="sm" len="sm"/>
          </a:ln>
        </p:spPr>
      </p:cxnSp>
      <p:sp>
        <p:nvSpPr>
          <p:cNvPr id="324" name="Google Shape;324;p97"/>
          <p:cNvSpPr txBox="1"/>
          <p:nvPr/>
        </p:nvSpPr>
        <p:spPr>
          <a:xfrm>
            <a:off x="262803" y="6370065"/>
            <a:ext cx="536961" cy="276999"/>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None/>
            </a:pPr>
            <a:fld id="{00000000-1234-1234-1234-123412341234}" type="slidenum">
              <a:rPr lang="cs-CZ" sz="1200" b="0" i="0" u="none" strike="noStrike" cap="none">
                <a:solidFill>
                  <a:schemeClr val="lt1"/>
                </a:solidFill>
                <a:latin typeface="Arial"/>
                <a:ea typeface="Arial"/>
                <a:cs typeface="Arial"/>
                <a:sym typeface="Arial"/>
              </a:rPr>
              <a:t>‹#›</a:t>
            </a:fld>
            <a:endParaRPr sz="1200" b="0" i="0" u="none" strike="noStrike" cap="none">
              <a:solidFill>
                <a:schemeClr val="lt1"/>
              </a:solidFill>
              <a:latin typeface="Arial"/>
              <a:ea typeface="Arial"/>
              <a:cs typeface="Arial"/>
              <a:sym typeface="Arial"/>
            </a:endParaRPr>
          </a:p>
        </p:txBody>
      </p:sp>
      <p:cxnSp>
        <p:nvCxnSpPr>
          <p:cNvPr id="325" name="Google Shape;325;p97"/>
          <p:cNvCxnSpPr/>
          <p:nvPr/>
        </p:nvCxnSpPr>
        <p:spPr>
          <a:xfrm>
            <a:off x="803350" y="6352065"/>
            <a:ext cx="0" cy="307463"/>
          </a:xfrm>
          <a:prstGeom prst="straightConnector1">
            <a:avLst/>
          </a:prstGeom>
          <a:noFill/>
          <a:ln w="9525" cap="flat" cmpd="sng">
            <a:solidFill>
              <a:schemeClr val="lt1"/>
            </a:solidFill>
            <a:prstDash val="solid"/>
            <a:round/>
            <a:headEnd type="none" w="sm" len="sm"/>
            <a:tailEnd type="none" w="sm" len="sm"/>
          </a:ln>
        </p:spPr>
      </p:cxnSp>
      <p:sp>
        <p:nvSpPr>
          <p:cNvPr id="326" name="Google Shape;326;p97"/>
          <p:cNvSpPr/>
          <p:nvPr/>
        </p:nvSpPr>
        <p:spPr>
          <a:xfrm>
            <a:off x="9791984" y="6642556"/>
            <a:ext cx="2400016" cy="215444"/>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None/>
            </a:pPr>
            <a:r>
              <a:rPr lang="cs-CZ" sz="800" b="0" i="0" u="none" strike="noStrike" cap="none">
                <a:solidFill>
                  <a:schemeClr val="lt1"/>
                </a:solidFill>
                <a:latin typeface="Arial"/>
                <a:ea typeface="Arial"/>
                <a:cs typeface="Arial"/>
                <a:sym typeface="Arial"/>
              </a:rPr>
              <a:t>© 2021 SHL and its affiliates. All rights reserved.</a:t>
            </a:r>
            <a:endParaRPr/>
          </a:p>
        </p:txBody>
      </p:sp>
      <p:sp>
        <p:nvSpPr>
          <p:cNvPr id="327" name="Google Shape;327;p97"/>
          <p:cNvSpPr txBox="1">
            <a:spLocks noGrp="1"/>
          </p:cNvSpPr>
          <p:nvPr>
            <p:ph type="body" idx="1"/>
          </p:nvPr>
        </p:nvSpPr>
        <p:spPr>
          <a:xfrm>
            <a:off x="4482307" y="6659528"/>
            <a:ext cx="3227387" cy="211137"/>
          </a:xfrm>
          <a:prstGeom prst="rect">
            <a:avLst/>
          </a:prstGeom>
          <a:noFill/>
          <a:ln>
            <a:noFill/>
          </a:ln>
        </p:spPr>
        <p:txBody>
          <a:bodyPr spcFirstLastPara="1" wrap="square" lIns="91425" tIns="45700" rIns="91425" bIns="45700" anchor="ctr" anchorCtr="0">
            <a:noAutofit/>
          </a:bodyPr>
          <a:lstStyle>
            <a:lvl1pPr marL="457200" lvl="0" indent="-228600" algn="ctr">
              <a:lnSpc>
                <a:spcPct val="90000"/>
              </a:lnSpc>
              <a:spcBef>
                <a:spcPts val="1000"/>
              </a:spcBef>
              <a:spcAft>
                <a:spcPts val="0"/>
              </a:spcAft>
              <a:buSzPts val="2800"/>
              <a:buNone/>
              <a:defRPr sz="800">
                <a:solidFill>
                  <a:schemeClr val="lt1"/>
                </a:solidFill>
                <a:latin typeface="Arial"/>
                <a:ea typeface="Arial"/>
                <a:cs typeface="Arial"/>
                <a:sym typeface="Arial"/>
              </a:defRPr>
            </a:lvl1pPr>
            <a:lvl2pPr marL="914400" lvl="1" indent="-381000" algn="l">
              <a:lnSpc>
                <a:spcPct val="90000"/>
              </a:lnSpc>
              <a:spcBef>
                <a:spcPts val="500"/>
              </a:spcBef>
              <a:spcAft>
                <a:spcPts val="0"/>
              </a:spcAft>
              <a:buSzPts val="2400"/>
              <a:buChar char="•"/>
              <a:defRPr/>
            </a:lvl2pPr>
            <a:lvl3pPr marL="1371600" lvl="2" indent="-355600" algn="l">
              <a:lnSpc>
                <a:spcPct val="90000"/>
              </a:lnSpc>
              <a:spcBef>
                <a:spcPts val="500"/>
              </a:spcBef>
              <a:spcAft>
                <a:spcPts val="0"/>
              </a:spcAft>
              <a:buSzPts val="20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SzPts val="1800"/>
              <a:buChar char="•"/>
              <a:defRPr/>
            </a:lvl6pPr>
            <a:lvl7pPr marL="3200400" lvl="6" indent="-342900" algn="l">
              <a:lnSpc>
                <a:spcPct val="90000"/>
              </a:lnSpc>
              <a:spcBef>
                <a:spcPts val="500"/>
              </a:spcBef>
              <a:spcAft>
                <a:spcPts val="0"/>
              </a:spcAft>
              <a:buSzPts val="1800"/>
              <a:buChar char="•"/>
              <a:defRPr/>
            </a:lvl7pPr>
            <a:lvl8pPr marL="3657600" lvl="7" indent="-342900" algn="l">
              <a:lnSpc>
                <a:spcPct val="90000"/>
              </a:lnSpc>
              <a:spcBef>
                <a:spcPts val="500"/>
              </a:spcBef>
              <a:spcAft>
                <a:spcPts val="0"/>
              </a:spcAft>
              <a:buSzPts val="1800"/>
              <a:buChar char="•"/>
              <a:defRPr/>
            </a:lvl8pPr>
            <a:lvl9pPr marL="4114800" lvl="8" indent="-342900" algn="l">
              <a:lnSpc>
                <a:spcPct val="90000"/>
              </a:lnSpc>
              <a:spcBef>
                <a:spcPts val="500"/>
              </a:spcBef>
              <a:spcAft>
                <a:spcPts val="0"/>
              </a:spcAft>
              <a:buSzPts val="1800"/>
              <a:buChar char="•"/>
              <a:defRPr/>
            </a:lvl9pPr>
          </a:lstStyle>
          <a:p>
            <a:endParaRPr/>
          </a:p>
        </p:txBody>
      </p:sp>
      <p:sp>
        <p:nvSpPr>
          <p:cNvPr id="328" name="Google Shape;328;p97"/>
          <p:cNvSpPr>
            <a:spLocks noGrp="1"/>
          </p:cNvSpPr>
          <p:nvPr>
            <p:ph type="pic" idx="2"/>
          </p:nvPr>
        </p:nvSpPr>
        <p:spPr>
          <a:xfrm flipH="1">
            <a:off x="7368762" y="0"/>
            <a:ext cx="4461266" cy="6857253"/>
          </a:xfrm>
          <a:prstGeom prst="rect">
            <a:avLst/>
          </a:prstGeom>
          <a:solidFill>
            <a:schemeClr val="accent6"/>
          </a:solidFill>
          <a:ln>
            <a:noFill/>
          </a:ln>
        </p:spPr>
      </p:sp>
      <p:sp>
        <p:nvSpPr>
          <p:cNvPr id="329" name="Google Shape;329;p97"/>
          <p:cNvSpPr/>
          <p:nvPr/>
        </p:nvSpPr>
        <p:spPr>
          <a:xfrm>
            <a:off x="9791984" y="6642556"/>
            <a:ext cx="2400016" cy="215444"/>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None/>
            </a:pPr>
            <a:r>
              <a:rPr lang="cs-CZ" sz="800" b="0" i="0" u="none" strike="noStrike" cap="none">
                <a:solidFill>
                  <a:schemeClr val="lt1"/>
                </a:solidFill>
                <a:latin typeface="Arial"/>
                <a:ea typeface="Arial"/>
                <a:cs typeface="Arial"/>
                <a:sym typeface="Arial"/>
              </a:rPr>
              <a:t>© 2022 SHL and its affiliates. All rights reserved.</a:t>
            </a:r>
            <a:endParaRPr/>
          </a:p>
        </p:txBody>
      </p:sp>
      <p:sp>
        <p:nvSpPr>
          <p:cNvPr id="330" name="Google Shape;330;p97"/>
          <p:cNvSpPr txBox="1">
            <a:spLocks noGrp="1"/>
          </p:cNvSpPr>
          <p:nvPr>
            <p:ph type="body" idx="3"/>
          </p:nvPr>
        </p:nvSpPr>
        <p:spPr>
          <a:xfrm>
            <a:off x="1309955" y="2343928"/>
            <a:ext cx="5791489" cy="1051994"/>
          </a:xfrm>
          <a:prstGeom prst="rect">
            <a:avLst/>
          </a:prstGeom>
          <a:noFill/>
          <a:ln>
            <a:noFill/>
          </a:ln>
        </p:spPr>
        <p:txBody>
          <a:bodyPr spcFirstLastPara="1" wrap="square" lIns="91425" tIns="45700" rIns="91425" bIns="45700" anchor="b" anchorCtr="0">
            <a:noAutofit/>
          </a:bodyPr>
          <a:lstStyle>
            <a:lvl1pPr marL="457200" lvl="0" indent="-228600" algn="l">
              <a:lnSpc>
                <a:spcPct val="90000"/>
              </a:lnSpc>
              <a:spcBef>
                <a:spcPts val="1000"/>
              </a:spcBef>
              <a:spcAft>
                <a:spcPts val="0"/>
              </a:spcAft>
              <a:buSzPts val="2800"/>
              <a:buNone/>
              <a:defRPr b="1">
                <a:solidFill>
                  <a:schemeClr val="lt1"/>
                </a:solidFill>
                <a:latin typeface="Arial"/>
                <a:ea typeface="Arial"/>
                <a:cs typeface="Arial"/>
                <a:sym typeface="Arial"/>
              </a:defRPr>
            </a:lvl1pPr>
            <a:lvl2pPr marL="914400" lvl="1" indent="-381000" algn="l">
              <a:lnSpc>
                <a:spcPct val="90000"/>
              </a:lnSpc>
              <a:spcBef>
                <a:spcPts val="500"/>
              </a:spcBef>
              <a:spcAft>
                <a:spcPts val="0"/>
              </a:spcAft>
              <a:buSzPts val="2400"/>
              <a:buChar char="•"/>
              <a:defRPr/>
            </a:lvl2pPr>
            <a:lvl3pPr marL="1371600" lvl="2" indent="-355600" algn="l">
              <a:lnSpc>
                <a:spcPct val="90000"/>
              </a:lnSpc>
              <a:spcBef>
                <a:spcPts val="500"/>
              </a:spcBef>
              <a:spcAft>
                <a:spcPts val="0"/>
              </a:spcAft>
              <a:buSzPts val="20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SzPts val="1800"/>
              <a:buChar char="•"/>
              <a:defRPr/>
            </a:lvl6pPr>
            <a:lvl7pPr marL="3200400" lvl="6" indent="-342900" algn="l">
              <a:lnSpc>
                <a:spcPct val="90000"/>
              </a:lnSpc>
              <a:spcBef>
                <a:spcPts val="500"/>
              </a:spcBef>
              <a:spcAft>
                <a:spcPts val="0"/>
              </a:spcAft>
              <a:buSzPts val="1800"/>
              <a:buChar char="•"/>
              <a:defRPr/>
            </a:lvl7pPr>
            <a:lvl8pPr marL="3657600" lvl="7" indent="-342900" algn="l">
              <a:lnSpc>
                <a:spcPct val="90000"/>
              </a:lnSpc>
              <a:spcBef>
                <a:spcPts val="500"/>
              </a:spcBef>
              <a:spcAft>
                <a:spcPts val="0"/>
              </a:spcAft>
              <a:buSzPts val="1800"/>
              <a:buChar char="•"/>
              <a:defRPr/>
            </a:lvl8pPr>
            <a:lvl9pPr marL="4114800" lvl="8" indent="-342900" algn="l">
              <a:lnSpc>
                <a:spcPct val="90000"/>
              </a:lnSpc>
              <a:spcBef>
                <a:spcPts val="500"/>
              </a:spcBef>
              <a:spcAft>
                <a:spcPts val="0"/>
              </a:spcAft>
              <a:buSzPts val="1800"/>
              <a:buChar char="•"/>
              <a:defRPr/>
            </a:lvl9pPr>
          </a:lstStyle>
          <a:p>
            <a:endParaRPr/>
          </a:p>
        </p:txBody>
      </p:sp>
      <p:sp>
        <p:nvSpPr>
          <p:cNvPr id="331" name="Google Shape;331;p97"/>
          <p:cNvSpPr txBox="1">
            <a:spLocks noGrp="1"/>
          </p:cNvSpPr>
          <p:nvPr>
            <p:ph type="body" idx="4"/>
          </p:nvPr>
        </p:nvSpPr>
        <p:spPr>
          <a:xfrm>
            <a:off x="1309955" y="3516335"/>
            <a:ext cx="5791489" cy="1210819"/>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SzPts val="2800"/>
              <a:buFont typeface="Arial"/>
              <a:buNone/>
              <a:defRPr sz="1800">
                <a:solidFill>
                  <a:schemeClr val="lt1"/>
                </a:solidFill>
                <a:latin typeface="Arial"/>
                <a:ea typeface="Arial"/>
                <a:cs typeface="Arial"/>
                <a:sym typeface="Arial"/>
              </a:defRPr>
            </a:lvl1pPr>
            <a:lvl2pPr marL="914400" lvl="1" indent="-381000" algn="l">
              <a:lnSpc>
                <a:spcPct val="90000"/>
              </a:lnSpc>
              <a:spcBef>
                <a:spcPts val="500"/>
              </a:spcBef>
              <a:spcAft>
                <a:spcPts val="0"/>
              </a:spcAft>
              <a:buSzPts val="2400"/>
              <a:buChar char="•"/>
              <a:defRPr/>
            </a:lvl2pPr>
            <a:lvl3pPr marL="1371600" lvl="2" indent="-355600" algn="l">
              <a:lnSpc>
                <a:spcPct val="90000"/>
              </a:lnSpc>
              <a:spcBef>
                <a:spcPts val="500"/>
              </a:spcBef>
              <a:spcAft>
                <a:spcPts val="0"/>
              </a:spcAft>
              <a:buSzPts val="20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SzPts val="1800"/>
              <a:buChar char="•"/>
              <a:defRPr/>
            </a:lvl6pPr>
            <a:lvl7pPr marL="3200400" lvl="6" indent="-342900" algn="l">
              <a:lnSpc>
                <a:spcPct val="90000"/>
              </a:lnSpc>
              <a:spcBef>
                <a:spcPts val="500"/>
              </a:spcBef>
              <a:spcAft>
                <a:spcPts val="0"/>
              </a:spcAft>
              <a:buSzPts val="1800"/>
              <a:buChar char="•"/>
              <a:defRPr/>
            </a:lvl7pPr>
            <a:lvl8pPr marL="3657600" lvl="7" indent="-342900" algn="l">
              <a:lnSpc>
                <a:spcPct val="90000"/>
              </a:lnSpc>
              <a:spcBef>
                <a:spcPts val="500"/>
              </a:spcBef>
              <a:spcAft>
                <a:spcPts val="0"/>
              </a:spcAft>
              <a:buSzPts val="1800"/>
              <a:buChar char="•"/>
              <a:defRPr/>
            </a:lvl8pPr>
            <a:lvl9pPr marL="4114800" lvl="8" indent="-342900" algn="l">
              <a:lnSpc>
                <a:spcPct val="90000"/>
              </a:lnSpc>
              <a:spcBef>
                <a:spcPts val="500"/>
              </a:spcBef>
              <a:spcAft>
                <a:spcPts val="0"/>
              </a:spcAft>
              <a:buSzPts val="1800"/>
              <a:buChar char="•"/>
              <a:defRPr/>
            </a:lvl9pPr>
          </a:lstStyle>
          <a:p>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3_Large Image (horizontal A)">
  <p:cSld name="3_Large Image (horizontal A)">
    <p:spTree>
      <p:nvGrpSpPr>
        <p:cNvPr id="1" name="Shape 332"/>
        <p:cNvGrpSpPr/>
        <p:nvPr/>
      </p:nvGrpSpPr>
      <p:grpSpPr>
        <a:xfrm>
          <a:off x="0" y="0"/>
          <a:ext cx="0" cy="0"/>
          <a:chOff x="0" y="0"/>
          <a:chExt cx="0" cy="0"/>
        </a:xfrm>
      </p:grpSpPr>
      <p:sp>
        <p:nvSpPr>
          <p:cNvPr id="333" name="Google Shape;333;p98"/>
          <p:cNvSpPr>
            <a:spLocks noGrp="1"/>
          </p:cNvSpPr>
          <p:nvPr>
            <p:ph type="pic" idx="2"/>
          </p:nvPr>
        </p:nvSpPr>
        <p:spPr>
          <a:xfrm>
            <a:off x="0" y="3261399"/>
            <a:ext cx="12195794" cy="3599963"/>
          </a:xfrm>
          <a:prstGeom prst="rect">
            <a:avLst/>
          </a:prstGeom>
          <a:solidFill>
            <a:schemeClr val="accent6"/>
          </a:solidFill>
          <a:ln>
            <a:noFill/>
          </a:ln>
        </p:spPr>
      </p:sp>
      <p:cxnSp>
        <p:nvCxnSpPr>
          <p:cNvPr id="334" name="Google Shape;334;p98"/>
          <p:cNvCxnSpPr/>
          <p:nvPr/>
        </p:nvCxnSpPr>
        <p:spPr>
          <a:xfrm>
            <a:off x="803350" y="6352065"/>
            <a:ext cx="0" cy="307463"/>
          </a:xfrm>
          <a:prstGeom prst="straightConnector1">
            <a:avLst/>
          </a:prstGeom>
          <a:noFill/>
          <a:ln w="9525" cap="flat" cmpd="sng">
            <a:solidFill>
              <a:srgbClr val="BFBFBF"/>
            </a:solidFill>
            <a:prstDash val="solid"/>
            <a:round/>
            <a:headEnd type="none" w="sm" len="sm"/>
            <a:tailEnd type="none" w="sm" len="sm"/>
          </a:ln>
        </p:spPr>
      </p:cxnSp>
      <p:sp>
        <p:nvSpPr>
          <p:cNvPr id="335" name="Google Shape;335;p98"/>
          <p:cNvSpPr txBox="1"/>
          <p:nvPr/>
        </p:nvSpPr>
        <p:spPr>
          <a:xfrm>
            <a:off x="262803" y="6370065"/>
            <a:ext cx="536961" cy="276999"/>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None/>
            </a:pPr>
            <a:fld id="{00000000-1234-1234-1234-123412341234}" type="slidenum">
              <a:rPr lang="cs-CZ" sz="1200" b="0" i="0" u="none" strike="noStrike" cap="none">
                <a:solidFill>
                  <a:schemeClr val="lt2"/>
                </a:solidFill>
                <a:latin typeface="Arial"/>
                <a:ea typeface="Arial"/>
                <a:cs typeface="Arial"/>
                <a:sym typeface="Arial"/>
              </a:rPr>
              <a:t>‹#›</a:t>
            </a:fld>
            <a:endParaRPr sz="1200" b="0" i="0" u="none" strike="noStrike" cap="none">
              <a:solidFill>
                <a:schemeClr val="lt2"/>
              </a:solidFill>
              <a:latin typeface="Arial"/>
              <a:ea typeface="Arial"/>
              <a:cs typeface="Arial"/>
              <a:sym typeface="Arial"/>
            </a:endParaRPr>
          </a:p>
        </p:txBody>
      </p:sp>
      <p:cxnSp>
        <p:nvCxnSpPr>
          <p:cNvPr id="336" name="Google Shape;336;p98"/>
          <p:cNvCxnSpPr/>
          <p:nvPr/>
        </p:nvCxnSpPr>
        <p:spPr>
          <a:xfrm>
            <a:off x="803350" y="6352065"/>
            <a:ext cx="0" cy="307463"/>
          </a:xfrm>
          <a:prstGeom prst="straightConnector1">
            <a:avLst/>
          </a:prstGeom>
          <a:noFill/>
          <a:ln w="9525" cap="flat" cmpd="sng">
            <a:solidFill>
              <a:srgbClr val="BFBFBF"/>
            </a:solidFill>
            <a:prstDash val="solid"/>
            <a:round/>
            <a:headEnd type="none" w="sm" len="sm"/>
            <a:tailEnd type="none" w="sm" len="sm"/>
          </a:ln>
        </p:spPr>
      </p:cxnSp>
      <p:pic>
        <p:nvPicPr>
          <p:cNvPr id="337" name="Google Shape;337;p98" descr="A picture containing text, tableware, dishware, plate&#10;&#10;Description automatically generated"/>
          <p:cNvPicPr preferRelativeResize="0"/>
          <p:nvPr/>
        </p:nvPicPr>
        <p:blipFill rotWithShape="1">
          <a:blip r:embed="rId2">
            <a:alphaModFix/>
          </a:blip>
          <a:srcRect/>
          <a:stretch/>
        </p:blipFill>
        <p:spPr>
          <a:xfrm>
            <a:off x="857271" y="6291740"/>
            <a:ext cx="799279" cy="442766"/>
          </a:xfrm>
          <a:prstGeom prst="rect">
            <a:avLst/>
          </a:prstGeom>
          <a:noFill/>
          <a:ln>
            <a:noFill/>
          </a:ln>
        </p:spPr>
      </p:pic>
      <p:sp>
        <p:nvSpPr>
          <p:cNvPr id="338" name="Google Shape;338;p98"/>
          <p:cNvSpPr txBox="1">
            <a:spLocks noGrp="1"/>
          </p:cNvSpPr>
          <p:nvPr>
            <p:ph type="body" idx="1"/>
          </p:nvPr>
        </p:nvSpPr>
        <p:spPr>
          <a:xfrm>
            <a:off x="1309955" y="497107"/>
            <a:ext cx="6394977" cy="1051994"/>
          </a:xfrm>
          <a:prstGeom prst="rect">
            <a:avLst/>
          </a:prstGeom>
          <a:noFill/>
          <a:ln>
            <a:noFill/>
          </a:ln>
        </p:spPr>
        <p:txBody>
          <a:bodyPr spcFirstLastPara="1" wrap="square" lIns="91425" tIns="45700" rIns="91425" bIns="45700" anchor="b" anchorCtr="0">
            <a:noAutofit/>
          </a:bodyPr>
          <a:lstStyle>
            <a:lvl1pPr marL="457200" lvl="0" indent="-228600" algn="l">
              <a:lnSpc>
                <a:spcPct val="90000"/>
              </a:lnSpc>
              <a:spcBef>
                <a:spcPts val="1000"/>
              </a:spcBef>
              <a:spcAft>
                <a:spcPts val="0"/>
              </a:spcAft>
              <a:buSzPts val="2800"/>
              <a:buNone/>
              <a:defRPr b="1">
                <a:solidFill>
                  <a:schemeClr val="dk1"/>
                </a:solidFill>
                <a:latin typeface="Arial"/>
                <a:ea typeface="Arial"/>
                <a:cs typeface="Arial"/>
                <a:sym typeface="Arial"/>
              </a:defRPr>
            </a:lvl1pPr>
            <a:lvl2pPr marL="914400" lvl="1" indent="-381000" algn="l">
              <a:lnSpc>
                <a:spcPct val="90000"/>
              </a:lnSpc>
              <a:spcBef>
                <a:spcPts val="500"/>
              </a:spcBef>
              <a:spcAft>
                <a:spcPts val="0"/>
              </a:spcAft>
              <a:buSzPts val="2400"/>
              <a:buChar char="•"/>
              <a:defRPr/>
            </a:lvl2pPr>
            <a:lvl3pPr marL="1371600" lvl="2" indent="-355600" algn="l">
              <a:lnSpc>
                <a:spcPct val="90000"/>
              </a:lnSpc>
              <a:spcBef>
                <a:spcPts val="500"/>
              </a:spcBef>
              <a:spcAft>
                <a:spcPts val="0"/>
              </a:spcAft>
              <a:buSzPts val="20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SzPts val="1800"/>
              <a:buChar char="•"/>
              <a:defRPr/>
            </a:lvl6pPr>
            <a:lvl7pPr marL="3200400" lvl="6" indent="-342900" algn="l">
              <a:lnSpc>
                <a:spcPct val="90000"/>
              </a:lnSpc>
              <a:spcBef>
                <a:spcPts val="500"/>
              </a:spcBef>
              <a:spcAft>
                <a:spcPts val="0"/>
              </a:spcAft>
              <a:buSzPts val="1800"/>
              <a:buChar char="•"/>
              <a:defRPr/>
            </a:lvl7pPr>
            <a:lvl8pPr marL="3657600" lvl="7" indent="-342900" algn="l">
              <a:lnSpc>
                <a:spcPct val="90000"/>
              </a:lnSpc>
              <a:spcBef>
                <a:spcPts val="500"/>
              </a:spcBef>
              <a:spcAft>
                <a:spcPts val="0"/>
              </a:spcAft>
              <a:buSzPts val="1800"/>
              <a:buChar char="•"/>
              <a:defRPr/>
            </a:lvl8pPr>
            <a:lvl9pPr marL="4114800" lvl="8" indent="-342900" algn="l">
              <a:lnSpc>
                <a:spcPct val="90000"/>
              </a:lnSpc>
              <a:spcBef>
                <a:spcPts val="500"/>
              </a:spcBef>
              <a:spcAft>
                <a:spcPts val="0"/>
              </a:spcAft>
              <a:buSzPts val="1800"/>
              <a:buChar char="•"/>
              <a:defRPr/>
            </a:lvl9pPr>
          </a:lstStyle>
          <a:p>
            <a:endParaRPr/>
          </a:p>
        </p:txBody>
      </p:sp>
      <p:sp>
        <p:nvSpPr>
          <p:cNvPr id="339" name="Google Shape;339;p98"/>
          <p:cNvSpPr txBox="1">
            <a:spLocks noGrp="1"/>
          </p:cNvSpPr>
          <p:nvPr>
            <p:ph type="body" idx="3"/>
          </p:nvPr>
        </p:nvSpPr>
        <p:spPr>
          <a:xfrm>
            <a:off x="4482307" y="6659528"/>
            <a:ext cx="3227387" cy="211137"/>
          </a:xfrm>
          <a:prstGeom prst="rect">
            <a:avLst/>
          </a:prstGeom>
          <a:noFill/>
          <a:ln>
            <a:noFill/>
          </a:ln>
        </p:spPr>
        <p:txBody>
          <a:bodyPr spcFirstLastPara="1" wrap="square" lIns="91425" tIns="45700" rIns="91425" bIns="45700" anchor="ctr" anchorCtr="0">
            <a:noAutofit/>
          </a:bodyPr>
          <a:lstStyle>
            <a:lvl1pPr marL="457200" lvl="0" indent="-228600" algn="ctr">
              <a:lnSpc>
                <a:spcPct val="90000"/>
              </a:lnSpc>
              <a:spcBef>
                <a:spcPts val="1000"/>
              </a:spcBef>
              <a:spcAft>
                <a:spcPts val="0"/>
              </a:spcAft>
              <a:buSzPts val="2800"/>
              <a:buNone/>
              <a:defRPr sz="800">
                <a:solidFill>
                  <a:schemeClr val="lt2"/>
                </a:solidFill>
                <a:latin typeface="Arial"/>
                <a:ea typeface="Arial"/>
                <a:cs typeface="Arial"/>
                <a:sym typeface="Arial"/>
              </a:defRPr>
            </a:lvl1pPr>
            <a:lvl2pPr marL="914400" lvl="1" indent="-381000" algn="l">
              <a:lnSpc>
                <a:spcPct val="90000"/>
              </a:lnSpc>
              <a:spcBef>
                <a:spcPts val="500"/>
              </a:spcBef>
              <a:spcAft>
                <a:spcPts val="0"/>
              </a:spcAft>
              <a:buSzPts val="2400"/>
              <a:buChar char="•"/>
              <a:defRPr/>
            </a:lvl2pPr>
            <a:lvl3pPr marL="1371600" lvl="2" indent="-355600" algn="l">
              <a:lnSpc>
                <a:spcPct val="90000"/>
              </a:lnSpc>
              <a:spcBef>
                <a:spcPts val="500"/>
              </a:spcBef>
              <a:spcAft>
                <a:spcPts val="0"/>
              </a:spcAft>
              <a:buSzPts val="20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SzPts val="1800"/>
              <a:buChar char="•"/>
              <a:defRPr/>
            </a:lvl6pPr>
            <a:lvl7pPr marL="3200400" lvl="6" indent="-342900" algn="l">
              <a:lnSpc>
                <a:spcPct val="90000"/>
              </a:lnSpc>
              <a:spcBef>
                <a:spcPts val="500"/>
              </a:spcBef>
              <a:spcAft>
                <a:spcPts val="0"/>
              </a:spcAft>
              <a:buSzPts val="1800"/>
              <a:buChar char="•"/>
              <a:defRPr/>
            </a:lvl7pPr>
            <a:lvl8pPr marL="3657600" lvl="7" indent="-342900" algn="l">
              <a:lnSpc>
                <a:spcPct val="90000"/>
              </a:lnSpc>
              <a:spcBef>
                <a:spcPts val="500"/>
              </a:spcBef>
              <a:spcAft>
                <a:spcPts val="0"/>
              </a:spcAft>
              <a:buSzPts val="1800"/>
              <a:buChar char="•"/>
              <a:defRPr/>
            </a:lvl8pPr>
            <a:lvl9pPr marL="4114800" lvl="8" indent="-342900" algn="l">
              <a:lnSpc>
                <a:spcPct val="90000"/>
              </a:lnSpc>
              <a:spcBef>
                <a:spcPts val="500"/>
              </a:spcBef>
              <a:spcAft>
                <a:spcPts val="0"/>
              </a:spcAft>
              <a:buSzPts val="1800"/>
              <a:buChar char="•"/>
              <a:defRPr/>
            </a:lvl9pPr>
          </a:lstStyle>
          <a:p>
            <a:endParaRPr/>
          </a:p>
        </p:txBody>
      </p:sp>
      <p:sp>
        <p:nvSpPr>
          <p:cNvPr id="340" name="Google Shape;340;p98"/>
          <p:cNvSpPr/>
          <p:nvPr/>
        </p:nvSpPr>
        <p:spPr>
          <a:xfrm>
            <a:off x="9791984" y="6642556"/>
            <a:ext cx="2400016" cy="215444"/>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None/>
            </a:pPr>
            <a:r>
              <a:rPr lang="cs-CZ" sz="800" b="0" i="0" u="none" strike="noStrike" cap="none">
                <a:solidFill>
                  <a:schemeClr val="dk1"/>
                </a:solidFill>
                <a:latin typeface="Arial"/>
                <a:ea typeface="Arial"/>
                <a:cs typeface="Arial"/>
                <a:sym typeface="Arial"/>
              </a:rPr>
              <a:t>© 2022 SHL and its affiliates. All rights reserved.</a:t>
            </a:r>
            <a:endParaRPr/>
          </a:p>
        </p:txBody>
      </p:sp>
      <p:sp>
        <p:nvSpPr>
          <p:cNvPr id="341" name="Google Shape;341;p98"/>
          <p:cNvSpPr txBox="1">
            <a:spLocks noGrp="1"/>
          </p:cNvSpPr>
          <p:nvPr>
            <p:ph type="body" idx="4"/>
          </p:nvPr>
        </p:nvSpPr>
        <p:spPr>
          <a:xfrm>
            <a:off x="1309955" y="1669514"/>
            <a:ext cx="6394977" cy="1210819"/>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SzPts val="2800"/>
              <a:buFont typeface="Arial"/>
              <a:buNone/>
              <a:defRPr sz="1800">
                <a:solidFill>
                  <a:schemeClr val="dk1"/>
                </a:solidFill>
                <a:latin typeface="Arial"/>
                <a:ea typeface="Arial"/>
                <a:cs typeface="Arial"/>
                <a:sym typeface="Arial"/>
              </a:defRPr>
            </a:lvl1pPr>
            <a:lvl2pPr marL="914400" lvl="1" indent="-381000" algn="l">
              <a:lnSpc>
                <a:spcPct val="90000"/>
              </a:lnSpc>
              <a:spcBef>
                <a:spcPts val="500"/>
              </a:spcBef>
              <a:spcAft>
                <a:spcPts val="0"/>
              </a:spcAft>
              <a:buSzPts val="2400"/>
              <a:buChar char="•"/>
              <a:defRPr/>
            </a:lvl2pPr>
            <a:lvl3pPr marL="1371600" lvl="2" indent="-355600" algn="l">
              <a:lnSpc>
                <a:spcPct val="90000"/>
              </a:lnSpc>
              <a:spcBef>
                <a:spcPts val="500"/>
              </a:spcBef>
              <a:spcAft>
                <a:spcPts val="0"/>
              </a:spcAft>
              <a:buSzPts val="20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SzPts val="1800"/>
              <a:buChar char="•"/>
              <a:defRPr/>
            </a:lvl6pPr>
            <a:lvl7pPr marL="3200400" lvl="6" indent="-342900" algn="l">
              <a:lnSpc>
                <a:spcPct val="90000"/>
              </a:lnSpc>
              <a:spcBef>
                <a:spcPts val="500"/>
              </a:spcBef>
              <a:spcAft>
                <a:spcPts val="0"/>
              </a:spcAft>
              <a:buSzPts val="1800"/>
              <a:buChar char="•"/>
              <a:defRPr/>
            </a:lvl7pPr>
            <a:lvl8pPr marL="3657600" lvl="7" indent="-342900" algn="l">
              <a:lnSpc>
                <a:spcPct val="90000"/>
              </a:lnSpc>
              <a:spcBef>
                <a:spcPts val="500"/>
              </a:spcBef>
              <a:spcAft>
                <a:spcPts val="0"/>
              </a:spcAft>
              <a:buSzPts val="1800"/>
              <a:buChar char="•"/>
              <a:defRPr/>
            </a:lvl8pPr>
            <a:lvl9pPr marL="4114800" lvl="8" indent="-342900" algn="l">
              <a:lnSpc>
                <a:spcPct val="90000"/>
              </a:lnSpc>
              <a:spcBef>
                <a:spcPts val="500"/>
              </a:spcBef>
              <a:spcAft>
                <a:spcPts val="0"/>
              </a:spcAft>
              <a:buSzPts val="1800"/>
              <a:buChar char="•"/>
              <a:defRPr/>
            </a:lvl9pPr>
          </a:lstStyle>
          <a:p>
            <a:endParaRPr/>
          </a:p>
        </p:txBody>
      </p:sp>
      <p:pic>
        <p:nvPicPr>
          <p:cNvPr id="342" name="Google Shape;342;p98"/>
          <p:cNvPicPr preferRelativeResize="0"/>
          <p:nvPr/>
        </p:nvPicPr>
        <p:blipFill rotWithShape="1">
          <a:blip r:embed="rId3">
            <a:alphaModFix/>
          </a:blip>
          <a:srcRect/>
          <a:stretch/>
        </p:blipFill>
        <p:spPr>
          <a:xfrm>
            <a:off x="8618786" y="-3489874"/>
            <a:ext cx="5359592" cy="5726301"/>
          </a:xfrm>
          <a:prstGeom prst="rect">
            <a:avLst/>
          </a:prstGeom>
          <a:noFill/>
          <a:ln>
            <a:noFill/>
          </a:ln>
        </p:spPr>
      </p:pic>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4_Content (split gray)">
  <p:cSld name="4_Content (split gray)">
    <p:bg>
      <p:bgPr>
        <a:solidFill>
          <a:schemeClr val="lt1"/>
        </a:solidFill>
        <a:effectLst/>
      </p:bgPr>
    </p:bg>
    <p:spTree>
      <p:nvGrpSpPr>
        <p:cNvPr id="1" name="Shape 343"/>
        <p:cNvGrpSpPr/>
        <p:nvPr/>
      </p:nvGrpSpPr>
      <p:grpSpPr>
        <a:xfrm>
          <a:off x="0" y="0"/>
          <a:ext cx="0" cy="0"/>
          <a:chOff x="0" y="0"/>
          <a:chExt cx="0" cy="0"/>
        </a:xfrm>
      </p:grpSpPr>
      <p:pic>
        <p:nvPicPr>
          <p:cNvPr id="344" name="Google Shape;344;p99"/>
          <p:cNvPicPr preferRelativeResize="0"/>
          <p:nvPr/>
        </p:nvPicPr>
        <p:blipFill rotWithShape="1">
          <a:blip r:embed="rId2">
            <a:alphaModFix/>
          </a:blip>
          <a:srcRect l="-50000" r="50000"/>
          <a:stretch/>
        </p:blipFill>
        <p:spPr>
          <a:xfrm>
            <a:off x="-5932930" y="-2350570"/>
            <a:ext cx="11978640" cy="11978640"/>
          </a:xfrm>
          <a:prstGeom prst="rect">
            <a:avLst/>
          </a:prstGeom>
          <a:noFill/>
          <a:ln>
            <a:noFill/>
          </a:ln>
        </p:spPr>
      </p:pic>
      <p:sp>
        <p:nvSpPr>
          <p:cNvPr id="345" name="Google Shape;345;p99"/>
          <p:cNvSpPr/>
          <p:nvPr/>
        </p:nvSpPr>
        <p:spPr>
          <a:xfrm>
            <a:off x="6096000" y="-11119"/>
            <a:ext cx="6096000" cy="6869119"/>
          </a:xfrm>
          <a:prstGeom prst="rect">
            <a:avLst/>
          </a:prstGeom>
          <a:solidFill>
            <a:srgbClr val="4A4A4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pic>
        <p:nvPicPr>
          <p:cNvPr id="346" name="Google Shape;346;p99"/>
          <p:cNvPicPr preferRelativeResize="0"/>
          <p:nvPr/>
        </p:nvPicPr>
        <p:blipFill rotWithShape="1">
          <a:blip r:embed="rId2">
            <a:alphaModFix/>
          </a:blip>
          <a:srcRect l="50000" r="-50000"/>
          <a:stretch/>
        </p:blipFill>
        <p:spPr>
          <a:xfrm>
            <a:off x="6062473" y="-2378602"/>
            <a:ext cx="11978640" cy="11978640"/>
          </a:xfrm>
          <a:prstGeom prst="rect">
            <a:avLst/>
          </a:prstGeom>
          <a:noFill/>
          <a:ln>
            <a:noFill/>
          </a:ln>
        </p:spPr>
      </p:pic>
      <p:sp>
        <p:nvSpPr>
          <p:cNvPr id="347" name="Google Shape;347;p99"/>
          <p:cNvSpPr/>
          <p:nvPr/>
        </p:nvSpPr>
        <p:spPr>
          <a:xfrm>
            <a:off x="9791984" y="6642556"/>
            <a:ext cx="2400016" cy="215444"/>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None/>
            </a:pPr>
            <a:r>
              <a:rPr lang="cs-CZ" sz="800" b="0" i="0" u="none" strike="noStrike" cap="none">
                <a:solidFill>
                  <a:schemeClr val="lt1"/>
                </a:solidFill>
                <a:latin typeface="Arial"/>
                <a:ea typeface="Arial"/>
                <a:cs typeface="Arial"/>
                <a:sym typeface="Arial"/>
              </a:rPr>
              <a:t>© 2022 SHL and its affiliates. All rights reserved.</a:t>
            </a:r>
            <a:endParaRPr/>
          </a:p>
        </p:txBody>
      </p:sp>
      <p:cxnSp>
        <p:nvCxnSpPr>
          <p:cNvPr id="348" name="Google Shape;348;p99"/>
          <p:cNvCxnSpPr/>
          <p:nvPr/>
        </p:nvCxnSpPr>
        <p:spPr>
          <a:xfrm>
            <a:off x="803350" y="6352065"/>
            <a:ext cx="0" cy="307463"/>
          </a:xfrm>
          <a:prstGeom prst="straightConnector1">
            <a:avLst/>
          </a:prstGeom>
          <a:noFill/>
          <a:ln w="9525" cap="flat" cmpd="sng">
            <a:solidFill>
              <a:srgbClr val="BFBFBF"/>
            </a:solidFill>
            <a:prstDash val="solid"/>
            <a:round/>
            <a:headEnd type="none" w="sm" len="sm"/>
            <a:tailEnd type="none" w="sm" len="sm"/>
          </a:ln>
        </p:spPr>
      </p:cxnSp>
      <p:sp>
        <p:nvSpPr>
          <p:cNvPr id="349" name="Google Shape;349;p99"/>
          <p:cNvSpPr txBox="1"/>
          <p:nvPr/>
        </p:nvSpPr>
        <p:spPr>
          <a:xfrm>
            <a:off x="262803" y="6370065"/>
            <a:ext cx="536961" cy="276999"/>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None/>
            </a:pPr>
            <a:fld id="{00000000-1234-1234-1234-123412341234}" type="slidenum">
              <a:rPr lang="cs-CZ" sz="1200" b="0" i="0" u="none" strike="noStrike" cap="none">
                <a:solidFill>
                  <a:schemeClr val="dk2"/>
                </a:solidFill>
                <a:latin typeface="Arial"/>
                <a:ea typeface="Arial"/>
                <a:cs typeface="Arial"/>
                <a:sym typeface="Arial"/>
              </a:rPr>
              <a:t>‹#›</a:t>
            </a:fld>
            <a:endParaRPr sz="1200" b="0" i="0" u="none" strike="noStrike" cap="none">
              <a:solidFill>
                <a:schemeClr val="dk2"/>
              </a:solidFill>
              <a:latin typeface="Arial"/>
              <a:ea typeface="Arial"/>
              <a:cs typeface="Arial"/>
              <a:sym typeface="Arial"/>
            </a:endParaRPr>
          </a:p>
        </p:txBody>
      </p:sp>
      <p:cxnSp>
        <p:nvCxnSpPr>
          <p:cNvPr id="350" name="Google Shape;350;p99"/>
          <p:cNvCxnSpPr/>
          <p:nvPr/>
        </p:nvCxnSpPr>
        <p:spPr>
          <a:xfrm>
            <a:off x="803350" y="6352065"/>
            <a:ext cx="0" cy="307463"/>
          </a:xfrm>
          <a:prstGeom prst="straightConnector1">
            <a:avLst/>
          </a:prstGeom>
          <a:noFill/>
          <a:ln w="9525" cap="flat" cmpd="sng">
            <a:solidFill>
              <a:srgbClr val="BFBFBF"/>
            </a:solidFill>
            <a:prstDash val="solid"/>
            <a:round/>
            <a:headEnd type="none" w="sm" len="sm"/>
            <a:tailEnd type="none" w="sm" len="sm"/>
          </a:ln>
        </p:spPr>
      </p:cxnSp>
      <p:pic>
        <p:nvPicPr>
          <p:cNvPr id="351" name="Google Shape;351;p99" descr="A picture containing text, tableware, dishware, plate&#10;&#10;Description automatically generated"/>
          <p:cNvPicPr preferRelativeResize="0"/>
          <p:nvPr/>
        </p:nvPicPr>
        <p:blipFill rotWithShape="1">
          <a:blip r:embed="rId3">
            <a:alphaModFix/>
          </a:blip>
          <a:srcRect/>
          <a:stretch/>
        </p:blipFill>
        <p:spPr>
          <a:xfrm>
            <a:off x="857271" y="6291740"/>
            <a:ext cx="799279" cy="442766"/>
          </a:xfrm>
          <a:prstGeom prst="rect">
            <a:avLst/>
          </a:prstGeom>
          <a:noFill/>
          <a:ln>
            <a:noFill/>
          </a:ln>
        </p:spPr>
      </p:pic>
      <p:sp>
        <p:nvSpPr>
          <p:cNvPr id="352" name="Google Shape;352;p99"/>
          <p:cNvSpPr txBox="1">
            <a:spLocks noGrp="1"/>
          </p:cNvSpPr>
          <p:nvPr>
            <p:ph type="body" idx="1"/>
          </p:nvPr>
        </p:nvSpPr>
        <p:spPr>
          <a:xfrm>
            <a:off x="4482307" y="6659528"/>
            <a:ext cx="3227387" cy="211137"/>
          </a:xfrm>
          <a:prstGeom prst="rect">
            <a:avLst/>
          </a:prstGeom>
          <a:noFill/>
          <a:ln>
            <a:noFill/>
          </a:ln>
        </p:spPr>
        <p:txBody>
          <a:bodyPr spcFirstLastPara="1" wrap="square" lIns="91425" tIns="45700" rIns="91425" bIns="45700" anchor="ctr" anchorCtr="0">
            <a:noAutofit/>
          </a:bodyPr>
          <a:lstStyle>
            <a:lvl1pPr marL="457200" lvl="0" indent="-228600" algn="ctr">
              <a:lnSpc>
                <a:spcPct val="90000"/>
              </a:lnSpc>
              <a:spcBef>
                <a:spcPts val="1000"/>
              </a:spcBef>
              <a:spcAft>
                <a:spcPts val="0"/>
              </a:spcAft>
              <a:buSzPts val="2800"/>
              <a:buNone/>
              <a:defRPr sz="800">
                <a:solidFill>
                  <a:srgbClr val="BFBFBF"/>
                </a:solidFill>
                <a:latin typeface="Arial"/>
                <a:ea typeface="Arial"/>
                <a:cs typeface="Arial"/>
                <a:sym typeface="Arial"/>
              </a:defRPr>
            </a:lvl1pPr>
            <a:lvl2pPr marL="914400" lvl="1" indent="-381000" algn="l">
              <a:lnSpc>
                <a:spcPct val="90000"/>
              </a:lnSpc>
              <a:spcBef>
                <a:spcPts val="500"/>
              </a:spcBef>
              <a:spcAft>
                <a:spcPts val="0"/>
              </a:spcAft>
              <a:buSzPts val="2400"/>
              <a:buChar char="•"/>
              <a:defRPr/>
            </a:lvl2pPr>
            <a:lvl3pPr marL="1371600" lvl="2" indent="-355600" algn="l">
              <a:lnSpc>
                <a:spcPct val="90000"/>
              </a:lnSpc>
              <a:spcBef>
                <a:spcPts val="500"/>
              </a:spcBef>
              <a:spcAft>
                <a:spcPts val="0"/>
              </a:spcAft>
              <a:buSzPts val="20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SzPts val="1800"/>
              <a:buChar char="•"/>
              <a:defRPr/>
            </a:lvl6pPr>
            <a:lvl7pPr marL="3200400" lvl="6" indent="-342900" algn="l">
              <a:lnSpc>
                <a:spcPct val="90000"/>
              </a:lnSpc>
              <a:spcBef>
                <a:spcPts val="500"/>
              </a:spcBef>
              <a:spcAft>
                <a:spcPts val="0"/>
              </a:spcAft>
              <a:buSzPts val="1800"/>
              <a:buChar char="•"/>
              <a:defRPr/>
            </a:lvl7pPr>
            <a:lvl8pPr marL="3657600" lvl="7" indent="-342900" algn="l">
              <a:lnSpc>
                <a:spcPct val="90000"/>
              </a:lnSpc>
              <a:spcBef>
                <a:spcPts val="500"/>
              </a:spcBef>
              <a:spcAft>
                <a:spcPts val="0"/>
              </a:spcAft>
              <a:buSzPts val="1800"/>
              <a:buChar char="•"/>
              <a:defRPr/>
            </a:lvl8pPr>
            <a:lvl9pPr marL="4114800" lvl="8" indent="-342900" algn="l">
              <a:lnSpc>
                <a:spcPct val="90000"/>
              </a:lnSpc>
              <a:spcBef>
                <a:spcPts val="500"/>
              </a:spcBef>
              <a:spcAft>
                <a:spcPts val="0"/>
              </a:spcAft>
              <a:buSzPts val="1800"/>
              <a:buChar char="•"/>
              <a:defRPr/>
            </a:lvl9pPr>
          </a:lstStyle>
          <a:p>
            <a:endParaRPr/>
          </a:p>
        </p:txBody>
      </p:sp>
      <p:sp>
        <p:nvSpPr>
          <p:cNvPr id="353" name="Google Shape;353;p99"/>
          <p:cNvSpPr txBox="1">
            <a:spLocks noGrp="1"/>
          </p:cNvSpPr>
          <p:nvPr>
            <p:ph type="body" idx="2"/>
          </p:nvPr>
        </p:nvSpPr>
        <p:spPr>
          <a:xfrm>
            <a:off x="1309956" y="497107"/>
            <a:ext cx="4390758" cy="1051994"/>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SzPts val="2800"/>
              <a:buNone/>
              <a:defRPr b="1">
                <a:solidFill>
                  <a:schemeClr val="dk1"/>
                </a:solidFill>
                <a:latin typeface="Arial"/>
                <a:ea typeface="Arial"/>
                <a:cs typeface="Arial"/>
                <a:sym typeface="Arial"/>
              </a:defRPr>
            </a:lvl1pPr>
            <a:lvl2pPr marL="914400" lvl="1" indent="-381000" algn="l">
              <a:lnSpc>
                <a:spcPct val="90000"/>
              </a:lnSpc>
              <a:spcBef>
                <a:spcPts val="500"/>
              </a:spcBef>
              <a:spcAft>
                <a:spcPts val="0"/>
              </a:spcAft>
              <a:buSzPts val="2400"/>
              <a:buChar char="•"/>
              <a:defRPr/>
            </a:lvl2pPr>
            <a:lvl3pPr marL="1371600" lvl="2" indent="-355600" algn="l">
              <a:lnSpc>
                <a:spcPct val="90000"/>
              </a:lnSpc>
              <a:spcBef>
                <a:spcPts val="500"/>
              </a:spcBef>
              <a:spcAft>
                <a:spcPts val="0"/>
              </a:spcAft>
              <a:buSzPts val="20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SzPts val="1800"/>
              <a:buChar char="•"/>
              <a:defRPr/>
            </a:lvl6pPr>
            <a:lvl7pPr marL="3200400" lvl="6" indent="-342900" algn="l">
              <a:lnSpc>
                <a:spcPct val="90000"/>
              </a:lnSpc>
              <a:spcBef>
                <a:spcPts val="500"/>
              </a:spcBef>
              <a:spcAft>
                <a:spcPts val="0"/>
              </a:spcAft>
              <a:buSzPts val="1800"/>
              <a:buChar char="•"/>
              <a:defRPr/>
            </a:lvl7pPr>
            <a:lvl8pPr marL="3657600" lvl="7" indent="-342900" algn="l">
              <a:lnSpc>
                <a:spcPct val="90000"/>
              </a:lnSpc>
              <a:spcBef>
                <a:spcPts val="500"/>
              </a:spcBef>
              <a:spcAft>
                <a:spcPts val="0"/>
              </a:spcAft>
              <a:buSzPts val="1800"/>
              <a:buChar char="•"/>
              <a:defRPr/>
            </a:lvl8pPr>
            <a:lvl9pPr marL="4114800" lvl="8" indent="-342900" algn="l">
              <a:lnSpc>
                <a:spcPct val="90000"/>
              </a:lnSpc>
              <a:spcBef>
                <a:spcPts val="500"/>
              </a:spcBef>
              <a:spcAft>
                <a:spcPts val="0"/>
              </a:spcAft>
              <a:buSzPts val="1800"/>
              <a:buChar char="•"/>
              <a:defRPr/>
            </a:lvl9pPr>
          </a:lstStyle>
          <a:p>
            <a:endParaRPr/>
          </a:p>
        </p:txBody>
      </p:sp>
      <p:sp>
        <p:nvSpPr>
          <p:cNvPr id="354" name="Google Shape;354;p99"/>
          <p:cNvSpPr txBox="1">
            <a:spLocks noGrp="1"/>
          </p:cNvSpPr>
          <p:nvPr>
            <p:ph type="body" idx="3"/>
          </p:nvPr>
        </p:nvSpPr>
        <p:spPr>
          <a:xfrm>
            <a:off x="6496317" y="497107"/>
            <a:ext cx="4390758" cy="1051994"/>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SzPts val="2800"/>
              <a:buNone/>
              <a:defRPr b="1">
                <a:solidFill>
                  <a:schemeClr val="lt1"/>
                </a:solidFill>
                <a:latin typeface="Arial"/>
                <a:ea typeface="Arial"/>
                <a:cs typeface="Arial"/>
                <a:sym typeface="Arial"/>
              </a:defRPr>
            </a:lvl1pPr>
            <a:lvl2pPr marL="914400" lvl="1" indent="-381000" algn="l">
              <a:lnSpc>
                <a:spcPct val="90000"/>
              </a:lnSpc>
              <a:spcBef>
                <a:spcPts val="500"/>
              </a:spcBef>
              <a:spcAft>
                <a:spcPts val="0"/>
              </a:spcAft>
              <a:buSzPts val="2400"/>
              <a:buChar char="•"/>
              <a:defRPr/>
            </a:lvl2pPr>
            <a:lvl3pPr marL="1371600" lvl="2" indent="-355600" algn="l">
              <a:lnSpc>
                <a:spcPct val="90000"/>
              </a:lnSpc>
              <a:spcBef>
                <a:spcPts val="500"/>
              </a:spcBef>
              <a:spcAft>
                <a:spcPts val="0"/>
              </a:spcAft>
              <a:buSzPts val="20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SzPts val="1800"/>
              <a:buChar char="•"/>
              <a:defRPr/>
            </a:lvl6pPr>
            <a:lvl7pPr marL="3200400" lvl="6" indent="-342900" algn="l">
              <a:lnSpc>
                <a:spcPct val="90000"/>
              </a:lnSpc>
              <a:spcBef>
                <a:spcPts val="500"/>
              </a:spcBef>
              <a:spcAft>
                <a:spcPts val="0"/>
              </a:spcAft>
              <a:buSzPts val="1800"/>
              <a:buChar char="•"/>
              <a:defRPr/>
            </a:lvl7pPr>
            <a:lvl8pPr marL="3657600" lvl="7" indent="-342900" algn="l">
              <a:lnSpc>
                <a:spcPct val="90000"/>
              </a:lnSpc>
              <a:spcBef>
                <a:spcPts val="500"/>
              </a:spcBef>
              <a:spcAft>
                <a:spcPts val="0"/>
              </a:spcAft>
              <a:buSzPts val="1800"/>
              <a:buChar char="•"/>
              <a:defRPr/>
            </a:lvl8pPr>
            <a:lvl9pPr marL="4114800" lvl="8" indent="-342900" algn="l">
              <a:lnSpc>
                <a:spcPct val="90000"/>
              </a:lnSpc>
              <a:spcBef>
                <a:spcPts val="500"/>
              </a:spcBef>
              <a:spcAft>
                <a:spcPts val="0"/>
              </a:spcAft>
              <a:buSzPts val="1800"/>
              <a:buChar char="•"/>
              <a:defRPr/>
            </a:lvl9pPr>
          </a:lstStyle>
          <a:p>
            <a:endParaRPr/>
          </a:p>
        </p:txBody>
      </p:sp>
      <p:sp>
        <p:nvSpPr>
          <p:cNvPr id="355" name="Google Shape;355;p99"/>
          <p:cNvSpPr txBox="1">
            <a:spLocks noGrp="1"/>
          </p:cNvSpPr>
          <p:nvPr>
            <p:ph type="body" idx="4"/>
          </p:nvPr>
        </p:nvSpPr>
        <p:spPr>
          <a:xfrm>
            <a:off x="1309956" y="1834723"/>
            <a:ext cx="4390758" cy="1775012"/>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SzPts val="2800"/>
              <a:buFont typeface="Arial"/>
              <a:buNone/>
              <a:defRPr sz="2000">
                <a:latin typeface="Arial"/>
                <a:ea typeface="Arial"/>
                <a:cs typeface="Arial"/>
                <a:sym typeface="Arial"/>
              </a:defRPr>
            </a:lvl1pPr>
            <a:lvl2pPr marL="914400" lvl="1" indent="-381000" algn="l">
              <a:lnSpc>
                <a:spcPct val="90000"/>
              </a:lnSpc>
              <a:spcBef>
                <a:spcPts val="500"/>
              </a:spcBef>
              <a:spcAft>
                <a:spcPts val="0"/>
              </a:spcAft>
              <a:buSzPts val="2400"/>
              <a:buChar char="•"/>
              <a:defRPr/>
            </a:lvl2pPr>
            <a:lvl3pPr marL="1371600" lvl="2" indent="-355600" algn="l">
              <a:lnSpc>
                <a:spcPct val="90000"/>
              </a:lnSpc>
              <a:spcBef>
                <a:spcPts val="500"/>
              </a:spcBef>
              <a:spcAft>
                <a:spcPts val="0"/>
              </a:spcAft>
              <a:buSzPts val="20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SzPts val="1800"/>
              <a:buChar char="•"/>
              <a:defRPr/>
            </a:lvl6pPr>
            <a:lvl7pPr marL="3200400" lvl="6" indent="-342900" algn="l">
              <a:lnSpc>
                <a:spcPct val="90000"/>
              </a:lnSpc>
              <a:spcBef>
                <a:spcPts val="500"/>
              </a:spcBef>
              <a:spcAft>
                <a:spcPts val="0"/>
              </a:spcAft>
              <a:buSzPts val="1800"/>
              <a:buChar char="•"/>
              <a:defRPr/>
            </a:lvl7pPr>
            <a:lvl8pPr marL="3657600" lvl="7" indent="-342900" algn="l">
              <a:lnSpc>
                <a:spcPct val="90000"/>
              </a:lnSpc>
              <a:spcBef>
                <a:spcPts val="500"/>
              </a:spcBef>
              <a:spcAft>
                <a:spcPts val="0"/>
              </a:spcAft>
              <a:buSzPts val="1800"/>
              <a:buChar char="•"/>
              <a:defRPr/>
            </a:lvl8pPr>
            <a:lvl9pPr marL="4114800" lvl="8" indent="-342900" algn="l">
              <a:lnSpc>
                <a:spcPct val="90000"/>
              </a:lnSpc>
              <a:spcBef>
                <a:spcPts val="500"/>
              </a:spcBef>
              <a:spcAft>
                <a:spcPts val="0"/>
              </a:spcAft>
              <a:buSzPts val="1800"/>
              <a:buChar char="•"/>
              <a:defRPr/>
            </a:lvl9pPr>
          </a:lstStyle>
          <a:p>
            <a:endParaRPr/>
          </a:p>
        </p:txBody>
      </p:sp>
      <p:sp>
        <p:nvSpPr>
          <p:cNvPr id="356" name="Google Shape;356;p99"/>
          <p:cNvSpPr txBox="1">
            <a:spLocks noGrp="1"/>
          </p:cNvSpPr>
          <p:nvPr>
            <p:ph type="body" idx="5"/>
          </p:nvPr>
        </p:nvSpPr>
        <p:spPr>
          <a:xfrm>
            <a:off x="1309956" y="3821005"/>
            <a:ext cx="4390758" cy="1775012"/>
          </a:xfrm>
          <a:prstGeom prst="rect">
            <a:avLst/>
          </a:prstGeom>
          <a:noFill/>
          <a:ln>
            <a:noFill/>
          </a:ln>
        </p:spPr>
        <p:txBody>
          <a:bodyPr spcFirstLastPara="1" wrap="square" lIns="91425" tIns="45700" rIns="91425" bIns="45700" anchor="t" anchorCtr="0">
            <a:normAutofit/>
          </a:bodyPr>
          <a:lstStyle>
            <a:lvl1pPr marL="457200" marR="0" lvl="0" indent="-387350" algn="l">
              <a:lnSpc>
                <a:spcPct val="120000"/>
              </a:lnSpc>
              <a:spcBef>
                <a:spcPts val="600"/>
              </a:spcBef>
              <a:spcAft>
                <a:spcPts val="0"/>
              </a:spcAft>
              <a:buClr>
                <a:schemeClr val="accent6"/>
              </a:buClr>
              <a:buSzPts val="2500"/>
              <a:buFont typeface="Arial"/>
              <a:buChar char="•"/>
              <a:defRPr sz="2000">
                <a:solidFill>
                  <a:schemeClr val="dk1"/>
                </a:solidFill>
                <a:latin typeface="Arial"/>
                <a:ea typeface="Arial"/>
                <a:cs typeface="Arial"/>
                <a:sym typeface="Arial"/>
              </a:defRPr>
            </a:lvl1pPr>
            <a:lvl2pPr marL="914400" lvl="1" indent="-381000" algn="l">
              <a:lnSpc>
                <a:spcPct val="90000"/>
              </a:lnSpc>
              <a:spcBef>
                <a:spcPts val="600"/>
              </a:spcBef>
              <a:spcAft>
                <a:spcPts val="0"/>
              </a:spcAft>
              <a:buSzPts val="2400"/>
              <a:buChar char="•"/>
              <a:defRPr sz="1800"/>
            </a:lvl2pPr>
            <a:lvl3pPr marL="1371600" lvl="2" indent="-355600" algn="l">
              <a:lnSpc>
                <a:spcPct val="90000"/>
              </a:lnSpc>
              <a:spcBef>
                <a:spcPts val="500"/>
              </a:spcBef>
              <a:spcAft>
                <a:spcPts val="0"/>
              </a:spcAft>
              <a:buSzPts val="2000"/>
              <a:buChar char="•"/>
              <a:defRPr sz="1600"/>
            </a:lvl3pPr>
            <a:lvl4pPr marL="1828800" lvl="3" indent="-342900" algn="l">
              <a:lnSpc>
                <a:spcPct val="90000"/>
              </a:lnSpc>
              <a:spcBef>
                <a:spcPts val="500"/>
              </a:spcBef>
              <a:spcAft>
                <a:spcPts val="0"/>
              </a:spcAft>
              <a:buSzPts val="1800"/>
              <a:buChar char="•"/>
              <a:defRPr sz="1400"/>
            </a:lvl4pPr>
            <a:lvl5pPr marL="2286000" lvl="4" indent="-342900" algn="l">
              <a:lnSpc>
                <a:spcPct val="90000"/>
              </a:lnSpc>
              <a:spcBef>
                <a:spcPts val="500"/>
              </a:spcBef>
              <a:spcAft>
                <a:spcPts val="0"/>
              </a:spcAft>
              <a:buSzPts val="1800"/>
              <a:buChar char="•"/>
              <a:defRPr sz="1400"/>
            </a:lvl5pPr>
            <a:lvl6pPr marL="2743200" lvl="5" indent="-342900" algn="l">
              <a:lnSpc>
                <a:spcPct val="90000"/>
              </a:lnSpc>
              <a:spcBef>
                <a:spcPts val="500"/>
              </a:spcBef>
              <a:spcAft>
                <a:spcPts val="0"/>
              </a:spcAft>
              <a:buClr>
                <a:schemeClr val="accent6"/>
              </a:buClr>
              <a:buSzPts val="1800"/>
              <a:buChar char="•"/>
              <a:defRPr sz="1400"/>
            </a:lvl6pPr>
            <a:lvl7pPr marL="3200400" lvl="6" indent="-342900" algn="l">
              <a:lnSpc>
                <a:spcPct val="90000"/>
              </a:lnSpc>
              <a:spcBef>
                <a:spcPts val="500"/>
              </a:spcBef>
              <a:spcAft>
                <a:spcPts val="0"/>
              </a:spcAft>
              <a:buSzPts val="1800"/>
              <a:buChar char="•"/>
              <a:defRPr/>
            </a:lvl7pPr>
            <a:lvl8pPr marL="3657600" lvl="7" indent="-342900" algn="l">
              <a:lnSpc>
                <a:spcPct val="90000"/>
              </a:lnSpc>
              <a:spcBef>
                <a:spcPts val="500"/>
              </a:spcBef>
              <a:spcAft>
                <a:spcPts val="0"/>
              </a:spcAft>
              <a:buSzPts val="1800"/>
              <a:buChar char="•"/>
              <a:defRPr/>
            </a:lvl8pPr>
            <a:lvl9pPr marL="4114800" lvl="8" indent="-342900" algn="l">
              <a:lnSpc>
                <a:spcPct val="90000"/>
              </a:lnSpc>
              <a:spcBef>
                <a:spcPts val="500"/>
              </a:spcBef>
              <a:spcAft>
                <a:spcPts val="0"/>
              </a:spcAft>
              <a:buSzPts val="1800"/>
              <a:buChar char="•"/>
              <a:defRPr/>
            </a:lvl9pPr>
          </a:lstStyle>
          <a:p>
            <a:endParaRPr/>
          </a:p>
        </p:txBody>
      </p:sp>
      <p:sp>
        <p:nvSpPr>
          <p:cNvPr id="357" name="Google Shape;357;p99"/>
          <p:cNvSpPr txBox="1">
            <a:spLocks noGrp="1"/>
          </p:cNvSpPr>
          <p:nvPr>
            <p:ph type="body" idx="6"/>
          </p:nvPr>
        </p:nvSpPr>
        <p:spPr>
          <a:xfrm>
            <a:off x="6496317" y="1834723"/>
            <a:ext cx="4390758" cy="1775012"/>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SzPts val="2800"/>
              <a:buFont typeface="Arial"/>
              <a:buNone/>
              <a:defRPr sz="2000">
                <a:solidFill>
                  <a:schemeClr val="lt1"/>
                </a:solidFill>
                <a:latin typeface="Arial"/>
                <a:ea typeface="Arial"/>
                <a:cs typeface="Arial"/>
                <a:sym typeface="Arial"/>
              </a:defRPr>
            </a:lvl1pPr>
            <a:lvl2pPr marL="914400" lvl="1" indent="-381000" algn="l">
              <a:lnSpc>
                <a:spcPct val="90000"/>
              </a:lnSpc>
              <a:spcBef>
                <a:spcPts val="500"/>
              </a:spcBef>
              <a:spcAft>
                <a:spcPts val="0"/>
              </a:spcAft>
              <a:buSzPts val="2400"/>
              <a:buChar char="•"/>
              <a:defRPr/>
            </a:lvl2pPr>
            <a:lvl3pPr marL="1371600" lvl="2" indent="-355600" algn="l">
              <a:lnSpc>
                <a:spcPct val="90000"/>
              </a:lnSpc>
              <a:spcBef>
                <a:spcPts val="500"/>
              </a:spcBef>
              <a:spcAft>
                <a:spcPts val="0"/>
              </a:spcAft>
              <a:buSzPts val="20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SzPts val="1800"/>
              <a:buChar char="•"/>
              <a:defRPr/>
            </a:lvl6pPr>
            <a:lvl7pPr marL="3200400" lvl="6" indent="-342900" algn="l">
              <a:lnSpc>
                <a:spcPct val="90000"/>
              </a:lnSpc>
              <a:spcBef>
                <a:spcPts val="500"/>
              </a:spcBef>
              <a:spcAft>
                <a:spcPts val="0"/>
              </a:spcAft>
              <a:buSzPts val="1800"/>
              <a:buChar char="•"/>
              <a:defRPr/>
            </a:lvl7pPr>
            <a:lvl8pPr marL="3657600" lvl="7" indent="-342900" algn="l">
              <a:lnSpc>
                <a:spcPct val="90000"/>
              </a:lnSpc>
              <a:spcBef>
                <a:spcPts val="500"/>
              </a:spcBef>
              <a:spcAft>
                <a:spcPts val="0"/>
              </a:spcAft>
              <a:buSzPts val="1800"/>
              <a:buChar char="•"/>
              <a:defRPr/>
            </a:lvl8pPr>
            <a:lvl9pPr marL="4114800" lvl="8" indent="-342900" algn="l">
              <a:lnSpc>
                <a:spcPct val="90000"/>
              </a:lnSpc>
              <a:spcBef>
                <a:spcPts val="500"/>
              </a:spcBef>
              <a:spcAft>
                <a:spcPts val="0"/>
              </a:spcAft>
              <a:buSzPts val="1800"/>
              <a:buChar char="•"/>
              <a:defRPr/>
            </a:lvl9pPr>
          </a:lstStyle>
          <a:p>
            <a:endParaRPr/>
          </a:p>
        </p:txBody>
      </p:sp>
      <p:sp>
        <p:nvSpPr>
          <p:cNvPr id="358" name="Google Shape;358;p99"/>
          <p:cNvSpPr txBox="1">
            <a:spLocks noGrp="1"/>
          </p:cNvSpPr>
          <p:nvPr>
            <p:ph type="body" idx="7"/>
          </p:nvPr>
        </p:nvSpPr>
        <p:spPr>
          <a:xfrm>
            <a:off x="6496317" y="3821005"/>
            <a:ext cx="4390758" cy="1775012"/>
          </a:xfrm>
          <a:prstGeom prst="rect">
            <a:avLst/>
          </a:prstGeom>
          <a:noFill/>
          <a:ln>
            <a:noFill/>
          </a:ln>
        </p:spPr>
        <p:txBody>
          <a:bodyPr spcFirstLastPara="1" wrap="square" lIns="91425" tIns="45700" rIns="91425" bIns="45700" anchor="t" anchorCtr="0">
            <a:normAutofit/>
          </a:bodyPr>
          <a:lstStyle>
            <a:lvl1pPr marL="457200" marR="0" lvl="0" indent="-387350" algn="l">
              <a:lnSpc>
                <a:spcPct val="120000"/>
              </a:lnSpc>
              <a:spcBef>
                <a:spcPts val="600"/>
              </a:spcBef>
              <a:spcAft>
                <a:spcPts val="0"/>
              </a:spcAft>
              <a:buClr>
                <a:schemeClr val="accent6"/>
              </a:buClr>
              <a:buSzPts val="2500"/>
              <a:buFont typeface="Arial"/>
              <a:buChar char="•"/>
              <a:defRPr sz="2000">
                <a:solidFill>
                  <a:schemeClr val="lt1"/>
                </a:solidFill>
                <a:latin typeface="Arial"/>
                <a:ea typeface="Arial"/>
                <a:cs typeface="Arial"/>
                <a:sym typeface="Arial"/>
              </a:defRPr>
            </a:lvl1pPr>
            <a:lvl2pPr marL="914400" lvl="1" indent="-381000" algn="l">
              <a:lnSpc>
                <a:spcPct val="90000"/>
              </a:lnSpc>
              <a:spcBef>
                <a:spcPts val="600"/>
              </a:spcBef>
              <a:spcAft>
                <a:spcPts val="0"/>
              </a:spcAft>
              <a:buSzPts val="2400"/>
              <a:buChar char="•"/>
              <a:defRPr sz="1800">
                <a:solidFill>
                  <a:schemeClr val="lt1"/>
                </a:solidFill>
              </a:defRPr>
            </a:lvl2pPr>
            <a:lvl3pPr marL="1371600" lvl="2" indent="-355600" algn="l">
              <a:lnSpc>
                <a:spcPct val="90000"/>
              </a:lnSpc>
              <a:spcBef>
                <a:spcPts val="500"/>
              </a:spcBef>
              <a:spcAft>
                <a:spcPts val="0"/>
              </a:spcAft>
              <a:buSzPts val="2000"/>
              <a:buChar char="•"/>
              <a:defRPr sz="1600">
                <a:solidFill>
                  <a:schemeClr val="lt1"/>
                </a:solidFill>
              </a:defRPr>
            </a:lvl3pPr>
            <a:lvl4pPr marL="1828800" lvl="3" indent="-342900" algn="l">
              <a:lnSpc>
                <a:spcPct val="90000"/>
              </a:lnSpc>
              <a:spcBef>
                <a:spcPts val="500"/>
              </a:spcBef>
              <a:spcAft>
                <a:spcPts val="0"/>
              </a:spcAft>
              <a:buSzPts val="1800"/>
              <a:buChar char="•"/>
              <a:defRPr sz="1400">
                <a:solidFill>
                  <a:schemeClr val="lt1"/>
                </a:solidFill>
              </a:defRPr>
            </a:lvl4pPr>
            <a:lvl5pPr marL="2286000" lvl="4" indent="-342900" algn="l">
              <a:lnSpc>
                <a:spcPct val="90000"/>
              </a:lnSpc>
              <a:spcBef>
                <a:spcPts val="500"/>
              </a:spcBef>
              <a:spcAft>
                <a:spcPts val="0"/>
              </a:spcAft>
              <a:buSzPts val="1800"/>
              <a:buChar char="•"/>
              <a:defRPr sz="1400">
                <a:solidFill>
                  <a:schemeClr val="lt1"/>
                </a:solidFill>
              </a:defRPr>
            </a:lvl5pPr>
            <a:lvl6pPr marL="2743200" lvl="5" indent="-342900" algn="l">
              <a:lnSpc>
                <a:spcPct val="90000"/>
              </a:lnSpc>
              <a:spcBef>
                <a:spcPts val="500"/>
              </a:spcBef>
              <a:spcAft>
                <a:spcPts val="0"/>
              </a:spcAft>
              <a:buClr>
                <a:schemeClr val="accent6"/>
              </a:buClr>
              <a:buSzPts val="1800"/>
              <a:buChar char="•"/>
              <a:defRPr sz="1400">
                <a:solidFill>
                  <a:schemeClr val="lt1"/>
                </a:solidFill>
              </a:defRPr>
            </a:lvl6pPr>
            <a:lvl7pPr marL="3200400" lvl="6" indent="-228600" algn="l">
              <a:lnSpc>
                <a:spcPct val="90000"/>
              </a:lnSpc>
              <a:spcBef>
                <a:spcPts val="500"/>
              </a:spcBef>
              <a:spcAft>
                <a:spcPts val="0"/>
              </a:spcAft>
              <a:buSzPts val="1800"/>
              <a:buNone/>
              <a:defRPr/>
            </a:lvl7pPr>
            <a:lvl8pPr marL="3657600" lvl="7" indent="-342900" algn="l">
              <a:lnSpc>
                <a:spcPct val="90000"/>
              </a:lnSpc>
              <a:spcBef>
                <a:spcPts val="500"/>
              </a:spcBef>
              <a:spcAft>
                <a:spcPts val="0"/>
              </a:spcAft>
              <a:buSzPts val="1800"/>
              <a:buChar char="•"/>
              <a:defRPr/>
            </a:lvl8pPr>
            <a:lvl9pPr marL="4114800" lvl="8" indent="-342900" algn="l">
              <a:lnSpc>
                <a:spcPct val="90000"/>
              </a:lnSpc>
              <a:spcBef>
                <a:spcPts val="500"/>
              </a:spcBef>
              <a:spcAft>
                <a:spcPts val="0"/>
              </a:spcAft>
              <a:buSzPts val="1800"/>
              <a:buChar char="•"/>
              <a:defRPr/>
            </a:lvl9pPr>
          </a:lstStyle>
          <a:p>
            <a:endParaRPr/>
          </a:p>
        </p:txBody>
      </p:sp>
    </p:spTree>
  </p:cSld>
  <p:clrMapOvr>
    <a:masterClrMapping/>
  </p:clrMapOvr>
  <p:extLst>
    <p:ext uri="{DCECCB84-F9BA-43D5-87BE-67443E8EF086}">
      <p15:sldGuideLst xmlns:p15="http://schemas.microsoft.com/office/powerpoint/2012/main">
        <p15:guide id="1" orient="horz" pos="3816">
          <p15:clr>
            <a:srgbClr val="FBAE40"/>
          </p15:clr>
        </p15:guide>
        <p15:guide id="2" pos="3840">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Opening Slide">
  <p:cSld name="Opening Slide">
    <p:spTree>
      <p:nvGrpSpPr>
        <p:cNvPr id="1" name="Shape 359"/>
        <p:cNvGrpSpPr/>
        <p:nvPr/>
      </p:nvGrpSpPr>
      <p:grpSpPr>
        <a:xfrm>
          <a:off x="0" y="0"/>
          <a:ext cx="0" cy="0"/>
          <a:chOff x="0" y="0"/>
          <a:chExt cx="0" cy="0"/>
        </a:xfrm>
      </p:grpSpPr>
      <p:sp>
        <p:nvSpPr>
          <p:cNvPr id="360" name="Google Shape;360;p100"/>
          <p:cNvSpPr txBox="1"/>
          <p:nvPr/>
        </p:nvSpPr>
        <p:spPr>
          <a:xfrm>
            <a:off x="739939" y="6272332"/>
            <a:ext cx="2155662" cy="23083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cs-CZ" sz="900" b="1" i="0" u="none" strike="noStrike" cap="none">
                <a:solidFill>
                  <a:srgbClr val="4A4A4A"/>
                </a:solidFill>
                <a:latin typeface="Arial"/>
                <a:ea typeface="Arial"/>
                <a:cs typeface="Arial"/>
                <a:sym typeface="Arial"/>
              </a:rPr>
              <a:t>People Science. People Answers.</a:t>
            </a:r>
            <a:endParaRPr/>
          </a:p>
        </p:txBody>
      </p:sp>
      <p:pic>
        <p:nvPicPr>
          <p:cNvPr id="361" name="Google Shape;361;p100" descr="A picture containing text, tableware, dishware, plate&#10;&#10;Description automatically generated"/>
          <p:cNvPicPr preferRelativeResize="0"/>
          <p:nvPr/>
        </p:nvPicPr>
        <p:blipFill rotWithShape="1">
          <a:blip r:embed="rId2">
            <a:alphaModFix/>
          </a:blip>
          <a:srcRect/>
          <a:stretch/>
        </p:blipFill>
        <p:spPr>
          <a:xfrm>
            <a:off x="1065406" y="5479649"/>
            <a:ext cx="1512514" cy="831883"/>
          </a:xfrm>
          <a:prstGeom prst="rect">
            <a:avLst/>
          </a:prstGeom>
          <a:noFill/>
          <a:ln>
            <a:noFill/>
          </a:ln>
        </p:spPr>
      </p:pic>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0_Cover B (photo)">
  <p:cSld name="0_Cover B (photo)">
    <p:bg>
      <p:bgPr>
        <a:solidFill>
          <a:schemeClr val="dk1"/>
        </a:solidFill>
        <a:effectLst/>
      </p:bgPr>
    </p:bg>
    <p:spTree>
      <p:nvGrpSpPr>
        <p:cNvPr id="1" name="Shape 362"/>
        <p:cNvGrpSpPr/>
        <p:nvPr/>
      </p:nvGrpSpPr>
      <p:grpSpPr>
        <a:xfrm>
          <a:off x="0" y="0"/>
          <a:ext cx="0" cy="0"/>
          <a:chOff x="0" y="0"/>
          <a:chExt cx="0" cy="0"/>
        </a:xfrm>
      </p:grpSpPr>
      <p:grpSp>
        <p:nvGrpSpPr>
          <p:cNvPr id="363" name="Google Shape;363;p101"/>
          <p:cNvGrpSpPr/>
          <p:nvPr/>
        </p:nvGrpSpPr>
        <p:grpSpPr>
          <a:xfrm>
            <a:off x="5327593" y="-128327"/>
            <a:ext cx="7524807" cy="7180215"/>
            <a:chOff x="5327593" y="-128327"/>
            <a:chExt cx="7524807" cy="7180215"/>
          </a:xfrm>
        </p:grpSpPr>
        <p:pic>
          <p:nvPicPr>
            <p:cNvPr id="364" name="Google Shape;364;p101"/>
            <p:cNvPicPr preferRelativeResize="0"/>
            <p:nvPr/>
          </p:nvPicPr>
          <p:blipFill rotWithShape="1">
            <a:blip r:embed="rId2">
              <a:alphaModFix/>
            </a:blip>
            <a:srcRect/>
            <a:stretch/>
          </p:blipFill>
          <p:spPr>
            <a:xfrm>
              <a:off x="7492808" y="1215040"/>
              <a:ext cx="5359592" cy="5726301"/>
            </a:xfrm>
            <a:prstGeom prst="rect">
              <a:avLst/>
            </a:prstGeom>
            <a:noFill/>
            <a:ln>
              <a:noFill/>
            </a:ln>
          </p:spPr>
        </p:pic>
        <p:pic>
          <p:nvPicPr>
            <p:cNvPr id="365" name="Google Shape;365;p101"/>
            <p:cNvPicPr preferRelativeResize="0"/>
            <p:nvPr/>
          </p:nvPicPr>
          <p:blipFill rotWithShape="1">
            <a:blip r:embed="rId3">
              <a:alphaModFix/>
            </a:blip>
            <a:srcRect/>
            <a:stretch/>
          </p:blipFill>
          <p:spPr>
            <a:xfrm>
              <a:off x="5490153" y="-128327"/>
              <a:ext cx="6935526" cy="6935526"/>
            </a:xfrm>
            <a:prstGeom prst="rect">
              <a:avLst/>
            </a:prstGeom>
            <a:noFill/>
            <a:ln>
              <a:noFill/>
            </a:ln>
          </p:spPr>
        </p:pic>
        <p:sp>
          <p:nvSpPr>
            <p:cNvPr id="366" name="Google Shape;366;p101"/>
            <p:cNvSpPr/>
            <p:nvPr/>
          </p:nvSpPr>
          <p:spPr>
            <a:xfrm>
              <a:off x="11093597" y="843280"/>
              <a:ext cx="417683" cy="416472"/>
            </a:xfrm>
            <a:prstGeom prst="ellipse">
              <a:avLst/>
            </a:prstGeom>
            <a:solidFill>
              <a:srgbClr val="4A4A4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367" name="Google Shape;367;p101"/>
            <p:cNvSpPr/>
            <p:nvPr/>
          </p:nvSpPr>
          <p:spPr>
            <a:xfrm>
              <a:off x="10915236" y="258947"/>
              <a:ext cx="208842" cy="208236"/>
            </a:xfrm>
            <a:prstGeom prst="ellipse">
              <a:avLst/>
            </a:prstGeom>
            <a:solidFill>
              <a:schemeClr val="l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368" name="Google Shape;368;p101"/>
            <p:cNvSpPr/>
            <p:nvPr/>
          </p:nvSpPr>
          <p:spPr>
            <a:xfrm>
              <a:off x="6454996" y="5535555"/>
              <a:ext cx="234042" cy="233363"/>
            </a:xfrm>
            <a:prstGeom prst="ellipse">
              <a:avLst/>
            </a:prstGeom>
            <a:solidFill>
              <a:schemeClr val="l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369" name="Google Shape;369;p101"/>
            <p:cNvSpPr/>
            <p:nvPr/>
          </p:nvSpPr>
          <p:spPr>
            <a:xfrm>
              <a:off x="5327593" y="6727711"/>
              <a:ext cx="325120" cy="324177"/>
            </a:xfrm>
            <a:prstGeom prst="ellipse">
              <a:avLst/>
            </a:prstGeom>
            <a:solidFill>
              <a:schemeClr val="accent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accent3"/>
                </a:solidFill>
                <a:latin typeface="Arial"/>
                <a:ea typeface="Arial"/>
                <a:cs typeface="Arial"/>
                <a:sym typeface="Arial"/>
              </a:endParaRPr>
            </a:p>
          </p:txBody>
        </p:sp>
        <p:sp>
          <p:nvSpPr>
            <p:cNvPr id="370" name="Google Shape;370;p101"/>
            <p:cNvSpPr/>
            <p:nvPr/>
          </p:nvSpPr>
          <p:spPr>
            <a:xfrm>
              <a:off x="7301644" y="5837586"/>
              <a:ext cx="917796" cy="915135"/>
            </a:xfrm>
            <a:prstGeom prst="ellipse">
              <a:avLst/>
            </a:prstGeom>
            <a:solidFill>
              <a:srgbClr val="4A4A4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371" name="Google Shape;371;p101"/>
            <p:cNvSpPr/>
            <p:nvPr/>
          </p:nvSpPr>
          <p:spPr>
            <a:xfrm>
              <a:off x="8936718" y="6295153"/>
              <a:ext cx="417683" cy="416472"/>
            </a:xfrm>
            <a:prstGeom prst="ellipse">
              <a:avLst/>
            </a:prstGeom>
            <a:solidFill>
              <a:srgbClr val="4A4A4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372" name="Google Shape;372;p101"/>
            <p:cNvSpPr/>
            <p:nvPr/>
          </p:nvSpPr>
          <p:spPr>
            <a:xfrm>
              <a:off x="5749512" y="4926898"/>
              <a:ext cx="407448" cy="406266"/>
            </a:xfrm>
            <a:prstGeom prst="ellipse">
              <a:avLst/>
            </a:prstGeom>
            <a:solidFill>
              <a:schemeClr val="accent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accent3"/>
                </a:solidFill>
                <a:latin typeface="Arial"/>
                <a:ea typeface="Arial"/>
                <a:cs typeface="Arial"/>
                <a:sym typeface="Arial"/>
              </a:endParaRPr>
            </a:p>
          </p:txBody>
        </p:sp>
      </p:grpSp>
      <p:pic>
        <p:nvPicPr>
          <p:cNvPr id="373" name="Google Shape;373;p101" descr="A picture containing text, tableware, dishware&#10;&#10;Description automatically generated"/>
          <p:cNvPicPr preferRelativeResize="0"/>
          <p:nvPr/>
        </p:nvPicPr>
        <p:blipFill rotWithShape="1">
          <a:blip r:embed="rId4">
            <a:alphaModFix/>
          </a:blip>
          <a:srcRect/>
          <a:stretch/>
        </p:blipFill>
        <p:spPr>
          <a:xfrm>
            <a:off x="63610" y="5979375"/>
            <a:ext cx="1820849" cy="910425"/>
          </a:xfrm>
          <a:prstGeom prst="rect">
            <a:avLst/>
          </a:prstGeom>
          <a:noFill/>
          <a:ln>
            <a:noFill/>
          </a:ln>
        </p:spPr>
      </p:pic>
      <p:sp>
        <p:nvSpPr>
          <p:cNvPr id="374" name="Google Shape;374;p101"/>
          <p:cNvSpPr>
            <a:spLocks noGrp="1"/>
          </p:cNvSpPr>
          <p:nvPr>
            <p:ph type="pic" idx="2"/>
          </p:nvPr>
        </p:nvSpPr>
        <p:spPr>
          <a:xfrm>
            <a:off x="6812446" y="1279351"/>
            <a:ext cx="4315968" cy="4315968"/>
          </a:xfrm>
          <a:prstGeom prst="ellipse">
            <a:avLst/>
          </a:prstGeom>
          <a:solidFill>
            <a:schemeClr val="accent5"/>
          </a:solidFill>
          <a:ln>
            <a:noFill/>
          </a:ln>
        </p:spPr>
      </p:sp>
      <p:sp>
        <p:nvSpPr>
          <p:cNvPr id="375" name="Google Shape;375;p101"/>
          <p:cNvSpPr/>
          <p:nvPr/>
        </p:nvSpPr>
        <p:spPr>
          <a:xfrm>
            <a:off x="9791984" y="6642556"/>
            <a:ext cx="2400016" cy="215444"/>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None/>
            </a:pPr>
            <a:r>
              <a:rPr lang="cs-CZ" sz="800" b="0" i="0" u="none" strike="noStrike" cap="none">
                <a:solidFill>
                  <a:schemeClr val="lt1"/>
                </a:solidFill>
                <a:latin typeface="Arial"/>
                <a:ea typeface="Arial"/>
                <a:cs typeface="Arial"/>
                <a:sym typeface="Arial"/>
              </a:rPr>
              <a:t>© 2022 SHL and its affiliates. All rights reserved.</a:t>
            </a:r>
            <a:endParaRPr/>
          </a:p>
        </p:txBody>
      </p:sp>
      <p:pic>
        <p:nvPicPr>
          <p:cNvPr id="376" name="Google Shape;376;p101"/>
          <p:cNvPicPr preferRelativeResize="0"/>
          <p:nvPr/>
        </p:nvPicPr>
        <p:blipFill rotWithShape="1">
          <a:blip r:embed="rId5">
            <a:alphaModFix/>
          </a:blip>
          <a:srcRect/>
          <a:stretch/>
        </p:blipFill>
        <p:spPr>
          <a:xfrm>
            <a:off x="391885" y="5982444"/>
            <a:ext cx="1215241" cy="668383"/>
          </a:xfrm>
          <a:prstGeom prst="rect">
            <a:avLst/>
          </a:prstGeom>
          <a:noFill/>
          <a:ln>
            <a:noFill/>
          </a:ln>
        </p:spPr>
      </p:pic>
      <p:sp>
        <p:nvSpPr>
          <p:cNvPr id="377" name="Google Shape;377;p101"/>
          <p:cNvSpPr txBox="1">
            <a:spLocks noGrp="1"/>
          </p:cNvSpPr>
          <p:nvPr>
            <p:ph type="body" idx="1"/>
          </p:nvPr>
        </p:nvSpPr>
        <p:spPr>
          <a:xfrm>
            <a:off x="518400" y="2061946"/>
            <a:ext cx="5256233" cy="1284007"/>
          </a:xfrm>
          <a:prstGeom prst="rect">
            <a:avLst/>
          </a:prstGeom>
          <a:noFill/>
          <a:ln>
            <a:noFill/>
          </a:ln>
        </p:spPr>
        <p:txBody>
          <a:bodyPr spcFirstLastPara="1" wrap="square" lIns="0" tIns="0" rIns="0" bIns="0" anchor="b" anchorCtr="0">
            <a:normAutofit/>
          </a:bodyPr>
          <a:lstStyle>
            <a:lvl1pPr marL="457200" lvl="0" indent="-228600" algn="l">
              <a:lnSpc>
                <a:spcPct val="100000"/>
              </a:lnSpc>
              <a:spcBef>
                <a:spcPts val="0"/>
              </a:spcBef>
              <a:spcAft>
                <a:spcPts val="0"/>
              </a:spcAft>
              <a:buSzPts val="2800"/>
              <a:buNone/>
              <a:defRPr sz="3200" b="1" i="0">
                <a:solidFill>
                  <a:schemeClr val="lt1"/>
                </a:solidFill>
                <a:latin typeface="Arial"/>
                <a:ea typeface="Arial"/>
                <a:cs typeface="Arial"/>
                <a:sym typeface="Arial"/>
              </a:defRPr>
            </a:lvl1pPr>
            <a:lvl2pPr marL="914400" lvl="1" indent="-228600" algn="l">
              <a:lnSpc>
                <a:spcPct val="90000"/>
              </a:lnSpc>
              <a:spcBef>
                <a:spcPts val="500"/>
              </a:spcBef>
              <a:spcAft>
                <a:spcPts val="0"/>
              </a:spcAft>
              <a:buSzPts val="2400"/>
              <a:buNone/>
              <a:defRPr/>
            </a:lvl2pPr>
            <a:lvl3pPr marL="1371600" lvl="2" indent="-228600" algn="l">
              <a:lnSpc>
                <a:spcPct val="90000"/>
              </a:lnSpc>
              <a:spcBef>
                <a:spcPts val="500"/>
              </a:spcBef>
              <a:spcAft>
                <a:spcPts val="0"/>
              </a:spcAft>
              <a:buSzPts val="2000"/>
              <a:buNone/>
              <a:defRPr/>
            </a:lvl3pPr>
            <a:lvl4pPr marL="1828800" lvl="3" indent="-228600" algn="l">
              <a:lnSpc>
                <a:spcPct val="90000"/>
              </a:lnSpc>
              <a:spcBef>
                <a:spcPts val="500"/>
              </a:spcBef>
              <a:spcAft>
                <a:spcPts val="0"/>
              </a:spcAft>
              <a:buSzPts val="1800"/>
              <a:buNone/>
              <a:defRPr/>
            </a:lvl4pPr>
            <a:lvl5pPr marL="2286000" lvl="4" indent="-228600" algn="l">
              <a:lnSpc>
                <a:spcPct val="90000"/>
              </a:lnSpc>
              <a:spcBef>
                <a:spcPts val="500"/>
              </a:spcBef>
              <a:spcAft>
                <a:spcPts val="0"/>
              </a:spcAft>
              <a:buSzPts val="1800"/>
              <a:buNone/>
              <a:defRPr/>
            </a:lvl5pPr>
            <a:lvl6pPr marL="2743200" lvl="5" indent="-342900" algn="l">
              <a:lnSpc>
                <a:spcPct val="90000"/>
              </a:lnSpc>
              <a:spcBef>
                <a:spcPts val="500"/>
              </a:spcBef>
              <a:spcAft>
                <a:spcPts val="0"/>
              </a:spcAft>
              <a:buSzPts val="1800"/>
              <a:buChar char="•"/>
              <a:defRPr/>
            </a:lvl6pPr>
            <a:lvl7pPr marL="3200400" lvl="6" indent="-342900" algn="l">
              <a:lnSpc>
                <a:spcPct val="90000"/>
              </a:lnSpc>
              <a:spcBef>
                <a:spcPts val="500"/>
              </a:spcBef>
              <a:spcAft>
                <a:spcPts val="0"/>
              </a:spcAft>
              <a:buSzPts val="1800"/>
              <a:buChar char="•"/>
              <a:defRPr/>
            </a:lvl7pPr>
            <a:lvl8pPr marL="3657600" lvl="7" indent="-342900" algn="l">
              <a:lnSpc>
                <a:spcPct val="90000"/>
              </a:lnSpc>
              <a:spcBef>
                <a:spcPts val="500"/>
              </a:spcBef>
              <a:spcAft>
                <a:spcPts val="0"/>
              </a:spcAft>
              <a:buSzPts val="1800"/>
              <a:buChar char="•"/>
              <a:defRPr/>
            </a:lvl8pPr>
            <a:lvl9pPr marL="4114800" lvl="8" indent="-342900" algn="l">
              <a:lnSpc>
                <a:spcPct val="90000"/>
              </a:lnSpc>
              <a:spcBef>
                <a:spcPts val="500"/>
              </a:spcBef>
              <a:spcAft>
                <a:spcPts val="0"/>
              </a:spcAft>
              <a:buSzPts val="1800"/>
              <a:buChar char="•"/>
              <a:defRPr/>
            </a:lvl9pPr>
          </a:lstStyle>
          <a:p>
            <a:endParaRPr/>
          </a:p>
        </p:txBody>
      </p:sp>
      <p:sp>
        <p:nvSpPr>
          <p:cNvPr id="378" name="Google Shape;378;p101"/>
          <p:cNvSpPr txBox="1">
            <a:spLocks noGrp="1"/>
          </p:cNvSpPr>
          <p:nvPr>
            <p:ph type="body" idx="3"/>
          </p:nvPr>
        </p:nvSpPr>
        <p:spPr>
          <a:xfrm>
            <a:off x="518400" y="3465151"/>
            <a:ext cx="5256234" cy="843921"/>
          </a:xfrm>
          <a:prstGeom prst="rect">
            <a:avLst/>
          </a:prstGeom>
          <a:noFill/>
          <a:ln>
            <a:noFill/>
          </a:ln>
        </p:spPr>
        <p:txBody>
          <a:bodyPr spcFirstLastPara="1" wrap="square" lIns="0" tIns="0" rIns="0" bIns="0" anchor="t" anchorCtr="0">
            <a:normAutofit/>
          </a:bodyPr>
          <a:lstStyle>
            <a:lvl1pPr marL="457200" marR="0" lvl="0" indent="-228600" algn="l">
              <a:lnSpc>
                <a:spcPct val="110000"/>
              </a:lnSpc>
              <a:spcBef>
                <a:spcPts val="700"/>
              </a:spcBef>
              <a:spcAft>
                <a:spcPts val="0"/>
              </a:spcAft>
              <a:buClr>
                <a:srgbClr val="4D4F53"/>
              </a:buClr>
              <a:buSzPts val="2400"/>
              <a:buFont typeface="Noto Sans Symbols"/>
              <a:buNone/>
              <a:defRPr sz="2400" b="0" i="0">
                <a:solidFill>
                  <a:schemeClr val="accent6"/>
                </a:solidFill>
                <a:latin typeface="Arial"/>
                <a:ea typeface="Arial"/>
                <a:cs typeface="Arial"/>
                <a:sym typeface="Arial"/>
              </a:defRPr>
            </a:lvl1pPr>
            <a:lvl2pPr marL="914400" lvl="1" indent="-228600" algn="l">
              <a:lnSpc>
                <a:spcPct val="90000"/>
              </a:lnSpc>
              <a:spcBef>
                <a:spcPts val="500"/>
              </a:spcBef>
              <a:spcAft>
                <a:spcPts val="0"/>
              </a:spcAft>
              <a:buSzPts val="2400"/>
              <a:buNone/>
              <a:defRPr/>
            </a:lvl2pPr>
            <a:lvl3pPr marL="1371600" lvl="2" indent="-228600" algn="l">
              <a:lnSpc>
                <a:spcPct val="90000"/>
              </a:lnSpc>
              <a:spcBef>
                <a:spcPts val="500"/>
              </a:spcBef>
              <a:spcAft>
                <a:spcPts val="0"/>
              </a:spcAft>
              <a:buSzPts val="2000"/>
              <a:buNone/>
              <a:defRPr/>
            </a:lvl3pPr>
            <a:lvl4pPr marL="1828800" lvl="3" indent="-228600" algn="l">
              <a:lnSpc>
                <a:spcPct val="90000"/>
              </a:lnSpc>
              <a:spcBef>
                <a:spcPts val="500"/>
              </a:spcBef>
              <a:spcAft>
                <a:spcPts val="0"/>
              </a:spcAft>
              <a:buSzPts val="1800"/>
              <a:buNone/>
              <a:defRPr/>
            </a:lvl4pPr>
            <a:lvl5pPr marL="2286000" lvl="4" indent="-228600" algn="l">
              <a:lnSpc>
                <a:spcPct val="90000"/>
              </a:lnSpc>
              <a:spcBef>
                <a:spcPts val="500"/>
              </a:spcBef>
              <a:spcAft>
                <a:spcPts val="0"/>
              </a:spcAft>
              <a:buSzPts val="1800"/>
              <a:buNone/>
              <a:defRPr/>
            </a:lvl5pPr>
            <a:lvl6pPr marL="2743200" lvl="5" indent="-342900" algn="l">
              <a:lnSpc>
                <a:spcPct val="90000"/>
              </a:lnSpc>
              <a:spcBef>
                <a:spcPts val="500"/>
              </a:spcBef>
              <a:spcAft>
                <a:spcPts val="0"/>
              </a:spcAft>
              <a:buSzPts val="1800"/>
              <a:buChar char="•"/>
              <a:defRPr/>
            </a:lvl6pPr>
            <a:lvl7pPr marL="3200400" lvl="6" indent="-342900" algn="l">
              <a:lnSpc>
                <a:spcPct val="90000"/>
              </a:lnSpc>
              <a:spcBef>
                <a:spcPts val="500"/>
              </a:spcBef>
              <a:spcAft>
                <a:spcPts val="0"/>
              </a:spcAft>
              <a:buSzPts val="1800"/>
              <a:buChar char="•"/>
              <a:defRPr/>
            </a:lvl7pPr>
            <a:lvl8pPr marL="3657600" lvl="7" indent="-342900" algn="l">
              <a:lnSpc>
                <a:spcPct val="90000"/>
              </a:lnSpc>
              <a:spcBef>
                <a:spcPts val="500"/>
              </a:spcBef>
              <a:spcAft>
                <a:spcPts val="0"/>
              </a:spcAft>
              <a:buSzPts val="1800"/>
              <a:buChar char="•"/>
              <a:defRPr/>
            </a:lvl8pPr>
            <a:lvl9pPr marL="4114800" lvl="8" indent="-342900" algn="l">
              <a:lnSpc>
                <a:spcPct val="90000"/>
              </a:lnSpc>
              <a:spcBef>
                <a:spcPts val="500"/>
              </a:spcBef>
              <a:spcAft>
                <a:spcPts val="0"/>
              </a:spcAft>
              <a:buSzPts val="1800"/>
              <a:buChar char="•"/>
              <a:defRPr/>
            </a:lvl9pPr>
          </a:lstStyle>
          <a:p>
            <a:endParaRPr/>
          </a:p>
        </p:txBody>
      </p:sp>
      <p:sp>
        <p:nvSpPr>
          <p:cNvPr id="379" name="Google Shape;379;p101"/>
          <p:cNvSpPr txBox="1">
            <a:spLocks noGrp="1"/>
          </p:cNvSpPr>
          <p:nvPr>
            <p:ph type="body" idx="4"/>
          </p:nvPr>
        </p:nvSpPr>
        <p:spPr>
          <a:xfrm>
            <a:off x="518400" y="4382604"/>
            <a:ext cx="5256234" cy="233363"/>
          </a:xfrm>
          <a:prstGeom prst="rect">
            <a:avLst/>
          </a:prstGeom>
          <a:noFill/>
          <a:ln>
            <a:noFill/>
          </a:ln>
        </p:spPr>
        <p:txBody>
          <a:bodyPr spcFirstLastPara="1" wrap="square" lIns="0" tIns="0" rIns="0" bIns="0" anchor="ctr" anchorCtr="0">
            <a:normAutofit/>
          </a:bodyPr>
          <a:lstStyle>
            <a:lvl1pPr marL="457200" lvl="0" indent="-228600" algn="l">
              <a:lnSpc>
                <a:spcPct val="90000"/>
              </a:lnSpc>
              <a:spcBef>
                <a:spcPts val="1000"/>
              </a:spcBef>
              <a:spcAft>
                <a:spcPts val="0"/>
              </a:spcAft>
              <a:buSzPts val="2800"/>
              <a:buNone/>
              <a:defRPr sz="1600" b="0" i="0">
                <a:solidFill>
                  <a:schemeClr val="lt1"/>
                </a:solidFill>
                <a:latin typeface="Arial"/>
                <a:ea typeface="Arial"/>
                <a:cs typeface="Arial"/>
                <a:sym typeface="Arial"/>
              </a:defRPr>
            </a:lvl1pPr>
            <a:lvl2pPr marL="914400" lvl="1" indent="-228600" algn="l">
              <a:lnSpc>
                <a:spcPct val="90000"/>
              </a:lnSpc>
              <a:spcBef>
                <a:spcPts val="500"/>
              </a:spcBef>
              <a:spcAft>
                <a:spcPts val="0"/>
              </a:spcAft>
              <a:buSzPts val="2400"/>
              <a:buNone/>
              <a:defRPr/>
            </a:lvl2pPr>
            <a:lvl3pPr marL="1371600" lvl="2" indent="-228600" algn="l">
              <a:lnSpc>
                <a:spcPct val="90000"/>
              </a:lnSpc>
              <a:spcBef>
                <a:spcPts val="500"/>
              </a:spcBef>
              <a:spcAft>
                <a:spcPts val="0"/>
              </a:spcAft>
              <a:buSzPts val="2000"/>
              <a:buNone/>
              <a:defRPr/>
            </a:lvl3pPr>
            <a:lvl4pPr marL="1828800" lvl="3" indent="-228600" algn="l">
              <a:lnSpc>
                <a:spcPct val="90000"/>
              </a:lnSpc>
              <a:spcBef>
                <a:spcPts val="500"/>
              </a:spcBef>
              <a:spcAft>
                <a:spcPts val="0"/>
              </a:spcAft>
              <a:buSzPts val="1800"/>
              <a:buNone/>
              <a:defRPr/>
            </a:lvl4pPr>
            <a:lvl5pPr marL="2286000" lvl="4" indent="-228600" algn="l">
              <a:lnSpc>
                <a:spcPct val="90000"/>
              </a:lnSpc>
              <a:spcBef>
                <a:spcPts val="500"/>
              </a:spcBef>
              <a:spcAft>
                <a:spcPts val="0"/>
              </a:spcAft>
              <a:buSzPts val="1800"/>
              <a:buNone/>
              <a:defRPr/>
            </a:lvl5pPr>
            <a:lvl6pPr marL="2743200" lvl="5" indent="-342900" algn="l">
              <a:lnSpc>
                <a:spcPct val="90000"/>
              </a:lnSpc>
              <a:spcBef>
                <a:spcPts val="500"/>
              </a:spcBef>
              <a:spcAft>
                <a:spcPts val="0"/>
              </a:spcAft>
              <a:buSzPts val="1800"/>
              <a:buChar char="•"/>
              <a:defRPr/>
            </a:lvl6pPr>
            <a:lvl7pPr marL="3200400" lvl="6" indent="-342900" algn="l">
              <a:lnSpc>
                <a:spcPct val="90000"/>
              </a:lnSpc>
              <a:spcBef>
                <a:spcPts val="500"/>
              </a:spcBef>
              <a:spcAft>
                <a:spcPts val="0"/>
              </a:spcAft>
              <a:buSzPts val="1800"/>
              <a:buChar char="•"/>
              <a:defRPr/>
            </a:lvl7pPr>
            <a:lvl8pPr marL="3657600" lvl="7" indent="-342900" algn="l">
              <a:lnSpc>
                <a:spcPct val="90000"/>
              </a:lnSpc>
              <a:spcBef>
                <a:spcPts val="500"/>
              </a:spcBef>
              <a:spcAft>
                <a:spcPts val="0"/>
              </a:spcAft>
              <a:buSzPts val="1800"/>
              <a:buChar char="•"/>
              <a:defRPr/>
            </a:lvl8pPr>
            <a:lvl9pPr marL="4114800" lvl="8" indent="-342900" algn="l">
              <a:lnSpc>
                <a:spcPct val="90000"/>
              </a:lnSpc>
              <a:spcBef>
                <a:spcPts val="500"/>
              </a:spcBef>
              <a:spcAft>
                <a:spcPts val="0"/>
              </a:spcAft>
              <a:buSzPts val="1800"/>
              <a:buChar char="•"/>
              <a:defRPr/>
            </a:lvl9pPr>
          </a:lstStyle>
          <a:p>
            <a:endParaRPr/>
          </a:p>
        </p:txBody>
      </p:sp>
      <p:sp>
        <p:nvSpPr>
          <p:cNvPr id="380" name="Google Shape;380;p101"/>
          <p:cNvSpPr txBox="1">
            <a:spLocks noGrp="1"/>
          </p:cNvSpPr>
          <p:nvPr>
            <p:ph type="body" idx="5"/>
          </p:nvPr>
        </p:nvSpPr>
        <p:spPr>
          <a:xfrm>
            <a:off x="518400" y="4689656"/>
            <a:ext cx="5256234" cy="233363"/>
          </a:xfrm>
          <a:prstGeom prst="rect">
            <a:avLst/>
          </a:prstGeom>
          <a:noFill/>
          <a:ln>
            <a:noFill/>
          </a:ln>
        </p:spPr>
        <p:txBody>
          <a:bodyPr spcFirstLastPara="1" wrap="square" lIns="0" tIns="0" rIns="0" bIns="0" anchor="ctr" anchorCtr="0">
            <a:normAutofit/>
          </a:bodyPr>
          <a:lstStyle>
            <a:lvl1pPr marL="457200" lvl="0" indent="-228600" algn="l">
              <a:lnSpc>
                <a:spcPct val="90000"/>
              </a:lnSpc>
              <a:spcBef>
                <a:spcPts val="1000"/>
              </a:spcBef>
              <a:spcAft>
                <a:spcPts val="0"/>
              </a:spcAft>
              <a:buSzPts val="2800"/>
              <a:buNone/>
              <a:defRPr sz="1200" b="0" i="0">
                <a:solidFill>
                  <a:schemeClr val="lt1"/>
                </a:solidFill>
                <a:latin typeface="Arial"/>
                <a:ea typeface="Arial"/>
                <a:cs typeface="Arial"/>
                <a:sym typeface="Arial"/>
              </a:defRPr>
            </a:lvl1pPr>
            <a:lvl2pPr marL="914400" lvl="1" indent="-228600" algn="l">
              <a:lnSpc>
                <a:spcPct val="90000"/>
              </a:lnSpc>
              <a:spcBef>
                <a:spcPts val="500"/>
              </a:spcBef>
              <a:spcAft>
                <a:spcPts val="0"/>
              </a:spcAft>
              <a:buSzPts val="2400"/>
              <a:buNone/>
              <a:defRPr/>
            </a:lvl2pPr>
            <a:lvl3pPr marL="1371600" lvl="2" indent="-228600" algn="l">
              <a:lnSpc>
                <a:spcPct val="90000"/>
              </a:lnSpc>
              <a:spcBef>
                <a:spcPts val="500"/>
              </a:spcBef>
              <a:spcAft>
                <a:spcPts val="0"/>
              </a:spcAft>
              <a:buSzPts val="2000"/>
              <a:buNone/>
              <a:defRPr/>
            </a:lvl3pPr>
            <a:lvl4pPr marL="1828800" lvl="3" indent="-228600" algn="l">
              <a:lnSpc>
                <a:spcPct val="90000"/>
              </a:lnSpc>
              <a:spcBef>
                <a:spcPts val="500"/>
              </a:spcBef>
              <a:spcAft>
                <a:spcPts val="0"/>
              </a:spcAft>
              <a:buSzPts val="1800"/>
              <a:buNone/>
              <a:defRPr/>
            </a:lvl4pPr>
            <a:lvl5pPr marL="2286000" lvl="4" indent="-228600" algn="l">
              <a:lnSpc>
                <a:spcPct val="90000"/>
              </a:lnSpc>
              <a:spcBef>
                <a:spcPts val="500"/>
              </a:spcBef>
              <a:spcAft>
                <a:spcPts val="0"/>
              </a:spcAft>
              <a:buSzPts val="1800"/>
              <a:buNone/>
              <a:defRPr/>
            </a:lvl5pPr>
            <a:lvl6pPr marL="2743200" lvl="5" indent="-342900" algn="l">
              <a:lnSpc>
                <a:spcPct val="90000"/>
              </a:lnSpc>
              <a:spcBef>
                <a:spcPts val="500"/>
              </a:spcBef>
              <a:spcAft>
                <a:spcPts val="0"/>
              </a:spcAft>
              <a:buSzPts val="1800"/>
              <a:buChar char="•"/>
              <a:defRPr/>
            </a:lvl6pPr>
            <a:lvl7pPr marL="3200400" lvl="6" indent="-342900" algn="l">
              <a:lnSpc>
                <a:spcPct val="90000"/>
              </a:lnSpc>
              <a:spcBef>
                <a:spcPts val="500"/>
              </a:spcBef>
              <a:spcAft>
                <a:spcPts val="0"/>
              </a:spcAft>
              <a:buSzPts val="1800"/>
              <a:buChar char="•"/>
              <a:defRPr/>
            </a:lvl7pPr>
            <a:lvl8pPr marL="3657600" lvl="7" indent="-342900" algn="l">
              <a:lnSpc>
                <a:spcPct val="90000"/>
              </a:lnSpc>
              <a:spcBef>
                <a:spcPts val="500"/>
              </a:spcBef>
              <a:spcAft>
                <a:spcPts val="0"/>
              </a:spcAft>
              <a:buSzPts val="1800"/>
              <a:buChar char="•"/>
              <a:defRPr/>
            </a:lvl8pPr>
            <a:lvl9pPr marL="4114800" lvl="8" indent="-342900" algn="l">
              <a:lnSpc>
                <a:spcPct val="90000"/>
              </a:lnSpc>
              <a:spcBef>
                <a:spcPts val="500"/>
              </a:spcBef>
              <a:spcAft>
                <a:spcPts val="0"/>
              </a:spcAft>
              <a:buSzPts val="1800"/>
              <a:buChar char="•"/>
              <a:defRPr/>
            </a:lvl9pPr>
          </a:lstStyle>
          <a:p>
            <a:endParaRPr/>
          </a:p>
        </p:txBody>
      </p:sp>
      <p:sp>
        <p:nvSpPr>
          <p:cNvPr id="381" name="Google Shape;381;p101"/>
          <p:cNvSpPr txBox="1">
            <a:spLocks noGrp="1"/>
          </p:cNvSpPr>
          <p:nvPr>
            <p:ph type="body" idx="6"/>
          </p:nvPr>
        </p:nvSpPr>
        <p:spPr>
          <a:xfrm>
            <a:off x="4482307" y="6659528"/>
            <a:ext cx="3227387" cy="211137"/>
          </a:xfrm>
          <a:prstGeom prst="rect">
            <a:avLst/>
          </a:prstGeom>
          <a:noFill/>
          <a:ln>
            <a:noFill/>
          </a:ln>
        </p:spPr>
        <p:txBody>
          <a:bodyPr spcFirstLastPara="1" wrap="square" lIns="91425" tIns="45700" rIns="91425" bIns="45700" anchor="ctr" anchorCtr="0">
            <a:noAutofit/>
          </a:bodyPr>
          <a:lstStyle>
            <a:lvl1pPr marL="457200" lvl="0" indent="-228600" algn="ctr">
              <a:lnSpc>
                <a:spcPct val="90000"/>
              </a:lnSpc>
              <a:spcBef>
                <a:spcPts val="1000"/>
              </a:spcBef>
              <a:spcAft>
                <a:spcPts val="0"/>
              </a:spcAft>
              <a:buSzPts val="2800"/>
              <a:buNone/>
              <a:defRPr sz="800">
                <a:solidFill>
                  <a:schemeClr val="lt1"/>
                </a:solidFill>
                <a:latin typeface="Arial"/>
                <a:ea typeface="Arial"/>
                <a:cs typeface="Arial"/>
                <a:sym typeface="Arial"/>
              </a:defRPr>
            </a:lvl1pPr>
            <a:lvl2pPr marL="914400" lvl="1" indent="-381000" algn="l">
              <a:lnSpc>
                <a:spcPct val="90000"/>
              </a:lnSpc>
              <a:spcBef>
                <a:spcPts val="500"/>
              </a:spcBef>
              <a:spcAft>
                <a:spcPts val="0"/>
              </a:spcAft>
              <a:buSzPts val="2400"/>
              <a:buChar char="•"/>
              <a:defRPr/>
            </a:lvl2pPr>
            <a:lvl3pPr marL="1371600" lvl="2" indent="-355600" algn="l">
              <a:lnSpc>
                <a:spcPct val="90000"/>
              </a:lnSpc>
              <a:spcBef>
                <a:spcPts val="500"/>
              </a:spcBef>
              <a:spcAft>
                <a:spcPts val="0"/>
              </a:spcAft>
              <a:buSzPts val="20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SzPts val="1800"/>
              <a:buChar char="•"/>
              <a:defRPr/>
            </a:lvl6pPr>
            <a:lvl7pPr marL="3200400" lvl="6" indent="-342900" algn="l">
              <a:lnSpc>
                <a:spcPct val="90000"/>
              </a:lnSpc>
              <a:spcBef>
                <a:spcPts val="500"/>
              </a:spcBef>
              <a:spcAft>
                <a:spcPts val="0"/>
              </a:spcAft>
              <a:buSzPts val="1800"/>
              <a:buChar char="•"/>
              <a:defRPr/>
            </a:lvl7pPr>
            <a:lvl8pPr marL="3657600" lvl="7" indent="-342900" algn="l">
              <a:lnSpc>
                <a:spcPct val="90000"/>
              </a:lnSpc>
              <a:spcBef>
                <a:spcPts val="500"/>
              </a:spcBef>
              <a:spcAft>
                <a:spcPts val="0"/>
              </a:spcAft>
              <a:buSzPts val="1800"/>
              <a:buChar char="•"/>
              <a:defRPr/>
            </a:lvl8pPr>
            <a:lvl9pPr marL="4114800" lvl="8" indent="-342900" algn="l">
              <a:lnSpc>
                <a:spcPct val="90000"/>
              </a:lnSpc>
              <a:spcBef>
                <a:spcPts val="500"/>
              </a:spcBef>
              <a:spcAft>
                <a:spcPts val="0"/>
              </a:spcAft>
              <a:buSzPts val="1800"/>
              <a:buChar char="•"/>
              <a:defRPr/>
            </a:lvl9pPr>
          </a:lstStyle>
          <a:p>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0_Cover C">
  <p:cSld name="0_Cover C">
    <p:bg>
      <p:bgPr>
        <a:solidFill>
          <a:srgbClr val="F4F4F4"/>
        </a:solidFill>
        <a:effectLst/>
      </p:bgPr>
    </p:bg>
    <p:spTree>
      <p:nvGrpSpPr>
        <p:cNvPr id="1" name="Shape 382"/>
        <p:cNvGrpSpPr/>
        <p:nvPr/>
      </p:nvGrpSpPr>
      <p:grpSpPr>
        <a:xfrm>
          <a:off x="0" y="0"/>
          <a:ext cx="0" cy="0"/>
          <a:chOff x="0" y="0"/>
          <a:chExt cx="0" cy="0"/>
        </a:xfrm>
      </p:grpSpPr>
      <p:pic>
        <p:nvPicPr>
          <p:cNvPr id="383" name="Google Shape;383;p102"/>
          <p:cNvPicPr preferRelativeResize="0"/>
          <p:nvPr/>
        </p:nvPicPr>
        <p:blipFill rotWithShape="1">
          <a:blip r:embed="rId2">
            <a:alphaModFix/>
          </a:blip>
          <a:srcRect/>
          <a:stretch/>
        </p:blipFill>
        <p:spPr>
          <a:xfrm>
            <a:off x="8884012" y="1566153"/>
            <a:ext cx="4184512" cy="4184512"/>
          </a:xfrm>
          <a:prstGeom prst="rect">
            <a:avLst/>
          </a:prstGeom>
          <a:noFill/>
          <a:ln>
            <a:noFill/>
          </a:ln>
        </p:spPr>
      </p:pic>
      <p:sp>
        <p:nvSpPr>
          <p:cNvPr id="384" name="Google Shape;384;p102"/>
          <p:cNvSpPr txBox="1">
            <a:spLocks noGrp="1"/>
          </p:cNvSpPr>
          <p:nvPr>
            <p:ph type="body" idx="1"/>
          </p:nvPr>
        </p:nvSpPr>
        <p:spPr>
          <a:xfrm>
            <a:off x="518400" y="2061946"/>
            <a:ext cx="5256233" cy="1284007"/>
          </a:xfrm>
          <a:prstGeom prst="rect">
            <a:avLst/>
          </a:prstGeom>
          <a:noFill/>
          <a:ln>
            <a:noFill/>
          </a:ln>
        </p:spPr>
        <p:txBody>
          <a:bodyPr spcFirstLastPara="1" wrap="square" lIns="0" tIns="0" rIns="0" bIns="0" anchor="b" anchorCtr="0">
            <a:normAutofit/>
          </a:bodyPr>
          <a:lstStyle>
            <a:lvl1pPr marL="457200" lvl="0" indent="-228600" algn="l">
              <a:lnSpc>
                <a:spcPct val="100000"/>
              </a:lnSpc>
              <a:spcBef>
                <a:spcPts val="0"/>
              </a:spcBef>
              <a:spcAft>
                <a:spcPts val="0"/>
              </a:spcAft>
              <a:buSzPts val="2800"/>
              <a:buNone/>
              <a:defRPr sz="3200" b="1" i="0">
                <a:solidFill>
                  <a:schemeClr val="dk1"/>
                </a:solidFill>
                <a:latin typeface="Arial"/>
                <a:ea typeface="Arial"/>
                <a:cs typeface="Arial"/>
                <a:sym typeface="Arial"/>
              </a:defRPr>
            </a:lvl1pPr>
            <a:lvl2pPr marL="914400" lvl="1" indent="-228600" algn="l">
              <a:lnSpc>
                <a:spcPct val="90000"/>
              </a:lnSpc>
              <a:spcBef>
                <a:spcPts val="500"/>
              </a:spcBef>
              <a:spcAft>
                <a:spcPts val="0"/>
              </a:spcAft>
              <a:buSzPts val="2400"/>
              <a:buNone/>
              <a:defRPr/>
            </a:lvl2pPr>
            <a:lvl3pPr marL="1371600" lvl="2" indent="-228600" algn="l">
              <a:lnSpc>
                <a:spcPct val="90000"/>
              </a:lnSpc>
              <a:spcBef>
                <a:spcPts val="500"/>
              </a:spcBef>
              <a:spcAft>
                <a:spcPts val="0"/>
              </a:spcAft>
              <a:buSzPts val="2000"/>
              <a:buNone/>
              <a:defRPr/>
            </a:lvl3pPr>
            <a:lvl4pPr marL="1828800" lvl="3" indent="-228600" algn="l">
              <a:lnSpc>
                <a:spcPct val="90000"/>
              </a:lnSpc>
              <a:spcBef>
                <a:spcPts val="500"/>
              </a:spcBef>
              <a:spcAft>
                <a:spcPts val="0"/>
              </a:spcAft>
              <a:buSzPts val="1800"/>
              <a:buNone/>
              <a:defRPr/>
            </a:lvl4pPr>
            <a:lvl5pPr marL="2286000" lvl="4" indent="-228600" algn="l">
              <a:lnSpc>
                <a:spcPct val="90000"/>
              </a:lnSpc>
              <a:spcBef>
                <a:spcPts val="500"/>
              </a:spcBef>
              <a:spcAft>
                <a:spcPts val="0"/>
              </a:spcAft>
              <a:buSzPts val="1800"/>
              <a:buNone/>
              <a:defRPr/>
            </a:lvl5pPr>
            <a:lvl6pPr marL="2743200" lvl="5" indent="-342900" algn="l">
              <a:lnSpc>
                <a:spcPct val="90000"/>
              </a:lnSpc>
              <a:spcBef>
                <a:spcPts val="500"/>
              </a:spcBef>
              <a:spcAft>
                <a:spcPts val="0"/>
              </a:spcAft>
              <a:buSzPts val="1800"/>
              <a:buChar char="•"/>
              <a:defRPr/>
            </a:lvl6pPr>
            <a:lvl7pPr marL="3200400" lvl="6" indent="-342900" algn="l">
              <a:lnSpc>
                <a:spcPct val="90000"/>
              </a:lnSpc>
              <a:spcBef>
                <a:spcPts val="500"/>
              </a:spcBef>
              <a:spcAft>
                <a:spcPts val="0"/>
              </a:spcAft>
              <a:buSzPts val="1800"/>
              <a:buChar char="•"/>
              <a:defRPr/>
            </a:lvl7pPr>
            <a:lvl8pPr marL="3657600" lvl="7" indent="-342900" algn="l">
              <a:lnSpc>
                <a:spcPct val="90000"/>
              </a:lnSpc>
              <a:spcBef>
                <a:spcPts val="500"/>
              </a:spcBef>
              <a:spcAft>
                <a:spcPts val="0"/>
              </a:spcAft>
              <a:buSzPts val="1800"/>
              <a:buChar char="•"/>
              <a:defRPr/>
            </a:lvl8pPr>
            <a:lvl9pPr marL="4114800" lvl="8" indent="-342900" algn="l">
              <a:lnSpc>
                <a:spcPct val="90000"/>
              </a:lnSpc>
              <a:spcBef>
                <a:spcPts val="500"/>
              </a:spcBef>
              <a:spcAft>
                <a:spcPts val="0"/>
              </a:spcAft>
              <a:buSzPts val="1800"/>
              <a:buChar char="•"/>
              <a:defRPr/>
            </a:lvl9pPr>
          </a:lstStyle>
          <a:p>
            <a:endParaRPr/>
          </a:p>
        </p:txBody>
      </p:sp>
      <p:sp>
        <p:nvSpPr>
          <p:cNvPr id="385" name="Google Shape;385;p102"/>
          <p:cNvSpPr txBox="1">
            <a:spLocks noGrp="1"/>
          </p:cNvSpPr>
          <p:nvPr>
            <p:ph type="body" idx="2"/>
          </p:nvPr>
        </p:nvSpPr>
        <p:spPr>
          <a:xfrm>
            <a:off x="518400" y="3465151"/>
            <a:ext cx="5256234" cy="843921"/>
          </a:xfrm>
          <a:prstGeom prst="rect">
            <a:avLst/>
          </a:prstGeom>
          <a:noFill/>
          <a:ln>
            <a:noFill/>
          </a:ln>
        </p:spPr>
        <p:txBody>
          <a:bodyPr spcFirstLastPara="1" wrap="square" lIns="0" tIns="0" rIns="0" bIns="0" anchor="t" anchorCtr="0">
            <a:normAutofit/>
          </a:bodyPr>
          <a:lstStyle>
            <a:lvl1pPr marL="457200" marR="0" lvl="0" indent="-228600" algn="l">
              <a:lnSpc>
                <a:spcPct val="110000"/>
              </a:lnSpc>
              <a:spcBef>
                <a:spcPts val="700"/>
              </a:spcBef>
              <a:spcAft>
                <a:spcPts val="0"/>
              </a:spcAft>
              <a:buClr>
                <a:srgbClr val="4D4F53"/>
              </a:buClr>
              <a:buSzPts val="2400"/>
              <a:buFont typeface="Noto Sans Symbols"/>
              <a:buNone/>
              <a:defRPr sz="2400" b="0" i="0">
                <a:solidFill>
                  <a:schemeClr val="dk1"/>
                </a:solidFill>
                <a:latin typeface="Arial"/>
                <a:ea typeface="Arial"/>
                <a:cs typeface="Arial"/>
                <a:sym typeface="Arial"/>
              </a:defRPr>
            </a:lvl1pPr>
            <a:lvl2pPr marL="914400" lvl="1" indent="-228600" algn="l">
              <a:lnSpc>
                <a:spcPct val="90000"/>
              </a:lnSpc>
              <a:spcBef>
                <a:spcPts val="500"/>
              </a:spcBef>
              <a:spcAft>
                <a:spcPts val="0"/>
              </a:spcAft>
              <a:buSzPts val="2400"/>
              <a:buNone/>
              <a:defRPr/>
            </a:lvl2pPr>
            <a:lvl3pPr marL="1371600" lvl="2" indent="-228600" algn="l">
              <a:lnSpc>
                <a:spcPct val="90000"/>
              </a:lnSpc>
              <a:spcBef>
                <a:spcPts val="500"/>
              </a:spcBef>
              <a:spcAft>
                <a:spcPts val="0"/>
              </a:spcAft>
              <a:buSzPts val="2000"/>
              <a:buNone/>
              <a:defRPr/>
            </a:lvl3pPr>
            <a:lvl4pPr marL="1828800" lvl="3" indent="-228600" algn="l">
              <a:lnSpc>
                <a:spcPct val="90000"/>
              </a:lnSpc>
              <a:spcBef>
                <a:spcPts val="500"/>
              </a:spcBef>
              <a:spcAft>
                <a:spcPts val="0"/>
              </a:spcAft>
              <a:buSzPts val="1800"/>
              <a:buNone/>
              <a:defRPr/>
            </a:lvl4pPr>
            <a:lvl5pPr marL="2286000" lvl="4" indent="-228600" algn="l">
              <a:lnSpc>
                <a:spcPct val="90000"/>
              </a:lnSpc>
              <a:spcBef>
                <a:spcPts val="500"/>
              </a:spcBef>
              <a:spcAft>
                <a:spcPts val="0"/>
              </a:spcAft>
              <a:buSzPts val="1800"/>
              <a:buNone/>
              <a:defRPr/>
            </a:lvl5pPr>
            <a:lvl6pPr marL="2743200" lvl="5" indent="-342900" algn="l">
              <a:lnSpc>
                <a:spcPct val="90000"/>
              </a:lnSpc>
              <a:spcBef>
                <a:spcPts val="500"/>
              </a:spcBef>
              <a:spcAft>
                <a:spcPts val="0"/>
              </a:spcAft>
              <a:buSzPts val="1800"/>
              <a:buChar char="•"/>
              <a:defRPr/>
            </a:lvl6pPr>
            <a:lvl7pPr marL="3200400" lvl="6" indent="-342900" algn="l">
              <a:lnSpc>
                <a:spcPct val="90000"/>
              </a:lnSpc>
              <a:spcBef>
                <a:spcPts val="500"/>
              </a:spcBef>
              <a:spcAft>
                <a:spcPts val="0"/>
              </a:spcAft>
              <a:buSzPts val="1800"/>
              <a:buChar char="•"/>
              <a:defRPr/>
            </a:lvl7pPr>
            <a:lvl8pPr marL="3657600" lvl="7" indent="-342900" algn="l">
              <a:lnSpc>
                <a:spcPct val="90000"/>
              </a:lnSpc>
              <a:spcBef>
                <a:spcPts val="500"/>
              </a:spcBef>
              <a:spcAft>
                <a:spcPts val="0"/>
              </a:spcAft>
              <a:buSzPts val="1800"/>
              <a:buChar char="•"/>
              <a:defRPr/>
            </a:lvl8pPr>
            <a:lvl9pPr marL="4114800" lvl="8" indent="-342900" algn="l">
              <a:lnSpc>
                <a:spcPct val="90000"/>
              </a:lnSpc>
              <a:spcBef>
                <a:spcPts val="500"/>
              </a:spcBef>
              <a:spcAft>
                <a:spcPts val="0"/>
              </a:spcAft>
              <a:buSzPts val="1800"/>
              <a:buChar char="•"/>
              <a:defRPr/>
            </a:lvl9pPr>
          </a:lstStyle>
          <a:p>
            <a:endParaRPr/>
          </a:p>
        </p:txBody>
      </p:sp>
      <p:sp>
        <p:nvSpPr>
          <p:cNvPr id="386" name="Google Shape;386;p102"/>
          <p:cNvSpPr txBox="1">
            <a:spLocks noGrp="1"/>
          </p:cNvSpPr>
          <p:nvPr>
            <p:ph type="body" idx="3"/>
          </p:nvPr>
        </p:nvSpPr>
        <p:spPr>
          <a:xfrm>
            <a:off x="518400" y="4382604"/>
            <a:ext cx="5256234" cy="233363"/>
          </a:xfrm>
          <a:prstGeom prst="rect">
            <a:avLst/>
          </a:prstGeom>
          <a:noFill/>
          <a:ln>
            <a:noFill/>
          </a:ln>
        </p:spPr>
        <p:txBody>
          <a:bodyPr spcFirstLastPara="1" wrap="square" lIns="0" tIns="0" rIns="0" bIns="0" anchor="ctr" anchorCtr="0">
            <a:normAutofit/>
          </a:bodyPr>
          <a:lstStyle>
            <a:lvl1pPr marL="457200" lvl="0" indent="-228600" algn="l">
              <a:lnSpc>
                <a:spcPct val="90000"/>
              </a:lnSpc>
              <a:spcBef>
                <a:spcPts val="1000"/>
              </a:spcBef>
              <a:spcAft>
                <a:spcPts val="0"/>
              </a:spcAft>
              <a:buSzPts val="2800"/>
              <a:buNone/>
              <a:defRPr sz="1600" b="0" i="0">
                <a:solidFill>
                  <a:schemeClr val="dk1"/>
                </a:solidFill>
                <a:latin typeface="Arial"/>
                <a:ea typeface="Arial"/>
                <a:cs typeface="Arial"/>
                <a:sym typeface="Arial"/>
              </a:defRPr>
            </a:lvl1pPr>
            <a:lvl2pPr marL="914400" lvl="1" indent="-228600" algn="l">
              <a:lnSpc>
                <a:spcPct val="90000"/>
              </a:lnSpc>
              <a:spcBef>
                <a:spcPts val="500"/>
              </a:spcBef>
              <a:spcAft>
                <a:spcPts val="0"/>
              </a:spcAft>
              <a:buSzPts val="2400"/>
              <a:buNone/>
              <a:defRPr/>
            </a:lvl2pPr>
            <a:lvl3pPr marL="1371600" lvl="2" indent="-228600" algn="l">
              <a:lnSpc>
                <a:spcPct val="90000"/>
              </a:lnSpc>
              <a:spcBef>
                <a:spcPts val="500"/>
              </a:spcBef>
              <a:spcAft>
                <a:spcPts val="0"/>
              </a:spcAft>
              <a:buSzPts val="2000"/>
              <a:buNone/>
              <a:defRPr/>
            </a:lvl3pPr>
            <a:lvl4pPr marL="1828800" lvl="3" indent="-228600" algn="l">
              <a:lnSpc>
                <a:spcPct val="90000"/>
              </a:lnSpc>
              <a:spcBef>
                <a:spcPts val="500"/>
              </a:spcBef>
              <a:spcAft>
                <a:spcPts val="0"/>
              </a:spcAft>
              <a:buSzPts val="1800"/>
              <a:buNone/>
              <a:defRPr/>
            </a:lvl4pPr>
            <a:lvl5pPr marL="2286000" lvl="4" indent="-228600" algn="l">
              <a:lnSpc>
                <a:spcPct val="90000"/>
              </a:lnSpc>
              <a:spcBef>
                <a:spcPts val="500"/>
              </a:spcBef>
              <a:spcAft>
                <a:spcPts val="0"/>
              </a:spcAft>
              <a:buSzPts val="1800"/>
              <a:buNone/>
              <a:defRPr/>
            </a:lvl5pPr>
            <a:lvl6pPr marL="2743200" lvl="5" indent="-342900" algn="l">
              <a:lnSpc>
                <a:spcPct val="90000"/>
              </a:lnSpc>
              <a:spcBef>
                <a:spcPts val="500"/>
              </a:spcBef>
              <a:spcAft>
                <a:spcPts val="0"/>
              </a:spcAft>
              <a:buSzPts val="1800"/>
              <a:buChar char="•"/>
              <a:defRPr/>
            </a:lvl6pPr>
            <a:lvl7pPr marL="3200400" lvl="6" indent="-342900" algn="l">
              <a:lnSpc>
                <a:spcPct val="90000"/>
              </a:lnSpc>
              <a:spcBef>
                <a:spcPts val="500"/>
              </a:spcBef>
              <a:spcAft>
                <a:spcPts val="0"/>
              </a:spcAft>
              <a:buSzPts val="1800"/>
              <a:buChar char="•"/>
              <a:defRPr/>
            </a:lvl7pPr>
            <a:lvl8pPr marL="3657600" lvl="7" indent="-342900" algn="l">
              <a:lnSpc>
                <a:spcPct val="90000"/>
              </a:lnSpc>
              <a:spcBef>
                <a:spcPts val="500"/>
              </a:spcBef>
              <a:spcAft>
                <a:spcPts val="0"/>
              </a:spcAft>
              <a:buSzPts val="1800"/>
              <a:buChar char="•"/>
              <a:defRPr/>
            </a:lvl8pPr>
            <a:lvl9pPr marL="4114800" lvl="8" indent="-342900" algn="l">
              <a:lnSpc>
                <a:spcPct val="90000"/>
              </a:lnSpc>
              <a:spcBef>
                <a:spcPts val="500"/>
              </a:spcBef>
              <a:spcAft>
                <a:spcPts val="0"/>
              </a:spcAft>
              <a:buSzPts val="1800"/>
              <a:buChar char="•"/>
              <a:defRPr/>
            </a:lvl9pPr>
          </a:lstStyle>
          <a:p>
            <a:endParaRPr/>
          </a:p>
        </p:txBody>
      </p:sp>
      <p:sp>
        <p:nvSpPr>
          <p:cNvPr id="387" name="Google Shape;387;p102"/>
          <p:cNvSpPr txBox="1">
            <a:spLocks noGrp="1"/>
          </p:cNvSpPr>
          <p:nvPr>
            <p:ph type="body" idx="4"/>
          </p:nvPr>
        </p:nvSpPr>
        <p:spPr>
          <a:xfrm>
            <a:off x="518400" y="4689656"/>
            <a:ext cx="5256234" cy="233363"/>
          </a:xfrm>
          <a:prstGeom prst="rect">
            <a:avLst/>
          </a:prstGeom>
          <a:noFill/>
          <a:ln>
            <a:noFill/>
          </a:ln>
        </p:spPr>
        <p:txBody>
          <a:bodyPr spcFirstLastPara="1" wrap="square" lIns="0" tIns="0" rIns="0" bIns="0" anchor="ctr" anchorCtr="0">
            <a:normAutofit/>
          </a:bodyPr>
          <a:lstStyle>
            <a:lvl1pPr marL="457200" lvl="0" indent="-228600" algn="l">
              <a:lnSpc>
                <a:spcPct val="90000"/>
              </a:lnSpc>
              <a:spcBef>
                <a:spcPts val="1000"/>
              </a:spcBef>
              <a:spcAft>
                <a:spcPts val="0"/>
              </a:spcAft>
              <a:buSzPts val="2800"/>
              <a:buNone/>
              <a:defRPr sz="1200" b="0" i="0">
                <a:solidFill>
                  <a:schemeClr val="dk1"/>
                </a:solidFill>
                <a:latin typeface="Arial"/>
                <a:ea typeface="Arial"/>
                <a:cs typeface="Arial"/>
                <a:sym typeface="Arial"/>
              </a:defRPr>
            </a:lvl1pPr>
            <a:lvl2pPr marL="914400" lvl="1" indent="-228600" algn="l">
              <a:lnSpc>
                <a:spcPct val="90000"/>
              </a:lnSpc>
              <a:spcBef>
                <a:spcPts val="500"/>
              </a:spcBef>
              <a:spcAft>
                <a:spcPts val="0"/>
              </a:spcAft>
              <a:buSzPts val="2400"/>
              <a:buNone/>
              <a:defRPr/>
            </a:lvl2pPr>
            <a:lvl3pPr marL="1371600" lvl="2" indent="-228600" algn="l">
              <a:lnSpc>
                <a:spcPct val="90000"/>
              </a:lnSpc>
              <a:spcBef>
                <a:spcPts val="500"/>
              </a:spcBef>
              <a:spcAft>
                <a:spcPts val="0"/>
              </a:spcAft>
              <a:buSzPts val="2000"/>
              <a:buNone/>
              <a:defRPr/>
            </a:lvl3pPr>
            <a:lvl4pPr marL="1828800" lvl="3" indent="-228600" algn="l">
              <a:lnSpc>
                <a:spcPct val="90000"/>
              </a:lnSpc>
              <a:spcBef>
                <a:spcPts val="500"/>
              </a:spcBef>
              <a:spcAft>
                <a:spcPts val="0"/>
              </a:spcAft>
              <a:buSzPts val="1800"/>
              <a:buNone/>
              <a:defRPr/>
            </a:lvl4pPr>
            <a:lvl5pPr marL="2286000" lvl="4" indent="-228600" algn="l">
              <a:lnSpc>
                <a:spcPct val="90000"/>
              </a:lnSpc>
              <a:spcBef>
                <a:spcPts val="500"/>
              </a:spcBef>
              <a:spcAft>
                <a:spcPts val="0"/>
              </a:spcAft>
              <a:buSzPts val="1800"/>
              <a:buNone/>
              <a:defRPr/>
            </a:lvl5pPr>
            <a:lvl6pPr marL="2743200" lvl="5" indent="-342900" algn="l">
              <a:lnSpc>
                <a:spcPct val="90000"/>
              </a:lnSpc>
              <a:spcBef>
                <a:spcPts val="500"/>
              </a:spcBef>
              <a:spcAft>
                <a:spcPts val="0"/>
              </a:spcAft>
              <a:buSzPts val="1800"/>
              <a:buChar char="•"/>
              <a:defRPr/>
            </a:lvl6pPr>
            <a:lvl7pPr marL="3200400" lvl="6" indent="-342900" algn="l">
              <a:lnSpc>
                <a:spcPct val="90000"/>
              </a:lnSpc>
              <a:spcBef>
                <a:spcPts val="500"/>
              </a:spcBef>
              <a:spcAft>
                <a:spcPts val="0"/>
              </a:spcAft>
              <a:buSzPts val="1800"/>
              <a:buChar char="•"/>
              <a:defRPr/>
            </a:lvl7pPr>
            <a:lvl8pPr marL="3657600" lvl="7" indent="-342900" algn="l">
              <a:lnSpc>
                <a:spcPct val="90000"/>
              </a:lnSpc>
              <a:spcBef>
                <a:spcPts val="500"/>
              </a:spcBef>
              <a:spcAft>
                <a:spcPts val="0"/>
              </a:spcAft>
              <a:buSzPts val="1800"/>
              <a:buChar char="•"/>
              <a:defRPr/>
            </a:lvl8pPr>
            <a:lvl9pPr marL="4114800" lvl="8" indent="-342900" algn="l">
              <a:lnSpc>
                <a:spcPct val="90000"/>
              </a:lnSpc>
              <a:spcBef>
                <a:spcPts val="500"/>
              </a:spcBef>
              <a:spcAft>
                <a:spcPts val="0"/>
              </a:spcAft>
              <a:buSzPts val="1800"/>
              <a:buChar char="•"/>
              <a:defRPr/>
            </a:lvl9pPr>
          </a:lstStyle>
          <a:p>
            <a:endParaRPr/>
          </a:p>
        </p:txBody>
      </p:sp>
      <p:cxnSp>
        <p:nvCxnSpPr>
          <p:cNvPr id="388" name="Google Shape;388;p102"/>
          <p:cNvCxnSpPr/>
          <p:nvPr/>
        </p:nvCxnSpPr>
        <p:spPr>
          <a:xfrm>
            <a:off x="803350" y="6352065"/>
            <a:ext cx="0" cy="307463"/>
          </a:xfrm>
          <a:prstGeom prst="straightConnector1">
            <a:avLst/>
          </a:prstGeom>
          <a:noFill/>
          <a:ln w="9525" cap="flat" cmpd="sng">
            <a:solidFill>
              <a:srgbClr val="BFBFBF"/>
            </a:solidFill>
            <a:prstDash val="solid"/>
            <a:round/>
            <a:headEnd type="none" w="sm" len="sm"/>
            <a:tailEnd type="none" w="sm" len="sm"/>
          </a:ln>
        </p:spPr>
      </p:cxnSp>
      <p:sp>
        <p:nvSpPr>
          <p:cNvPr id="389" name="Google Shape;389;p102"/>
          <p:cNvSpPr txBox="1"/>
          <p:nvPr/>
        </p:nvSpPr>
        <p:spPr>
          <a:xfrm>
            <a:off x="262803" y="6370065"/>
            <a:ext cx="536961" cy="276999"/>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None/>
            </a:pPr>
            <a:fld id="{00000000-1234-1234-1234-123412341234}" type="slidenum">
              <a:rPr lang="cs-CZ" sz="1200" b="0" i="0" u="none" strike="noStrike" cap="none">
                <a:solidFill>
                  <a:schemeClr val="lt2"/>
                </a:solidFill>
                <a:latin typeface="Arial"/>
                <a:ea typeface="Arial"/>
                <a:cs typeface="Arial"/>
                <a:sym typeface="Arial"/>
              </a:rPr>
              <a:t>‹#›</a:t>
            </a:fld>
            <a:endParaRPr sz="1200" b="0" i="0" u="none" strike="noStrike" cap="none">
              <a:solidFill>
                <a:schemeClr val="lt2"/>
              </a:solidFill>
              <a:latin typeface="Arial"/>
              <a:ea typeface="Arial"/>
              <a:cs typeface="Arial"/>
              <a:sym typeface="Arial"/>
            </a:endParaRPr>
          </a:p>
        </p:txBody>
      </p:sp>
      <p:cxnSp>
        <p:nvCxnSpPr>
          <p:cNvPr id="390" name="Google Shape;390;p102"/>
          <p:cNvCxnSpPr/>
          <p:nvPr/>
        </p:nvCxnSpPr>
        <p:spPr>
          <a:xfrm>
            <a:off x="803350" y="6352065"/>
            <a:ext cx="0" cy="307463"/>
          </a:xfrm>
          <a:prstGeom prst="straightConnector1">
            <a:avLst/>
          </a:prstGeom>
          <a:noFill/>
          <a:ln w="9525" cap="flat" cmpd="sng">
            <a:solidFill>
              <a:srgbClr val="BFBFBF"/>
            </a:solidFill>
            <a:prstDash val="solid"/>
            <a:round/>
            <a:headEnd type="none" w="sm" len="sm"/>
            <a:tailEnd type="none" w="sm" len="sm"/>
          </a:ln>
        </p:spPr>
      </p:cxnSp>
      <p:pic>
        <p:nvPicPr>
          <p:cNvPr id="391" name="Google Shape;391;p102" descr="A picture containing text, tableware, dishware, plate&#10;&#10;Description automatically generated"/>
          <p:cNvPicPr preferRelativeResize="0"/>
          <p:nvPr/>
        </p:nvPicPr>
        <p:blipFill rotWithShape="1">
          <a:blip r:embed="rId3">
            <a:alphaModFix/>
          </a:blip>
          <a:srcRect/>
          <a:stretch/>
        </p:blipFill>
        <p:spPr>
          <a:xfrm>
            <a:off x="857271" y="6291740"/>
            <a:ext cx="799279" cy="442766"/>
          </a:xfrm>
          <a:prstGeom prst="rect">
            <a:avLst/>
          </a:prstGeom>
          <a:noFill/>
          <a:ln>
            <a:noFill/>
          </a:ln>
        </p:spPr>
      </p:pic>
      <p:sp>
        <p:nvSpPr>
          <p:cNvPr id="392" name="Google Shape;392;p102"/>
          <p:cNvSpPr txBox="1">
            <a:spLocks noGrp="1"/>
          </p:cNvSpPr>
          <p:nvPr>
            <p:ph type="body" idx="5"/>
          </p:nvPr>
        </p:nvSpPr>
        <p:spPr>
          <a:xfrm>
            <a:off x="4482307" y="6659528"/>
            <a:ext cx="3227387" cy="211137"/>
          </a:xfrm>
          <a:prstGeom prst="rect">
            <a:avLst/>
          </a:prstGeom>
          <a:noFill/>
          <a:ln>
            <a:noFill/>
          </a:ln>
        </p:spPr>
        <p:txBody>
          <a:bodyPr spcFirstLastPara="1" wrap="square" lIns="91425" tIns="45700" rIns="91425" bIns="45700" anchor="ctr" anchorCtr="0">
            <a:noAutofit/>
          </a:bodyPr>
          <a:lstStyle>
            <a:lvl1pPr marL="457200" lvl="0" indent="-228600" algn="ctr">
              <a:lnSpc>
                <a:spcPct val="90000"/>
              </a:lnSpc>
              <a:spcBef>
                <a:spcPts val="1000"/>
              </a:spcBef>
              <a:spcAft>
                <a:spcPts val="0"/>
              </a:spcAft>
              <a:buSzPts val="2800"/>
              <a:buNone/>
              <a:defRPr sz="800">
                <a:latin typeface="Arial"/>
                <a:ea typeface="Arial"/>
                <a:cs typeface="Arial"/>
                <a:sym typeface="Arial"/>
              </a:defRPr>
            </a:lvl1pPr>
            <a:lvl2pPr marL="914400" lvl="1" indent="-381000" algn="l">
              <a:lnSpc>
                <a:spcPct val="90000"/>
              </a:lnSpc>
              <a:spcBef>
                <a:spcPts val="500"/>
              </a:spcBef>
              <a:spcAft>
                <a:spcPts val="0"/>
              </a:spcAft>
              <a:buSzPts val="2400"/>
              <a:buChar char="•"/>
              <a:defRPr/>
            </a:lvl2pPr>
            <a:lvl3pPr marL="1371600" lvl="2" indent="-355600" algn="l">
              <a:lnSpc>
                <a:spcPct val="90000"/>
              </a:lnSpc>
              <a:spcBef>
                <a:spcPts val="500"/>
              </a:spcBef>
              <a:spcAft>
                <a:spcPts val="0"/>
              </a:spcAft>
              <a:buSzPts val="20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SzPts val="1800"/>
              <a:buChar char="•"/>
              <a:defRPr/>
            </a:lvl6pPr>
            <a:lvl7pPr marL="3200400" lvl="6" indent="-342900" algn="l">
              <a:lnSpc>
                <a:spcPct val="90000"/>
              </a:lnSpc>
              <a:spcBef>
                <a:spcPts val="500"/>
              </a:spcBef>
              <a:spcAft>
                <a:spcPts val="0"/>
              </a:spcAft>
              <a:buSzPts val="1800"/>
              <a:buChar char="•"/>
              <a:defRPr/>
            </a:lvl7pPr>
            <a:lvl8pPr marL="3657600" lvl="7" indent="-342900" algn="l">
              <a:lnSpc>
                <a:spcPct val="90000"/>
              </a:lnSpc>
              <a:spcBef>
                <a:spcPts val="500"/>
              </a:spcBef>
              <a:spcAft>
                <a:spcPts val="0"/>
              </a:spcAft>
              <a:buSzPts val="1800"/>
              <a:buChar char="•"/>
              <a:defRPr/>
            </a:lvl8pPr>
            <a:lvl9pPr marL="4114800" lvl="8" indent="-342900" algn="l">
              <a:lnSpc>
                <a:spcPct val="90000"/>
              </a:lnSpc>
              <a:spcBef>
                <a:spcPts val="500"/>
              </a:spcBef>
              <a:spcAft>
                <a:spcPts val="0"/>
              </a:spcAft>
              <a:buSzPts val="1800"/>
              <a:buChar char="•"/>
              <a:defRPr/>
            </a:lvl9pPr>
          </a:lstStyle>
          <a:p>
            <a:endParaRPr/>
          </a:p>
        </p:txBody>
      </p:sp>
      <p:pic>
        <p:nvPicPr>
          <p:cNvPr id="393" name="Google Shape;393;p102"/>
          <p:cNvPicPr preferRelativeResize="0"/>
          <p:nvPr/>
        </p:nvPicPr>
        <p:blipFill rotWithShape="1">
          <a:blip r:embed="rId4">
            <a:alphaModFix/>
          </a:blip>
          <a:srcRect/>
          <a:stretch/>
        </p:blipFill>
        <p:spPr>
          <a:xfrm>
            <a:off x="8089352" y="-496244"/>
            <a:ext cx="4102648" cy="4383355"/>
          </a:xfrm>
          <a:prstGeom prst="rect">
            <a:avLst/>
          </a:prstGeom>
          <a:noFill/>
          <a:ln>
            <a:noFill/>
          </a:ln>
        </p:spPr>
      </p:pic>
      <p:sp>
        <p:nvSpPr>
          <p:cNvPr id="394" name="Google Shape;394;p102"/>
          <p:cNvSpPr>
            <a:spLocks noGrp="1"/>
          </p:cNvSpPr>
          <p:nvPr>
            <p:ph type="pic" idx="6"/>
          </p:nvPr>
        </p:nvSpPr>
        <p:spPr>
          <a:xfrm>
            <a:off x="7420569" y="214479"/>
            <a:ext cx="4979172" cy="4978939"/>
          </a:xfrm>
          <a:prstGeom prst="rect">
            <a:avLst/>
          </a:prstGeom>
          <a:solidFill>
            <a:schemeClr val="accent6"/>
          </a:solidFill>
          <a:ln>
            <a:noFill/>
          </a:ln>
        </p:spPr>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0_Cover D">
  <p:cSld name="0_Cover D">
    <p:bg>
      <p:bgPr>
        <a:solidFill>
          <a:schemeClr val="dk1"/>
        </a:solidFill>
        <a:effectLst/>
      </p:bgPr>
    </p:bg>
    <p:spTree>
      <p:nvGrpSpPr>
        <p:cNvPr id="1" name="Shape 395"/>
        <p:cNvGrpSpPr/>
        <p:nvPr/>
      </p:nvGrpSpPr>
      <p:grpSpPr>
        <a:xfrm>
          <a:off x="0" y="0"/>
          <a:ext cx="0" cy="0"/>
          <a:chOff x="0" y="0"/>
          <a:chExt cx="0" cy="0"/>
        </a:xfrm>
      </p:grpSpPr>
      <p:pic>
        <p:nvPicPr>
          <p:cNvPr id="396" name="Google Shape;396;p103"/>
          <p:cNvPicPr preferRelativeResize="0"/>
          <p:nvPr/>
        </p:nvPicPr>
        <p:blipFill rotWithShape="1">
          <a:blip r:embed="rId2">
            <a:alphaModFix/>
          </a:blip>
          <a:srcRect/>
          <a:stretch/>
        </p:blipFill>
        <p:spPr>
          <a:xfrm>
            <a:off x="855099" y="6294232"/>
            <a:ext cx="798746" cy="439310"/>
          </a:xfrm>
          <a:prstGeom prst="rect">
            <a:avLst/>
          </a:prstGeom>
          <a:noFill/>
          <a:ln>
            <a:noFill/>
          </a:ln>
        </p:spPr>
      </p:pic>
      <p:cxnSp>
        <p:nvCxnSpPr>
          <p:cNvPr id="397" name="Google Shape;397;p103"/>
          <p:cNvCxnSpPr/>
          <p:nvPr/>
        </p:nvCxnSpPr>
        <p:spPr>
          <a:xfrm>
            <a:off x="803350" y="6352065"/>
            <a:ext cx="0" cy="307463"/>
          </a:xfrm>
          <a:prstGeom prst="straightConnector1">
            <a:avLst/>
          </a:prstGeom>
          <a:noFill/>
          <a:ln w="9525" cap="flat" cmpd="sng">
            <a:solidFill>
              <a:schemeClr val="lt1"/>
            </a:solidFill>
            <a:prstDash val="solid"/>
            <a:round/>
            <a:headEnd type="none" w="sm" len="sm"/>
            <a:tailEnd type="none" w="sm" len="sm"/>
          </a:ln>
        </p:spPr>
      </p:cxnSp>
      <p:sp>
        <p:nvSpPr>
          <p:cNvPr id="398" name="Google Shape;398;p103"/>
          <p:cNvSpPr txBox="1"/>
          <p:nvPr/>
        </p:nvSpPr>
        <p:spPr>
          <a:xfrm>
            <a:off x="262803" y="6370065"/>
            <a:ext cx="536961" cy="276999"/>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None/>
            </a:pPr>
            <a:fld id="{00000000-1234-1234-1234-123412341234}" type="slidenum">
              <a:rPr lang="cs-CZ" sz="1200" b="0" i="0" u="none" strike="noStrike" cap="none">
                <a:solidFill>
                  <a:schemeClr val="lt1"/>
                </a:solidFill>
                <a:latin typeface="Arial"/>
                <a:ea typeface="Arial"/>
                <a:cs typeface="Arial"/>
                <a:sym typeface="Arial"/>
              </a:rPr>
              <a:t>‹#›</a:t>
            </a:fld>
            <a:endParaRPr sz="1200" b="0" i="0" u="none" strike="noStrike" cap="none">
              <a:solidFill>
                <a:schemeClr val="lt1"/>
              </a:solidFill>
              <a:latin typeface="Arial"/>
              <a:ea typeface="Arial"/>
              <a:cs typeface="Arial"/>
              <a:sym typeface="Arial"/>
            </a:endParaRPr>
          </a:p>
        </p:txBody>
      </p:sp>
      <p:cxnSp>
        <p:nvCxnSpPr>
          <p:cNvPr id="399" name="Google Shape;399;p103"/>
          <p:cNvCxnSpPr/>
          <p:nvPr/>
        </p:nvCxnSpPr>
        <p:spPr>
          <a:xfrm>
            <a:off x="803350" y="6352065"/>
            <a:ext cx="0" cy="307463"/>
          </a:xfrm>
          <a:prstGeom prst="straightConnector1">
            <a:avLst/>
          </a:prstGeom>
          <a:noFill/>
          <a:ln w="9525" cap="flat" cmpd="sng">
            <a:solidFill>
              <a:schemeClr val="lt1"/>
            </a:solidFill>
            <a:prstDash val="solid"/>
            <a:round/>
            <a:headEnd type="none" w="sm" len="sm"/>
            <a:tailEnd type="none" w="sm" len="sm"/>
          </a:ln>
        </p:spPr>
      </p:cxnSp>
      <p:pic>
        <p:nvPicPr>
          <p:cNvPr id="400" name="Google Shape;400;p103"/>
          <p:cNvPicPr preferRelativeResize="0"/>
          <p:nvPr/>
        </p:nvPicPr>
        <p:blipFill rotWithShape="1">
          <a:blip r:embed="rId3">
            <a:alphaModFix/>
          </a:blip>
          <a:srcRect/>
          <a:stretch/>
        </p:blipFill>
        <p:spPr>
          <a:xfrm>
            <a:off x="8618786" y="-3489874"/>
            <a:ext cx="5359592" cy="5726301"/>
          </a:xfrm>
          <a:prstGeom prst="rect">
            <a:avLst/>
          </a:prstGeom>
          <a:noFill/>
          <a:ln>
            <a:noFill/>
          </a:ln>
        </p:spPr>
      </p:pic>
      <p:sp>
        <p:nvSpPr>
          <p:cNvPr id="401" name="Google Shape;401;p103"/>
          <p:cNvSpPr txBox="1">
            <a:spLocks noGrp="1"/>
          </p:cNvSpPr>
          <p:nvPr>
            <p:ph type="body" idx="1"/>
          </p:nvPr>
        </p:nvSpPr>
        <p:spPr>
          <a:xfrm>
            <a:off x="518400" y="2061946"/>
            <a:ext cx="5256233" cy="1284007"/>
          </a:xfrm>
          <a:prstGeom prst="rect">
            <a:avLst/>
          </a:prstGeom>
          <a:noFill/>
          <a:ln>
            <a:noFill/>
          </a:ln>
        </p:spPr>
        <p:txBody>
          <a:bodyPr spcFirstLastPara="1" wrap="square" lIns="0" tIns="0" rIns="0" bIns="0" anchor="b" anchorCtr="0">
            <a:normAutofit/>
          </a:bodyPr>
          <a:lstStyle>
            <a:lvl1pPr marL="457200" lvl="0" indent="-228600" algn="l">
              <a:lnSpc>
                <a:spcPct val="100000"/>
              </a:lnSpc>
              <a:spcBef>
                <a:spcPts val="0"/>
              </a:spcBef>
              <a:spcAft>
                <a:spcPts val="0"/>
              </a:spcAft>
              <a:buSzPts val="2800"/>
              <a:buNone/>
              <a:defRPr sz="3200" b="1" i="0">
                <a:solidFill>
                  <a:schemeClr val="lt1"/>
                </a:solidFill>
                <a:latin typeface="Arial"/>
                <a:ea typeface="Arial"/>
                <a:cs typeface="Arial"/>
                <a:sym typeface="Arial"/>
              </a:defRPr>
            </a:lvl1pPr>
            <a:lvl2pPr marL="914400" lvl="1" indent="-228600" algn="l">
              <a:lnSpc>
                <a:spcPct val="90000"/>
              </a:lnSpc>
              <a:spcBef>
                <a:spcPts val="500"/>
              </a:spcBef>
              <a:spcAft>
                <a:spcPts val="0"/>
              </a:spcAft>
              <a:buSzPts val="2400"/>
              <a:buNone/>
              <a:defRPr/>
            </a:lvl2pPr>
            <a:lvl3pPr marL="1371600" lvl="2" indent="-228600" algn="l">
              <a:lnSpc>
                <a:spcPct val="90000"/>
              </a:lnSpc>
              <a:spcBef>
                <a:spcPts val="500"/>
              </a:spcBef>
              <a:spcAft>
                <a:spcPts val="0"/>
              </a:spcAft>
              <a:buSzPts val="2000"/>
              <a:buNone/>
              <a:defRPr/>
            </a:lvl3pPr>
            <a:lvl4pPr marL="1828800" lvl="3" indent="-228600" algn="l">
              <a:lnSpc>
                <a:spcPct val="90000"/>
              </a:lnSpc>
              <a:spcBef>
                <a:spcPts val="500"/>
              </a:spcBef>
              <a:spcAft>
                <a:spcPts val="0"/>
              </a:spcAft>
              <a:buSzPts val="1800"/>
              <a:buNone/>
              <a:defRPr/>
            </a:lvl4pPr>
            <a:lvl5pPr marL="2286000" lvl="4" indent="-228600" algn="l">
              <a:lnSpc>
                <a:spcPct val="90000"/>
              </a:lnSpc>
              <a:spcBef>
                <a:spcPts val="500"/>
              </a:spcBef>
              <a:spcAft>
                <a:spcPts val="0"/>
              </a:spcAft>
              <a:buSzPts val="1800"/>
              <a:buNone/>
              <a:defRPr/>
            </a:lvl5pPr>
            <a:lvl6pPr marL="2743200" lvl="5" indent="-342900" algn="l">
              <a:lnSpc>
                <a:spcPct val="90000"/>
              </a:lnSpc>
              <a:spcBef>
                <a:spcPts val="500"/>
              </a:spcBef>
              <a:spcAft>
                <a:spcPts val="0"/>
              </a:spcAft>
              <a:buSzPts val="1800"/>
              <a:buChar char="•"/>
              <a:defRPr/>
            </a:lvl6pPr>
            <a:lvl7pPr marL="3200400" lvl="6" indent="-342900" algn="l">
              <a:lnSpc>
                <a:spcPct val="90000"/>
              </a:lnSpc>
              <a:spcBef>
                <a:spcPts val="500"/>
              </a:spcBef>
              <a:spcAft>
                <a:spcPts val="0"/>
              </a:spcAft>
              <a:buSzPts val="1800"/>
              <a:buChar char="•"/>
              <a:defRPr/>
            </a:lvl7pPr>
            <a:lvl8pPr marL="3657600" lvl="7" indent="-342900" algn="l">
              <a:lnSpc>
                <a:spcPct val="90000"/>
              </a:lnSpc>
              <a:spcBef>
                <a:spcPts val="500"/>
              </a:spcBef>
              <a:spcAft>
                <a:spcPts val="0"/>
              </a:spcAft>
              <a:buSzPts val="1800"/>
              <a:buChar char="•"/>
              <a:defRPr/>
            </a:lvl8pPr>
            <a:lvl9pPr marL="4114800" lvl="8" indent="-342900" algn="l">
              <a:lnSpc>
                <a:spcPct val="90000"/>
              </a:lnSpc>
              <a:spcBef>
                <a:spcPts val="500"/>
              </a:spcBef>
              <a:spcAft>
                <a:spcPts val="0"/>
              </a:spcAft>
              <a:buSzPts val="1800"/>
              <a:buChar char="•"/>
              <a:defRPr/>
            </a:lvl9pPr>
          </a:lstStyle>
          <a:p>
            <a:endParaRPr/>
          </a:p>
        </p:txBody>
      </p:sp>
      <p:sp>
        <p:nvSpPr>
          <p:cNvPr id="402" name="Google Shape;402;p103"/>
          <p:cNvSpPr txBox="1">
            <a:spLocks noGrp="1"/>
          </p:cNvSpPr>
          <p:nvPr>
            <p:ph type="body" idx="2"/>
          </p:nvPr>
        </p:nvSpPr>
        <p:spPr>
          <a:xfrm>
            <a:off x="518400" y="3465151"/>
            <a:ext cx="5256234" cy="843921"/>
          </a:xfrm>
          <a:prstGeom prst="rect">
            <a:avLst/>
          </a:prstGeom>
          <a:noFill/>
          <a:ln>
            <a:noFill/>
          </a:ln>
        </p:spPr>
        <p:txBody>
          <a:bodyPr spcFirstLastPara="1" wrap="square" lIns="0" tIns="0" rIns="0" bIns="0" anchor="t" anchorCtr="0">
            <a:normAutofit/>
          </a:bodyPr>
          <a:lstStyle>
            <a:lvl1pPr marL="457200" marR="0" lvl="0" indent="-228600" algn="l">
              <a:lnSpc>
                <a:spcPct val="110000"/>
              </a:lnSpc>
              <a:spcBef>
                <a:spcPts val="700"/>
              </a:spcBef>
              <a:spcAft>
                <a:spcPts val="0"/>
              </a:spcAft>
              <a:buClr>
                <a:srgbClr val="4D4F53"/>
              </a:buClr>
              <a:buSzPts val="2400"/>
              <a:buFont typeface="Noto Sans Symbols"/>
              <a:buNone/>
              <a:defRPr sz="2400" b="0" i="0">
                <a:solidFill>
                  <a:schemeClr val="accent6"/>
                </a:solidFill>
                <a:latin typeface="Arial"/>
                <a:ea typeface="Arial"/>
                <a:cs typeface="Arial"/>
                <a:sym typeface="Arial"/>
              </a:defRPr>
            </a:lvl1pPr>
            <a:lvl2pPr marL="914400" lvl="1" indent="-228600" algn="l">
              <a:lnSpc>
                <a:spcPct val="90000"/>
              </a:lnSpc>
              <a:spcBef>
                <a:spcPts val="500"/>
              </a:spcBef>
              <a:spcAft>
                <a:spcPts val="0"/>
              </a:spcAft>
              <a:buSzPts val="2400"/>
              <a:buNone/>
              <a:defRPr/>
            </a:lvl2pPr>
            <a:lvl3pPr marL="1371600" lvl="2" indent="-228600" algn="l">
              <a:lnSpc>
                <a:spcPct val="90000"/>
              </a:lnSpc>
              <a:spcBef>
                <a:spcPts val="500"/>
              </a:spcBef>
              <a:spcAft>
                <a:spcPts val="0"/>
              </a:spcAft>
              <a:buSzPts val="2000"/>
              <a:buNone/>
              <a:defRPr/>
            </a:lvl3pPr>
            <a:lvl4pPr marL="1828800" lvl="3" indent="-228600" algn="l">
              <a:lnSpc>
                <a:spcPct val="90000"/>
              </a:lnSpc>
              <a:spcBef>
                <a:spcPts val="500"/>
              </a:spcBef>
              <a:spcAft>
                <a:spcPts val="0"/>
              </a:spcAft>
              <a:buSzPts val="1800"/>
              <a:buNone/>
              <a:defRPr/>
            </a:lvl4pPr>
            <a:lvl5pPr marL="2286000" lvl="4" indent="-228600" algn="l">
              <a:lnSpc>
                <a:spcPct val="90000"/>
              </a:lnSpc>
              <a:spcBef>
                <a:spcPts val="500"/>
              </a:spcBef>
              <a:spcAft>
                <a:spcPts val="0"/>
              </a:spcAft>
              <a:buSzPts val="1800"/>
              <a:buNone/>
              <a:defRPr/>
            </a:lvl5pPr>
            <a:lvl6pPr marL="2743200" lvl="5" indent="-342900" algn="l">
              <a:lnSpc>
                <a:spcPct val="90000"/>
              </a:lnSpc>
              <a:spcBef>
                <a:spcPts val="500"/>
              </a:spcBef>
              <a:spcAft>
                <a:spcPts val="0"/>
              </a:spcAft>
              <a:buSzPts val="1800"/>
              <a:buChar char="•"/>
              <a:defRPr/>
            </a:lvl6pPr>
            <a:lvl7pPr marL="3200400" lvl="6" indent="-342900" algn="l">
              <a:lnSpc>
                <a:spcPct val="90000"/>
              </a:lnSpc>
              <a:spcBef>
                <a:spcPts val="500"/>
              </a:spcBef>
              <a:spcAft>
                <a:spcPts val="0"/>
              </a:spcAft>
              <a:buSzPts val="1800"/>
              <a:buChar char="•"/>
              <a:defRPr/>
            </a:lvl7pPr>
            <a:lvl8pPr marL="3657600" lvl="7" indent="-342900" algn="l">
              <a:lnSpc>
                <a:spcPct val="90000"/>
              </a:lnSpc>
              <a:spcBef>
                <a:spcPts val="500"/>
              </a:spcBef>
              <a:spcAft>
                <a:spcPts val="0"/>
              </a:spcAft>
              <a:buSzPts val="1800"/>
              <a:buChar char="•"/>
              <a:defRPr/>
            </a:lvl8pPr>
            <a:lvl9pPr marL="4114800" lvl="8" indent="-342900" algn="l">
              <a:lnSpc>
                <a:spcPct val="90000"/>
              </a:lnSpc>
              <a:spcBef>
                <a:spcPts val="500"/>
              </a:spcBef>
              <a:spcAft>
                <a:spcPts val="0"/>
              </a:spcAft>
              <a:buSzPts val="1800"/>
              <a:buChar char="•"/>
              <a:defRPr/>
            </a:lvl9pPr>
          </a:lstStyle>
          <a:p>
            <a:endParaRPr/>
          </a:p>
        </p:txBody>
      </p:sp>
      <p:sp>
        <p:nvSpPr>
          <p:cNvPr id="403" name="Google Shape;403;p103"/>
          <p:cNvSpPr txBox="1">
            <a:spLocks noGrp="1"/>
          </p:cNvSpPr>
          <p:nvPr>
            <p:ph type="body" idx="3"/>
          </p:nvPr>
        </p:nvSpPr>
        <p:spPr>
          <a:xfrm>
            <a:off x="518400" y="4382604"/>
            <a:ext cx="5256234" cy="233363"/>
          </a:xfrm>
          <a:prstGeom prst="rect">
            <a:avLst/>
          </a:prstGeom>
          <a:noFill/>
          <a:ln>
            <a:noFill/>
          </a:ln>
        </p:spPr>
        <p:txBody>
          <a:bodyPr spcFirstLastPara="1" wrap="square" lIns="0" tIns="0" rIns="0" bIns="0" anchor="ctr" anchorCtr="0">
            <a:normAutofit/>
          </a:bodyPr>
          <a:lstStyle>
            <a:lvl1pPr marL="457200" lvl="0" indent="-228600" algn="l">
              <a:lnSpc>
                <a:spcPct val="90000"/>
              </a:lnSpc>
              <a:spcBef>
                <a:spcPts val="1000"/>
              </a:spcBef>
              <a:spcAft>
                <a:spcPts val="0"/>
              </a:spcAft>
              <a:buSzPts val="2800"/>
              <a:buNone/>
              <a:defRPr sz="1600" b="0" i="0">
                <a:solidFill>
                  <a:schemeClr val="lt1"/>
                </a:solidFill>
                <a:latin typeface="Arial"/>
                <a:ea typeface="Arial"/>
                <a:cs typeface="Arial"/>
                <a:sym typeface="Arial"/>
              </a:defRPr>
            </a:lvl1pPr>
            <a:lvl2pPr marL="914400" lvl="1" indent="-228600" algn="l">
              <a:lnSpc>
                <a:spcPct val="90000"/>
              </a:lnSpc>
              <a:spcBef>
                <a:spcPts val="500"/>
              </a:spcBef>
              <a:spcAft>
                <a:spcPts val="0"/>
              </a:spcAft>
              <a:buSzPts val="2400"/>
              <a:buNone/>
              <a:defRPr/>
            </a:lvl2pPr>
            <a:lvl3pPr marL="1371600" lvl="2" indent="-228600" algn="l">
              <a:lnSpc>
                <a:spcPct val="90000"/>
              </a:lnSpc>
              <a:spcBef>
                <a:spcPts val="500"/>
              </a:spcBef>
              <a:spcAft>
                <a:spcPts val="0"/>
              </a:spcAft>
              <a:buSzPts val="2000"/>
              <a:buNone/>
              <a:defRPr/>
            </a:lvl3pPr>
            <a:lvl4pPr marL="1828800" lvl="3" indent="-228600" algn="l">
              <a:lnSpc>
                <a:spcPct val="90000"/>
              </a:lnSpc>
              <a:spcBef>
                <a:spcPts val="500"/>
              </a:spcBef>
              <a:spcAft>
                <a:spcPts val="0"/>
              </a:spcAft>
              <a:buSzPts val="1800"/>
              <a:buNone/>
              <a:defRPr/>
            </a:lvl4pPr>
            <a:lvl5pPr marL="2286000" lvl="4" indent="-228600" algn="l">
              <a:lnSpc>
                <a:spcPct val="90000"/>
              </a:lnSpc>
              <a:spcBef>
                <a:spcPts val="500"/>
              </a:spcBef>
              <a:spcAft>
                <a:spcPts val="0"/>
              </a:spcAft>
              <a:buSzPts val="1800"/>
              <a:buNone/>
              <a:defRPr/>
            </a:lvl5pPr>
            <a:lvl6pPr marL="2743200" lvl="5" indent="-342900" algn="l">
              <a:lnSpc>
                <a:spcPct val="90000"/>
              </a:lnSpc>
              <a:spcBef>
                <a:spcPts val="500"/>
              </a:spcBef>
              <a:spcAft>
                <a:spcPts val="0"/>
              </a:spcAft>
              <a:buSzPts val="1800"/>
              <a:buChar char="•"/>
              <a:defRPr/>
            </a:lvl6pPr>
            <a:lvl7pPr marL="3200400" lvl="6" indent="-342900" algn="l">
              <a:lnSpc>
                <a:spcPct val="90000"/>
              </a:lnSpc>
              <a:spcBef>
                <a:spcPts val="500"/>
              </a:spcBef>
              <a:spcAft>
                <a:spcPts val="0"/>
              </a:spcAft>
              <a:buSzPts val="1800"/>
              <a:buChar char="•"/>
              <a:defRPr/>
            </a:lvl7pPr>
            <a:lvl8pPr marL="3657600" lvl="7" indent="-342900" algn="l">
              <a:lnSpc>
                <a:spcPct val="90000"/>
              </a:lnSpc>
              <a:spcBef>
                <a:spcPts val="500"/>
              </a:spcBef>
              <a:spcAft>
                <a:spcPts val="0"/>
              </a:spcAft>
              <a:buSzPts val="1800"/>
              <a:buChar char="•"/>
              <a:defRPr/>
            </a:lvl8pPr>
            <a:lvl9pPr marL="4114800" lvl="8" indent="-342900" algn="l">
              <a:lnSpc>
                <a:spcPct val="90000"/>
              </a:lnSpc>
              <a:spcBef>
                <a:spcPts val="500"/>
              </a:spcBef>
              <a:spcAft>
                <a:spcPts val="0"/>
              </a:spcAft>
              <a:buSzPts val="1800"/>
              <a:buChar char="•"/>
              <a:defRPr/>
            </a:lvl9pPr>
          </a:lstStyle>
          <a:p>
            <a:endParaRPr/>
          </a:p>
        </p:txBody>
      </p:sp>
      <p:sp>
        <p:nvSpPr>
          <p:cNvPr id="404" name="Google Shape;404;p103"/>
          <p:cNvSpPr txBox="1">
            <a:spLocks noGrp="1"/>
          </p:cNvSpPr>
          <p:nvPr>
            <p:ph type="body" idx="4"/>
          </p:nvPr>
        </p:nvSpPr>
        <p:spPr>
          <a:xfrm>
            <a:off x="518400" y="4689656"/>
            <a:ext cx="5256234" cy="233363"/>
          </a:xfrm>
          <a:prstGeom prst="rect">
            <a:avLst/>
          </a:prstGeom>
          <a:noFill/>
          <a:ln>
            <a:noFill/>
          </a:ln>
        </p:spPr>
        <p:txBody>
          <a:bodyPr spcFirstLastPara="1" wrap="square" lIns="0" tIns="0" rIns="0" bIns="0" anchor="ctr" anchorCtr="0">
            <a:normAutofit/>
          </a:bodyPr>
          <a:lstStyle>
            <a:lvl1pPr marL="457200" lvl="0" indent="-228600" algn="l">
              <a:lnSpc>
                <a:spcPct val="90000"/>
              </a:lnSpc>
              <a:spcBef>
                <a:spcPts val="1000"/>
              </a:spcBef>
              <a:spcAft>
                <a:spcPts val="0"/>
              </a:spcAft>
              <a:buSzPts val="2800"/>
              <a:buNone/>
              <a:defRPr sz="1200" b="0" i="0">
                <a:solidFill>
                  <a:schemeClr val="lt1"/>
                </a:solidFill>
                <a:latin typeface="Arial"/>
                <a:ea typeface="Arial"/>
                <a:cs typeface="Arial"/>
                <a:sym typeface="Arial"/>
              </a:defRPr>
            </a:lvl1pPr>
            <a:lvl2pPr marL="914400" lvl="1" indent="-228600" algn="l">
              <a:lnSpc>
                <a:spcPct val="90000"/>
              </a:lnSpc>
              <a:spcBef>
                <a:spcPts val="500"/>
              </a:spcBef>
              <a:spcAft>
                <a:spcPts val="0"/>
              </a:spcAft>
              <a:buSzPts val="2400"/>
              <a:buNone/>
              <a:defRPr/>
            </a:lvl2pPr>
            <a:lvl3pPr marL="1371600" lvl="2" indent="-228600" algn="l">
              <a:lnSpc>
                <a:spcPct val="90000"/>
              </a:lnSpc>
              <a:spcBef>
                <a:spcPts val="500"/>
              </a:spcBef>
              <a:spcAft>
                <a:spcPts val="0"/>
              </a:spcAft>
              <a:buSzPts val="2000"/>
              <a:buNone/>
              <a:defRPr/>
            </a:lvl3pPr>
            <a:lvl4pPr marL="1828800" lvl="3" indent="-228600" algn="l">
              <a:lnSpc>
                <a:spcPct val="90000"/>
              </a:lnSpc>
              <a:spcBef>
                <a:spcPts val="500"/>
              </a:spcBef>
              <a:spcAft>
                <a:spcPts val="0"/>
              </a:spcAft>
              <a:buSzPts val="1800"/>
              <a:buNone/>
              <a:defRPr/>
            </a:lvl4pPr>
            <a:lvl5pPr marL="2286000" lvl="4" indent="-228600" algn="l">
              <a:lnSpc>
                <a:spcPct val="90000"/>
              </a:lnSpc>
              <a:spcBef>
                <a:spcPts val="500"/>
              </a:spcBef>
              <a:spcAft>
                <a:spcPts val="0"/>
              </a:spcAft>
              <a:buSzPts val="1800"/>
              <a:buNone/>
              <a:defRPr/>
            </a:lvl5pPr>
            <a:lvl6pPr marL="2743200" lvl="5" indent="-342900" algn="l">
              <a:lnSpc>
                <a:spcPct val="90000"/>
              </a:lnSpc>
              <a:spcBef>
                <a:spcPts val="500"/>
              </a:spcBef>
              <a:spcAft>
                <a:spcPts val="0"/>
              </a:spcAft>
              <a:buSzPts val="1800"/>
              <a:buChar char="•"/>
              <a:defRPr/>
            </a:lvl6pPr>
            <a:lvl7pPr marL="3200400" lvl="6" indent="-342900" algn="l">
              <a:lnSpc>
                <a:spcPct val="90000"/>
              </a:lnSpc>
              <a:spcBef>
                <a:spcPts val="500"/>
              </a:spcBef>
              <a:spcAft>
                <a:spcPts val="0"/>
              </a:spcAft>
              <a:buSzPts val="1800"/>
              <a:buChar char="•"/>
              <a:defRPr/>
            </a:lvl7pPr>
            <a:lvl8pPr marL="3657600" lvl="7" indent="-342900" algn="l">
              <a:lnSpc>
                <a:spcPct val="90000"/>
              </a:lnSpc>
              <a:spcBef>
                <a:spcPts val="500"/>
              </a:spcBef>
              <a:spcAft>
                <a:spcPts val="0"/>
              </a:spcAft>
              <a:buSzPts val="1800"/>
              <a:buChar char="•"/>
              <a:defRPr/>
            </a:lvl8pPr>
            <a:lvl9pPr marL="4114800" lvl="8" indent="-342900" algn="l">
              <a:lnSpc>
                <a:spcPct val="90000"/>
              </a:lnSpc>
              <a:spcBef>
                <a:spcPts val="500"/>
              </a:spcBef>
              <a:spcAft>
                <a:spcPts val="0"/>
              </a:spcAft>
              <a:buSzPts val="1800"/>
              <a:buChar char="•"/>
              <a:defRPr/>
            </a:lvl9pPr>
          </a:lstStyle>
          <a:p>
            <a:endParaRPr/>
          </a:p>
        </p:txBody>
      </p:sp>
      <p:sp>
        <p:nvSpPr>
          <p:cNvPr id="405" name="Google Shape;405;p103"/>
          <p:cNvSpPr/>
          <p:nvPr/>
        </p:nvSpPr>
        <p:spPr>
          <a:xfrm>
            <a:off x="9791984" y="6642556"/>
            <a:ext cx="2400016" cy="215444"/>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None/>
            </a:pPr>
            <a:r>
              <a:rPr lang="cs-CZ" sz="800" b="0" i="0" u="none" strike="noStrike" cap="none">
                <a:solidFill>
                  <a:schemeClr val="lt1"/>
                </a:solidFill>
                <a:latin typeface="Arial"/>
                <a:ea typeface="Arial"/>
                <a:cs typeface="Arial"/>
                <a:sym typeface="Arial"/>
              </a:rPr>
              <a:t>© 2022 SHL and its affiliates. All rights reserved.</a:t>
            </a:r>
            <a:endParaRPr/>
          </a:p>
        </p:txBody>
      </p:sp>
      <p:sp>
        <p:nvSpPr>
          <p:cNvPr id="406" name="Google Shape;406;p103"/>
          <p:cNvSpPr txBox="1">
            <a:spLocks noGrp="1"/>
          </p:cNvSpPr>
          <p:nvPr>
            <p:ph type="body" idx="5"/>
          </p:nvPr>
        </p:nvSpPr>
        <p:spPr>
          <a:xfrm>
            <a:off x="4482307" y="6659528"/>
            <a:ext cx="3227387" cy="211137"/>
          </a:xfrm>
          <a:prstGeom prst="rect">
            <a:avLst/>
          </a:prstGeom>
          <a:noFill/>
          <a:ln>
            <a:noFill/>
          </a:ln>
        </p:spPr>
        <p:txBody>
          <a:bodyPr spcFirstLastPara="1" wrap="square" lIns="91425" tIns="45700" rIns="91425" bIns="45700" anchor="ctr" anchorCtr="0">
            <a:noAutofit/>
          </a:bodyPr>
          <a:lstStyle>
            <a:lvl1pPr marL="457200" lvl="0" indent="-228600" algn="ctr">
              <a:lnSpc>
                <a:spcPct val="90000"/>
              </a:lnSpc>
              <a:spcBef>
                <a:spcPts val="1000"/>
              </a:spcBef>
              <a:spcAft>
                <a:spcPts val="0"/>
              </a:spcAft>
              <a:buSzPts val="2800"/>
              <a:buNone/>
              <a:defRPr sz="800">
                <a:solidFill>
                  <a:schemeClr val="lt1"/>
                </a:solidFill>
                <a:latin typeface="Arial"/>
                <a:ea typeface="Arial"/>
                <a:cs typeface="Arial"/>
                <a:sym typeface="Arial"/>
              </a:defRPr>
            </a:lvl1pPr>
            <a:lvl2pPr marL="914400" lvl="1" indent="-381000" algn="l">
              <a:lnSpc>
                <a:spcPct val="90000"/>
              </a:lnSpc>
              <a:spcBef>
                <a:spcPts val="500"/>
              </a:spcBef>
              <a:spcAft>
                <a:spcPts val="0"/>
              </a:spcAft>
              <a:buSzPts val="2400"/>
              <a:buChar char="•"/>
              <a:defRPr/>
            </a:lvl2pPr>
            <a:lvl3pPr marL="1371600" lvl="2" indent="-355600" algn="l">
              <a:lnSpc>
                <a:spcPct val="90000"/>
              </a:lnSpc>
              <a:spcBef>
                <a:spcPts val="500"/>
              </a:spcBef>
              <a:spcAft>
                <a:spcPts val="0"/>
              </a:spcAft>
              <a:buSzPts val="20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SzPts val="1800"/>
              <a:buChar char="•"/>
              <a:defRPr/>
            </a:lvl6pPr>
            <a:lvl7pPr marL="3200400" lvl="6" indent="-342900" algn="l">
              <a:lnSpc>
                <a:spcPct val="90000"/>
              </a:lnSpc>
              <a:spcBef>
                <a:spcPts val="500"/>
              </a:spcBef>
              <a:spcAft>
                <a:spcPts val="0"/>
              </a:spcAft>
              <a:buSzPts val="1800"/>
              <a:buChar char="•"/>
              <a:defRPr/>
            </a:lvl7pPr>
            <a:lvl8pPr marL="3657600" lvl="7" indent="-342900" algn="l">
              <a:lnSpc>
                <a:spcPct val="90000"/>
              </a:lnSpc>
              <a:spcBef>
                <a:spcPts val="500"/>
              </a:spcBef>
              <a:spcAft>
                <a:spcPts val="0"/>
              </a:spcAft>
              <a:buSzPts val="1800"/>
              <a:buChar char="•"/>
              <a:defRPr/>
            </a:lvl8pPr>
            <a:lvl9pPr marL="4114800" lvl="8" indent="-342900" algn="l">
              <a:lnSpc>
                <a:spcPct val="90000"/>
              </a:lnSpc>
              <a:spcBef>
                <a:spcPts val="500"/>
              </a:spcBef>
              <a:spcAft>
                <a:spcPts val="0"/>
              </a:spcAft>
              <a:buSzPts val="1800"/>
              <a:buChar char="•"/>
              <a:defRPr/>
            </a:lvl9pPr>
          </a:lstStyle>
          <a:p>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0_Cover E (co-branded)">
  <p:cSld name="0_Cover E (co-branded)">
    <p:spTree>
      <p:nvGrpSpPr>
        <p:cNvPr id="1" name="Shape 407"/>
        <p:cNvGrpSpPr/>
        <p:nvPr/>
      </p:nvGrpSpPr>
      <p:grpSpPr>
        <a:xfrm>
          <a:off x="0" y="0"/>
          <a:ext cx="0" cy="0"/>
          <a:chOff x="0" y="0"/>
          <a:chExt cx="0" cy="0"/>
        </a:xfrm>
      </p:grpSpPr>
      <p:sp>
        <p:nvSpPr>
          <p:cNvPr id="408" name="Google Shape;408;p104"/>
          <p:cNvSpPr>
            <a:spLocks noGrp="1"/>
          </p:cNvSpPr>
          <p:nvPr>
            <p:ph type="pic" idx="2"/>
          </p:nvPr>
        </p:nvSpPr>
        <p:spPr>
          <a:xfrm>
            <a:off x="519113" y="1820928"/>
            <a:ext cx="1395412" cy="795337"/>
          </a:xfrm>
          <a:prstGeom prst="rect">
            <a:avLst/>
          </a:prstGeom>
          <a:noFill/>
          <a:ln>
            <a:noFill/>
          </a:ln>
        </p:spPr>
      </p:sp>
      <p:sp>
        <p:nvSpPr>
          <p:cNvPr id="409" name="Google Shape;409;p104"/>
          <p:cNvSpPr>
            <a:spLocks noGrp="1"/>
          </p:cNvSpPr>
          <p:nvPr>
            <p:ph type="pic" idx="3"/>
          </p:nvPr>
        </p:nvSpPr>
        <p:spPr>
          <a:xfrm>
            <a:off x="2067497" y="1820928"/>
            <a:ext cx="1395412" cy="795337"/>
          </a:xfrm>
          <a:prstGeom prst="rect">
            <a:avLst/>
          </a:prstGeom>
          <a:noFill/>
          <a:ln>
            <a:noFill/>
          </a:ln>
        </p:spPr>
      </p:sp>
      <p:grpSp>
        <p:nvGrpSpPr>
          <p:cNvPr id="410" name="Google Shape;410;p104"/>
          <p:cNvGrpSpPr/>
          <p:nvPr/>
        </p:nvGrpSpPr>
        <p:grpSpPr>
          <a:xfrm>
            <a:off x="5327593" y="-128327"/>
            <a:ext cx="7524807" cy="7180215"/>
            <a:chOff x="5327593" y="-128327"/>
            <a:chExt cx="7524807" cy="7180215"/>
          </a:xfrm>
        </p:grpSpPr>
        <p:pic>
          <p:nvPicPr>
            <p:cNvPr id="411" name="Google Shape;411;p104"/>
            <p:cNvPicPr preferRelativeResize="0"/>
            <p:nvPr/>
          </p:nvPicPr>
          <p:blipFill rotWithShape="1">
            <a:blip r:embed="rId2">
              <a:alphaModFix/>
            </a:blip>
            <a:srcRect/>
            <a:stretch/>
          </p:blipFill>
          <p:spPr>
            <a:xfrm>
              <a:off x="7492808" y="1215040"/>
              <a:ext cx="5359592" cy="5726301"/>
            </a:xfrm>
            <a:prstGeom prst="rect">
              <a:avLst/>
            </a:prstGeom>
            <a:noFill/>
            <a:ln>
              <a:noFill/>
            </a:ln>
          </p:spPr>
        </p:pic>
        <p:pic>
          <p:nvPicPr>
            <p:cNvPr id="412" name="Google Shape;412;p104"/>
            <p:cNvPicPr preferRelativeResize="0"/>
            <p:nvPr/>
          </p:nvPicPr>
          <p:blipFill rotWithShape="1">
            <a:blip r:embed="rId3">
              <a:alphaModFix/>
            </a:blip>
            <a:srcRect/>
            <a:stretch/>
          </p:blipFill>
          <p:spPr>
            <a:xfrm>
              <a:off x="5490153" y="-128327"/>
              <a:ext cx="6935526" cy="6935526"/>
            </a:xfrm>
            <a:prstGeom prst="rect">
              <a:avLst/>
            </a:prstGeom>
            <a:noFill/>
            <a:ln>
              <a:noFill/>
            </a:ln>
          </p:spPr>
        </p:pic>
        <p:sp>
          <p:nvSpPr>
            <p:cNvPr id="413" name="Google Shape;413;p104"/>
            <p:cNvSpPr/>
            <p:nvPr/>
          </p:nvSpPr>
          <p:spPr>
            <a:xfrm>
              <a:off x="11093597" y="843280"/>
              <a:ext cx="417683" cy="416472"/>
            </a:xfrm>
            <a:prstGeom prst="ellipse">
              <a:avLst/>
            </a:prstGeom>
            <a:solidFill>
              <a:schemeClr val="dk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414" name="Google Shape;414;p104"/>
            <p:cNvSpPr/>
            <p:nvPr/>
          </p:nvSpPr>
          <p:spPr>
            <a:xfrm>
              <a:off x="10915236" y="258947"/>
              <a:ext cx="208842" cy="208236"/>
            </a:xfrm>
            <a:prstGeom prst="ellipse">
              <a:avLst/>
            </a:prstGeom>
            <a:solidFill>
              <a:schemeClr val="l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415" name="Google Shape;415;p104"/>
            <p:cNvSpPr/>
            <p:nvPr/>
          </p:nvSpPr>
          <p:spPr>
            <a:xfrm>
              <a:off x="6454996" y="5535555"/>
              <a:ext cx="234042" cy="233363"/>
            </a:xfrm>
            <a:prstGeom prst="ellipse">
              <a:avLst/>
            </a:prstGeom>
            <a:solidFill>
              <a:schemeClr val="l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416" name="Google Shape;416;p104"/>
            <p:cNvSpPr/>
            <p:nvPr/>
          </p:nvSpPr>
          <p:spPr>
            <a:xfrm>
              <a:off x="5327593" y="6727711"/>
              <a:ext cx="325120" cy="324177"/>
            </a:xfrm>
            <a:prstGeom prst="ellipse">
              <a:avLst/>
            </a:prstGeom>
            <a:solidFill>
              <a:schemeClr val="accent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accent3"/>
                </a:solidFill>
                <a:latin typeface="Arial"/>
                <a:ea typeface="Arial"/>
                <a:cs typeface="Arial"/>
                <a:sym typeface="Arial"/>
              </a:endParaRPr>
            </a:p>
          </p:txBody>
        </p:sp>
        <p:sp>
          <p:nvSpPr>
            <p:cNvPr id="417" name="Google Shape;417;p104"/>
            <p:cNvSpPr/>
            <p:nvPr/>
          </p:nvSpPr>
          <p:spPr>
            <a:xfrm>
              <a:off x="7301644" y="5837586"/>
              <a:ext cx="917796" cy="915135"/>
            </a:xfrm>
            <a:prstGeom prst="ellipse">
              <a:avLst/>
            </a:prstGeom>
            <a:solidFill>
              <a:schemeClr val="dk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418" name="Google Shape;418;p104"/>
            <p:cNvSpPr/>
            <p:nvPr/>
          </p:nvSpPr>
          <p:spPr>
            <a:xfrm>
              <a:off x="8936718" y="6295153"/>
              <a:ext cx="417683" cy="416472"/>
            </a:xfrm>
            <a:prstGeom prst="ellipse">
              <a:avLst/>
            </a:prstGeom>
            <a:solidFill>
              <a:schemeClr val="dk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419" name="Google Shape;419;p104"/>
            <p:cNvSpPr/>
            <p:nvPr/>
          </p:nvSpPr>
          <p:spPr>
            <a:xfrm>
              <a:off x="5749512" y="4926898"/>
              <a:ext cx="407448" cy="406266"/>
            </a:xfrm>
            <a:prstGeom prst="ellipse">
              <a:avLst/>
            </a:prstGeom>
            <a:solidFill>
              <a:schemeClr val="accent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accent3"/>
                </a:solidFill>
                <a:latin typeface="Arial"/>
                <a:ea typeface="Arial"/>
                <a:cs typeface="Arial"/>
                <a:sym typeface="Arial"/>
              </a:endParaRPr>
            </a:p>
          </p:txBody>
        </p:sp>
      </p:grpSp>
      <p:sp>
        <p:nvSpPr>
          <p:cNvPr id="420" name="Google Shape;420;p104"/>
          <p:cNvSpPr>
            <a:spLocks noGrp="1"/>
          </p:cNvSpPr>
          <p:nvPr>
            <p:ph type="pic" idx="4"/>
          </p:nvPr>
        </p:nvSpPr>
        <p:spPr>
          <a:xfrm>
            <a:off x="6812446" y="1279351"/>
            <a:ext cx="4315968" cy="4315968"/>
          </a:xfrm>
          <a:prstGeom prst="ellipse">
            <a:avLst/>
          </a:prstGeom>
          <a:solidFill>
            <a:schemeClr val="accent5"/>
          </a:solidFill>
          <a:ln>
            <a:noFill/>
          </a:ln>
        </p:spPr>
      </p:sp>
      <p:sp>
        <p:nvSpPr>
          <p:cNvPr id="421" name="Google Shape;421;p104"/>
          <p:cNvSpPr txBox="1">
            <a:spLocks noGrp="1"/>
          </p:cNvSpPr>
          <p:nvPr>
            <p:ph type="body" idx="1"/>
          </p:nvPr>
        </p:nvSpPr>
        <p:spPr>
          <a:xfrm>
            <a:off x="518400" y="2689275"/>
            <a:ext cx="5256233" cy="1284007"/>
          </a:xfrm>
          <a:prstGeom prst="rect">
            <a:avLst/>
          </a:prstGeom>
          <a:noFill/>
          <a:ln>
            <a:noFill/>
          </a:ln>
        </p:spPr>
        <p:txBody>
          <a:bodyPr spcFirstLastPara="1" wrap="square" lIns="0" tIns="0" rIns="0" bIns="0" anchor="b" anchorCtr="0">
            <a:normAutofit/>
          </a:bodyPr>
          <a:lstStyle>
            <a:lvl1pPr marL="457200" lvl="0" indent="-228600" algn="l">
              <a:lnSpc>
                <a:spcPct val="100000"/>
              </a:lnSpc>
              <a:spcBef>
                <a:spcPts val="0"/>
              </a:spcBef>
              <a:spcAft>
                <a:spcPts val="0"/>
              </a:spcAft>
              <a:buSzPts val="2800"/>
              <a:buNone/>
              <a:defRPr sz="3200" b="1" i="0">
                <a:solidFill>
                  <a:schemeClr val="dk1"/>
                </a:solidFill>
                <a:latin typeface="Arial"/>
                <a:ea typeface="Arial"/>
                <a:cs typeface="Arial"/>
                <a:sym typeface="Arial"/>
              </a:defRPr>
            </a:lvl1pPr>
            <a:lvl2pPr marL="914400" lvl="1" indent="-228600" algn="l">
              <a:lnSpc>
                <a:spcPct val="90000"/>
              </a:lnSpc>
              <a:spcBef>
                <a:spcPts val="500"/>
              </a:spcBef>
              <a:spcAft>
                <a:spcPts val="0"/>
              </a:spcAft>
              <a:buSzPts val="2400"/>
              <a:buNone/>
              <a:defRPr/>
            </a:lvl2pPr>
            <a:lvl3pPr marL="1371600" lvl="2" indent="-228600" algn="l">
              <a:lnSpc>
                <a:spcPct val="90000"/>
              </a:lnSpc>
              <a:spcBef>
                <a:spcPts val="500"/>
              </a:spcBef>
              <a:spcAft>
                <a:spcPts val="0"/>
              </a:spcAft>
              <a:buSzPts val="2000"/>
              <a:buNone/>
              <a:defRPr/>
            </a:lvl3pPr>
            <a:lvl4pPr marL="1828800" lvl="3" indent="-228600" algn="l">
              <a:lnSpc>
                <a:spcPct val="90000"/>
              </a:lnSpc>
              <a:spcBef>
                <a:spcPts val="500"/>
              </a:spcBef>
              <a:spcAft>
                <a:spcPts val="0"/>
              </a:spcAft>
              <a:buSzPts val="1800"/>
              <a:buNone/>
              <a:defRPr/>
            </a:lvl4pPr>
            <a:lvl5pPr marL="2286000" lvl="4" indent="-228600" algn="l">
              <a:lnSpc>
                <a:spcPct val="90000"/>
              </a:lnSpc>
              <a:spcBef>
                <a:spcPts val="500"/>
              </a:spcBef>
              <a:spcAft>
                <a:spcPts val="0"/>
              </a:spcAft>
              <a:buSzPts val="1800"/>
              <a:buNone/>
              <a:defRPr/>
            </a:lvl5pPr>
            <a:lvl6pPr marL="2743200" lvl="5" indent="-342900" algn="l">
              <a:lnSpc>
                <a:spcPct val="90000"/>
              </a:lnSpc>
              <a:spcBef>
                <a:spcPts val="500"/>
              </a:spcBef>
              <a:spcAft>
                <a:spcPts val="0"/>
              </a:spcAft>
              <a:buSzPts val="1800"/>
              <a:buChar char="•"/>
              <a:defRPr/>
            </a:lvl6pPr>
            <a:lvl7pPr marL="3200400" lvl="6" indent="-342900" algn="l">
              <a:lnSpc>
                <a:spcPct val="90000"/>
              </a:lnSpc>
              <a:spcBef>
                <a:spcPts val="500"/>
              </a:spcBef>
              <a:spcAft>
                <a:spcPts val="0"/>
              </a:spcAft>
              <a:buSzPts val="1800"/>
              <a:buChar char="•"/>
              <a:defRPr/>
            </a:lvl7pPr>
            <a:lvl8pPr marL="3657600" lvl="7" indent="-342900" algn="l">
              <a:lnSpc>
                <a:spcPct val="90000"/>
              </a:lnSpc>
              <a:spcBef>
                <a:spcPts val="500"/>
              </a:spcBef>
              <a:spcAft>
                <a:spcPts val="0"/>
              </a:spcAft>
              <a:buSzPts val="1800"/>
              <a:buChar char="•"/>
              <a:defRPr/>
            </a:lvl8pPr>
            <a:lvl9pPr marL="4114800" lvl="8" indent="-342900" algn="l">
              <a:lnSpc>
                <a:spcPct val="90000"/>
              </a:lnSpc>
              <a:spcBef>
                <a:spcPts val="500"/>
              </a:spcBef>
              <a:spcAft>
                <a:spcPts val="0"/>
              </a:spcAft>
              <a:buSzPts val="1800"/>
              <a:buChar char="•"/>
              <a:defRPr/>
            </a:lvl9pPr>
          </a:lstStyle>
          <a:p>
            <a:endParaRPr/>
          </a:p>
        </p:txBody>
      </p:sp>
      <p:sp>
        <p:nvSpPr>
          <p:cNvPr id="422" name="Google Shape;422;p104"/>
          <p:cNvSpPr txBox="1">
            <a:spLocks noGrp="1"/>
          </p:cNvSpPr>
          <p:nvPr>
            <p:ph type="body" idx="5"/>
          </p:nvPr>
        </p:nvSpPr>
        <p:spPr>
          <a:xfrm>
            <a:off x="518400" y="4092480"/>
            <a:ext cx="5256234" cy="843921"/>
          </a:xfrm>
          <a:prstGeom prst="rect">
            <a:avLst/>
          </a:prstGeom>
          <a:noFill/>
          <a:ln>
            <a:noFill/>
          </a:ln>
        </p:spPr>
        <p:txBody>
          <a:bodyPr spcFirstLastPara="1" wrap="square" lIns="0" tIns="0" rIns="0" bIns="0" anchor="t" anchorCtr="0">
            <a:normAutofit/>
          </a:bodyPr>
          <a:lstStyle>
            <a:lvl1pPr marL="457200" marR="0" lvl="0" indent="-228600" algn="l">
              <a:lnSpc>
                <a:spcPct val="110000"/>
              </a:lnSpc>
              <a:spcBef>
                <a:spcPts val="700"/>
              </a:spcBef>
              <a:spcAft>
                <a:spcPts val="0"/>
              </a:spcAft>
              <a:buClr>
                <a:srgbClr val="4D4F53"/>
              </a:buClr>
              <a:buSzPts val="2400"/>
              <a:buFont typeface="Noto Sans Symbols"/>
              <a:buNone/>
              <a:defRPr sz="2400" b="0" i="0">
                <a:solidFill>
                  <a:schemeClr val="dk1"/>
                </a:solidFill>
                <a:latin typeface="Arial"/>
                <a:ea typeface="Arial"/>
                <a:cs typeface="Arial"/>
                <a:sym typeface="Arial"/>
              </a:defRPr>
            </a:lvl1pPr>
            <a:lvl2pPr marL="914400" lvl="1" indent="-228600" algn="l">
              <a:lnSpc>
                <a:spcPct val="90000"/>
              </a:lnSpc>
              <a:spcBef>
                <a:spcPts val="500"/>
              </a:spcBef>
              <a:spcAft>
                <a:spcPts val="0"/>
              </a:spcAft>
              <a:buSzPts val="2400"/>
              <a:buNone/>
              <a:defRPr/>
            </a:lvl2pPr>
            <a:lvl3pPr marL="1371600" lvl="2" indent="-228600" algn="l">
              <a:lnSpc>
                <a:spcPct val="90000"/>
              </a:lnSpc>
              <a:spcBef>
                <a:spcPts val="500"/>
              </a:spcBef>
              <a:spcAft>
                <a:spcPts val="0"/>
              </a:spcAft>
              <a:buSzPts val="2000"/>
              <a:buNone/>
              <a:defRPr/>
            </a:lvl3pPr>
            <a:lvl4pPr marL="1828800" lvl="3" indent="-228600" algn="l">
              <a:lnSpc>
                <a:spcPct val="90000"/>
              </a:lnSpc>
              <a:spcBef>
                <a:spcPts val="500"/>
              </a:spcBef>
              <a:spcAft>
                <a:spcPts val="0"/>
              </a:spcAft>
              <a:buSzPts val="1800"/>
              <a:buNone/>
              <a:defRPr/>
            </a:lvl4pPr>
            <a:lvl5pPr marL="2286000" lvl="4" indent="-228600" algn="l">
              <a:lnSpc>
                <a:spcPct val="90000"/>
              </a:lnSpc>
              <a:spcBef>
                <a:spcPts val="500"/>
              </a:spcBef>
              <a:spcAft>
                <a:spcPts val="0"/>
              </a:spcAft>
              <a:buSzPts val="1800"/>
              <a:buNone/>
              <a:defRPr/>
            </a:lvl5pPr>
            <a:lvl6pPr marL="2743200" lvl="5" indent="-342900" algn="l">
              <a:lnSpc>
                <a:spcPct val="90000"/>
              </a:lnSpc>
              <a:spcBef>
                <a:spcPts val="500"/>
              </a:spcBef>
              <a:spcAft>
                <a:spcPts val="0"/>
              </a:spcAft>
              <a:buSzPts val="1800"/>
              <a:buChar char="•"/>
              <a:defRPr/>
            </a:lvl6pPr>
            <a:lvl7pPr marL="3200400" lvl="6" indent="-342900" algn="l">
              <a:lnSpc>
                <a:spcPct val="90000"/>
              </a:lnSpc>
              <a:spcBef>
                <a:spcPts val="500"/>
              </a:spcBef>
              <a:spcAft>
                <a:spcPts val="0"/>
              </a:spcAft>
              <a:buSzPts val="1800"/>
              <a:buChar char="•"/>
              <a:defRPr/>
            </a:lvl7pPr>
            <a:lvl8pPr marL="3657600" lvl="7" indent="-342900" algn="l">
              <a:lnSpc>
                <a:spcPct val="90000"/>
              </a:lnSpc>
              <a:spcBef>
                <a:spcPts val="500"/>
              </a:spcBef>
              <a:spcAft>
                <a:spcPts val="0"/>
              </a:spcAft>
              <a:buSzPts val="1800"/>
              <a:buChar char="•"/>
              <a:defRPr/>
            </a:lvl8pPr>
            <a:lvl9pPr marL="4114800" lvl="8" indent="-342900" algn="l">
              <a:lnSpc>
                <a:spcPct val="90000"/>
              </a:lnSpc>
              <a:spcBef>
                <a:spcPts val="500"/>
              </a:spcBef>
              <a:spcAft>
                <a:spcPts val="0"/>
              </a:spcAft>
              <a:buSzPts val="1800"/>
              <a:buChar char="•"/>
              <a:defRPr/>
            </a:lvl9pPr>
          </a:lstStyle>
          <a:p>
            <a:endParaRPr/>
          </a:p>
        </p:txBody>
      </p:sp>
      <p:sp>
        <p:nvSpPr>
          <p:cNvPr id="423" name="Google Shape;423;p104"/>
          <p:cNvSpPr txBox="1">
            <a:spLocks noGrp="1"/>
          </p:cNvSpPr>
          <p:nvPr>
            <p:ph type="body" idx="6"/>
          </p:nvPr>
        </p:nvSpPr>
        <p:spPr>
          <a:xfrm>
            <a:off x="518400" y="5009933"/>
            <a:ext cx="5256234" cy="233363"/>
          </a:xfrm>
          <a:prstGeom prst="rect">
            <a:avLst/>
          </a:prstGeom>
          <a:noFill/>
          <a:ln>
            <a:noFill/>
          </a:ln>
        </p:spPr>
        <p:txBody>
          <a:bodyPr spcFirstLastPara="1" wrap="square" lIns="0" tIns="0" rIns="0" bIns="0" anchor="ctr" anchorCtr="0">
            <a:normAutofit/>
          </a:bodyPr>
          <a:lstStyle>
            <a:lvl1pPr marL="457200" lvl="0" indent="-228600" algn="l">
              <a:lnSpc>
                <a:spcPct val="90000"/>
              </a:lnSpc>
              <a:spcBef>
                <a:spcPts val="1000"/>
              </a:spcBef>
              <a:spcAft>
                <a:spcPts val="0"/>
              </a:spcAft>
              <a:buSzPts val="2800"/>
              <a:buNone/>
              <a:defRPr sz="1600" b="0" i="0">
                <a:solidFill>
                  <a:schemeClr val="dk1"/>
                </a:solidFill>
                <a:latin typeface="Arial"/>
                <a:ea typeface="Arial"/>
                <a:cs typeface="Arial"/>
                <a:sym typeface="Arial"/>
              </a:defRPr>
            </a:lvl1pPr>
            <a:lvl2pPr marL="914400" lvl="1" indent="-228600" algn="l">
              <a:lnSpc>
                <a:spcPct val="90000"/>
              </a:lnSpc>
              <a:spcBef>
                <a:spcPts val="500"/>
              </a:spcBef>
              <a:spcAft>
                <a:spcPts val="0"/>
              </a:spcAft>
              <a:buSzPts val="2400"/>
              <a:buNone/>
              <a:defRPr/>
            </a:lvl2pPr>
            <a:lvl3pPr marL="1371600" lvl="2" indent="-228600" algn="l">
              <a:lnSpc>
                <a:spcPct val="90000"/>
              </a:lnSpc>
              <a:spcBef>
                <a:spcPts val="500"/>
              </a:spcBef>
              <a:spcAft>
                <a:spcPts val="0"/>
              </a:spcAft>
              <a:buSzPts val="2000"/>
              <a:buNone/>
              <a:defRPr/>
            </a:lvl3pPr>
            <a:lvl4pPr marL="1828800" lvl="3" indent="-228600" algn="l">
              <a:lnSpc>
                <a:spcPct val="90000"/>
              </a:lnSpc>
              <a:spcBef>
                <a:spcPts val="500"/>
              </a:spcBef>
              <a:spcAft>
                <a:spcPts val="0"/>
              </a:spcAft>
              <a:buSzPts val="1800"/>
              <a:buNone/>
              <a:defRPr/>
            </a:lvl4pPr>
            <a:lvl5pPr marL="2286000" lvl="4" indent="-228600" algn="l">
              <a:lnSpc>
                <a:spcPct val="90000"/>
              </a:lnSpc>
              <a:spcBef>
                <a:spcPts val="500"/>
              </a:spcBef>
              <a:spcAft>
                <a:spcPts val="0"/>
              </a:spcAft>
              <a:buSzPts val="1800"/>
              <a:buNone/>
              <a:defRPr/>
            </a:lvl5pPr>
            <a:lvl6pPr marL="2743200" lvl="5" indent="-342900" algn="l">
              <a:lnSpc>
                <a:spcPct val="90000"/>
              </a:lnSpc>
              <a:spcBef>
                <a:spcPts val="500"/>
              </a:spcBef>
              <a:spcAft>
                <a:spcPts val="0"/>
              </a:spcAft>
              <a:buSzPts val="1800"/>
              <a:buChar char="•"/>
              <a:defRPr/>
            </a:lvl6pPr>
            <a:lvl7pPr marL="3200400" lvl="6" indent="-342900" algn="l">
              <a:lnSpc>
                <a:spcPct val="90000"/>
              </a:lnSpc>
              <a:spcBef>
                <a:spcPts val="500"/>
              </a:spcBef>
              <a:spcAft>
                <a:spcPts val="0"/>
              </a:spcAft>
              <a:buSzPts val="1800"/>
              <a:buChar char="•"/>
              <a:defRPr/>
            </a:lvl7pPr>
            <a:lvl8pPr marL="3657600" lvl="7" indent="-342900" algn="l">
              <a:lnSpc>
                <a:spcPct val="90000"/>
              </a:lnSpc>
              <a:spcBef>
                <a:spcPts val="500"/>
              </a:spcBef>
              <a:spcAft>
                <a:spcPts val="0"/>
              </a:spcAft>
              <a:buSzPts val="1800"/>
              <a:buChar char="•"/>
              <a:defRPr/>
            </a:lvl8pPr>
            <a:lvl9pPr marL="4114800" lvl="8" indent="-342900" algn="l">
              <a:lnSpc>
                <a:spcPct val="90000"/>
              </a:lnSpc>
              <a:spcBef>
                <a:spcPts val="500"/>
              </a:spcBef>
              <a:spcAft>
                <a:spcPts val="0"/>
              </a:spcAft>
              <a:buSzPts val="1800"/>
              <a:buChar char="•"/>
              <a:defRPr/>
            </a:lvl9pPr>
          </a:lstStyle>
          <a:p>
            <a:endParaRPr/>
          </a:p>
        </p:txBody>
      </p:sp>
      <p:sp>
        <p:nvSpPr>
          <p:cNvPr id="424" name="Google Shape;424;p104"/>
          <p:cNvSpPr txBox="1">
            <a:spLocks noGrp="1"/>
          </p:cNvSpPr>
          <p:nvPr>
            <p:ph type="body" idx="7"/>
          </p:nvPr>
        </p:nvSpPr>
        <p:spPr>
          <a:xfrm>
            <a:off x="518400" y="5316985"/>
            <a:ext cx="5256234" cy="233363"/>
          </a:xfrm>
          <a:prstGeom prst="rect">
            <a:avLst/>
          </a:prstGeom>
          <a:noFill/>
          <a:ln>
            <a:noFill/>
          </a:ln>
        </p:spPr>
        <p:txBody>
          <a:bodyPr spcFirstLastPara="1" wrap="square" lIns="0" tIns="0" rIns="0" bIns="0" anchor="ctr" anchorCtr="0">
            <a:normAutofit/>
          </a:bodyPr>
          <a:lstStyle>
            <a:lvl1pPr marL="457200" lvl="0" indent="-228600" algn="l">
              <a:lnSpc>
                <a:spcPct val="90000"/>
              </a:lnSpc>
              <a:spcBef>
                <a:spcPts val="1000"/>
              </a:spcBef>
              <a:spcAft>
                <a:spcPts val="0"/>
              </a:spcAft>
              <a:buSzPts val="2800"/>
              <a:buNone/>
              <a:defRPr sz="1200" b="0" i="0">
                <a:solidFill>
                  <a:schemeClr val="dk1"/>
                </a:solidFill>
                <a:latin typeface="Arial"/>
                <a:ea typeface="Arial"/>
                <a:cs typeface="Arial"/>
                <a:sym typeface="Arial"/>
              </a:defRPr>
            </a:lvl1pPr>
            <a:lvl2pPr marL="914400" lvl="1" indent="-228600" algn="l">
              <a:lnSpc>
                <a:spcPct val="90000"/>
              </a:lnSpc>
              <a:spcBef>
                <a:spcPts val="500"/>
              </a:spcBef>
              <a:spcAft>
                <a:spcPts val="0"/>
              </a:spcAft>
              <a:buSzPts val="2400"/>
              <a:buNone/>
              <a:defRPr/>
            </a:lvl2pPr>
            <a:lvl3pPr marL="1371600" lvl="2" indent="-228600" algn="l">
              <a:lnSpc>
                <a:spcPct val="90000"/>
              </a:lnSpc>
              <a:spcBef>
                <a:spcPts val="500"/>
              </a:spcBef>
              <a:spcAft>
                <a:spcPts val="0"/>
              </a:spcAft>
              <a:buSzPts val="2000"/>
              <a:buNone/>
              <a:defRPr/>
            </a:lvl3pPr>
            <a:lvl4pPr marL="1828800" lvl="3" indent="-228600" algn="l">
              <a:lnSpc>
                <a:spcPct val="90000"/>
              </a:lnSpc>
              <a:spcBef>
                <a:spcPts val="500"/>
              </a:spcBef>
              <a:spcAft>
                <a:spcPts val="0"/>
              </a:spcAft>
              <a:buSzPts val="1800"/>
              <a:buNone/>
              <a:defRPr/>
            </a:lvl4pPr>
            <a:lvl5pPr marL="2286000" lvl="4" indent="-228600" algn="l">
              <a:lnSpc>
                <a:spcPct val="90000"/>
              </a:lnSpc>
              <a:spcBef>
                <a:spcPts val="500"/>
              </a:spcBef>
              <a:spcAft>
                <a:spcPts val="0"/>
              </a:spcAft>
              <a:buSzPts val="1800"/>
              <a:buNone/>
              <a:defRPr/>
            </a:lvl5pPr>
            <a:lvl6pPr marL="2743200" lvl="5" indent="-342900" algn="l">
              <a:lnSpc>
                <a:spcPct val="90000"/>
              </a:lnSpc>
              <a:spcBef>
                <a:spcPts val="500"/>
              </a:spcBef>
              <a:spcAft>
                <a:spcPts val="0"/>
              </a:spcAft>
              <a:buSzPts val="1800"/>
              <a:buChar char="•"/>
              <a:defRPr/>
            </a:lvl6pPr>
            <a:lvl7pPr marL="3200400" lvl="6" indent="-342900" algn="l">
              <a:lnSpc>
                <a:spcPct val="90000"/>
              </a:lnSpc>
              <a:spcBef>
                <a:spcPts val="500"/>
              </a:spcBef>
              <a:spcAft>
                <a:spcPts val="0"/>
              </a:spcAft>
              <a:buSzPts val="1800"/>
              <a:buChar char="•"/>
              <a:defRPr/>
            </a:lvl7pPr>
            <a:lvl8pPr marL="3657600" lvl="7" indent="-342900" algn="l">
              <a:lnSpc>
                <a:spcPct val="90000"/>
              </a:lnSpc>
              <a:spcBef>
                <a:spcPts val="500"/>
              </a:spcBef>
              <a:spcAft>
                <a:spcPts val="0"/>
              </a:spcAft>
              <a:buSzPts val="1800"/>
              <a:buChar char="•"/>
              <a:defRPr/>
            </a:lvl8pPr>
            <a:lvl9pPr marL="4114800" lvl="8" indent="-342900" algn="l">
              <a:lnSpc>
                <a:spcPct val="90000"/>
              </a:lnSpc>
              <a:spcBef>
                <a:spcPts val="500"/>
              </a:spcBef>
              <a:spcAft>
                <a:spcPts val="0"/>
              </a:spcAft>
              <a:buSzPts val="1800"/>
              <a:buChar char="•"/>
              <a:defRPr/>
            </a:lvl9pPr>
          </a:lstStyle>
          <a:p>
            <a:endParaRPr/>
          </a:p>
        </p:txBody>
      </p:sp>
      <p:sp>
        <p:nvSpPr>
          <p:cNvPr id="425" name="Google Shape;425;p104"/>
          <p:cNvSpPr txBox="1">
            <a:spLocks noGrp="1"/>
          </p:cNvSpPr>
          <p:nvPr>
            <p:ph type="body" idx="8"/>
          </p:nvPr>
        </p:nvSpPr>
        <p:spPr>
          <a:xfrm>
            <a:off x="4482307" y="6659528"/>
            <a:ext cx="3227387" cy="211137"/>
          </a:xfrm>
          <a:prstGeom prst="rect">
            <a:avLst/>
          </a:prstGeom>
          <a:noFill/>
          <a:ln>
            <a:noFill/>
          </a:ln>
        </p:spPr>
        <p:txBody>
          <a:bodyPr spcFirstLastPara="1" wrap="square" lIns="91425" tIns="45700" rIns="91425" bIns="45700" anchor="ctr" anchorCtr="0">
            <a:noAutofit/>
          </a:bodyPr>
          <a:lstStyle>
            <a:lvl1pPr marL="457200" lvl="0" indent="-228600" algn="ctr">
              <a:lnSpc>
                <a:spcPct val="90000"/>
              </a:lnSpc>
              <a:spcBef>
                <a:spcPts val="1000"/>
              </a:spcBef>
              <a:spcAft>
                <a:spcPts val="0"/>
              </a:spcAft>
              <a:buSzPts val="2800"/>
              <a:buNone/>
              <a:defRPr sz="800">
                <a:latin typeface="Arial"/>
                <a:ea typeface="Arial"/>
                <a:cs typeface="Arial"/>
                <a:sym typeface="Arial"/>
              </a:defRPr>
            </a:lvl1pPr>
            <a:lvl2pPr marL="914400" lvl="1" indent="-381000" algn="l">
              <a:lnSpc>
                <a:spcPct val="90000"/>
              </a:lnSpc>
              <a:spcBef>
                <a:spcPts val="500"/>
              </a:spcBef>
              <a:spcAft>
                <a:spcPts val="0"/>
              </a:spcAft>
              <a:buSzPts val="2400"/>
              <a:buChar char="•"/>
              <a:defRPr/>
            </a:lvl2pPr>
            <a:lvl3pPr marL="1371600" lvl="2" indent="-355600" algn="l">
              <a:lnSpc>
                <a:spcPct val="90000"/>
              </a:lnSpc>
              <a:spcBef>
                <a:spcPts val="500"/>
              </a:spcBef>
              <a:spcAft>
                <a:spcPts val="0"/>
              </a:spcAft>
              <a:buSzPts val="20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SzPts val="1800"/>
              <a:buChar char="•"/>
              <a:defRPr/>
            </a:lvl6pPr>
            <a:lvl7pPr marL="3200400" lvl="6" indent="-342900" algn="l">
              <a:lnSpc>
                <a:spcPct val="90000"/>
              </a:lnSpc>
              <a:spcBef>
                <a:spcPts val="500"/>
              </a:spcBef>
              <a:spcAft>
                <a:spcPts val="0"/>
              </a:spcAft>
              <a:buSzPts val="1800"/>
              <a:buChar char="•"/>
              <a:defRPr/>
            </a:lvl7pPr>
            <a:lvl8pPr marL="3657600" lvl="7" indent="-342900" algn="l">
              <a:lnSpc>
                <a:spcPct val="90000"/>
              </a:lnSpc>
              <a:spcBef>
                <a:spcPts val="500"/>
              </a:spcBef>
              <a:spcAft>
                <a:spcPts val="0"/>
              </a:spcAft>
              <a:buSzPts val="1800"/>
              <a:buChar char="•"/>
              <a:defRPr/>
            </a:lvl8pPr>
            <a:lvl9pPr marL="4114800" lvl="8" indent="-342900" algn="l">
              <a:lnSpc>
                <a:spcPct val="90000"/>
              </a:lnSpc>
              <a:spcBef>
                <a:spcPts val="500"/>
              </a:spcBef>
              <a:spcAft>
                <a:spcPts val="0"/>
              </a:spcAft>
              <a:buSzPts val="1800"/>
              <a:buChar char="•"/>
              <a:defRPr/>
            </a:lvl9pPr>
          </a:lstStyle>
          <a:p>
            <a:endParaRPr/>
          </a:p>
        </p:txBody>
      </p:sp>
      <p:cxnSp>
        <p:nvCxnSpPr>
          <p:cNvPr id="426" name="Google Shape;426;p104"/>
          <p:cNvCxnSpPr/>
          <p:nvPr/>
        </p:nvCxnSpPr>
        <p:spPr>
          <a:xfrm>
            <a:off x="803350" y="6352065"/>
            <a:ext cx="0" cy="307463"/>
          </a:xfrm>
          <a:prstGeom prst="straightConnector1">
            <a:avLst/>
          </a:prstGeom>
          <a:noFill/>
          <a:ln w="9525" cap="flat" cmpd="sng">
            <a:solidFill>
              <a:srgbClr val="BFBFBF"/>
            </a:solidFill>
            <a:prstDash val="solid"/>
            <a:round/>
            <a:headEnd type="none" w="sm" len="sm"/>
            <a:tailEnd type="none" w="sm" len="sm"/>
          </a:ln>
        </p:spPr>
      </p:cxnSp>
      <p:sp>
        <p:nvSpPr>
          <p:cNvPr id="427" name="Google Shape;427;p104"/>
          <p:cNvSpPr txBox="1"/>
          <p:nvPr/>
        </p:nvSpPr>
        <p:spPr>
          <a:xfrm>
            <a:off x="262803" y="6370065"/>
            <a:ext cx="536961" cy="276999"/>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None/>
            </a:pPr>
            <a:fld id="{00000000-1234-1234-1234-123412341234}" type="slidenum">
              <a:rPr lang="cs-CZ" sz="1200" b="0" i="0" u="none" strike="noStrike" cap="none">
                <a:solidFill>
                  <a:schemeClr val="lt2"/>
                </a:solidFill>
                <a:latin typeface="Arial"/>
                <a:ea typeface="Arial"/>
                <a:cs typeface="Arial"/>
                <a:sym typeface="Arial"/>
              </a:rPr>
              <a:t>‹#›</a:t>
            </a:fld>
            <a:endParaRPr sz="1200" b="0" i="0" u="none" strike="noStrike" cap="none">
              <a:solidFill>
                <a:schemeClr val="lt2"/>
              </a:solidFill>
              <a:latin typeface="Arial"/>
              <a:ea typeface="Arial"/>
              <a:cs typeface="Arial"/>
              <a:sym typeface="Arial"/>
            </a:endParaRPr>
          </a:p>
        </p:txBody>
      </p:sp>
      <p:cxnSp>
        <p:nvCxnSpPr>
          <p:cNvPr id="428" name="Google Shape;428;p104"/>
          <p:cNvCxnSpPr/>
          <p:nvPr/>
        </p:nvCxnSpPr>
        <p:spPr>
          <a:xfrm>
            <a:off x="803350" y="6352065"/>
            <a:ext cx="0" cy="307463"/>
          </a:xfrm>
          <a:prstGeom prst="straightConnector1">
            <a:avLst/>
          </a:prstGeom>
          <a:noFill/>
          <a:ln w="9525" cap="flat" cmpd="sng">
            <a:solidFill>
              <a:srgbClr val="BFBFBF"/>
            </a:solidFill>
            <a:prstDash val="solid"/>
            <a:round/>
            <a:headEnd type="none" w="sm" len="sm"/>
            <a:tailEnd type="none" w="sm" len="sm"/>
          </a:ln>
        </p:spPr>
      </p:cxnSp>
      <p:pic>
        <p:nvPicPr>
          <p:cNvPr id="429" name="Google Shape;429;p104" descr="A picture containing text, tableware, dishware, plate&#10;&#10;Description automatically generated"/>
          <p:cNvPicPr preferRelativeResize="0"/>
          <p:nvPr/>
        </p:nvPicPr>
        <p:blipFill rotWithShape="1">
          <a:blip r:embed="rId4">
            <a:alphaModFix/>
          </a:blip>
          <a:srcRect/>
          <a:stretch/>
        </p:blipFill>
        <p:spPr>
          <a:xfrm>
            <a:off x="857271" y="6291740"/>
            <a:ext cx="799279" cy="442766"/>
          </a:xfrm>
          <a:prstGeom prst="rect">
            <a:avLst/>
          </a:prstGeom>
          <a:noFill/>
          <a:ln>
            <a:noFill/>
          </a:ln>
        </p:spPr>
      </p:pic>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5_End (Summary B)">
  <p:cSld name="5_End (Summary B)">
    <p:bg>
      <p:bgPr>
        <a:solidFill>
          <a:schemeClr val="dk1"/>
        </a:solidFill>
        <a:effectLst/>
      </p:bgPr>
    </p:bg>
    <p:spTree>
      <p:nvGrpSpPr>
        <p:cNvPr id="1" name="Shape 430"/>
        <p:cNvGrpSpPr/>
        <p:nvPr/>
      </p:nvGrpSpPr>
      <p:grpSpPr>
        <a:xfrm>
          <a:off x="0" y="0"/>
          <a:ext cx="0" cy="0"/>
          <a:chOff x="0" y="0"/>
          <a:chExt cx="0" cy="0"/>
        </a:xfrm>
      </p:grpSpPr>
      <p:pic>
        <p:nvPicPr>
          <p:cNvPr id="431" name="Google Shape;431;p105"/>
          <p:cNvPicPr preferRelativeResize="0"/>
          <p:nvPr/>
        </p:nvPicPr>
        <p:blipFill rotWithShape="1">
          <a:blip r:embed="rId2">
            <a:alphaModFix/>
          </a:blip>
          <a:srcRect/>
          <a:stretch/>
        </p:blipFill>
        <p:spPr>
          <a:xfrm>
            <a:off x="586064" y="-4469173"/>
            <a:ext cx="13258800" cy="13258800"/>
          </a:xfrm>
          <a:prstGeom prst="rect">
            <a:avLst/>
          </a:prstGeom>
          <a:noFill/>
          <a:ln>
            <a:noFill/>
          </a:ln>
        </p:spPr>
      </p:pic>
      <p:pic>
        <p:nvPicPr>
          <p:cNvPr id="432" name="Google Shape;432;p105"/>
          <p:cNvPicPr preferRelativeResize="0"/>
          <p:nvPr/>
        </p:nvPicPr>
        <p:blipFill rotWithShape="1">
          <a:blip r:embed="rId3">
            <a:alphaModFix/>
          </a:blip>
          <a:srcRect/>
          <a:stretch/>
        </p:blipFill>
        <p:spPr>
          <a:xfrm>
            <a:off x="855099" y="6294232"/>
            <a:ext cx="798746" cy="439310"/>
          </a:xfrm>
          <a:prstGeom prst="rect">
            <a:avLst/>
          </a:prstGeom>
          <a:noFill/>
          <a:ln>
            <a:noFill/>
          </a:ln>
        </p:spPr>
      </p:pic>
      <p:cxnSp>
        <p:nvCxnSpPr>
          <p:cNvPr id="433" name="Google Shape;433;p105"/>
          <p:cNvCxnSpPr/>
          <p:nvPr/>
        </p:nvCxnSpPr>
        <p:spPr>
          <a:xfrm>
            <a:off x="803350" y="6352065"/>
            <a:ext cx="0" cy="307463"/>
          </a:xfrm>
          <a:prstGeom prst="straightConnector1">
            <a:avLst/>
          </a:prstGeom>
          <a:noFill/>
          <a:ln w="9525" cap="flat" cmpd="sng">
            <a:solidFill>
              <a:schemeClr val="lt1"/>
            </a:solidFill>
            <a:prstDash val="solid"/>
            <a:round/>
            <a:headEnd type="none" w="sm" len="sm"/>
            <a:tailEnd type="none" w="sm" len="sm"/>
          </a:ln>
        </p:spPr>
      </p:cxnSp>
      <p:sp>
        <p:nvSpPr>
          <p:cNvPr id="434" name="Google Shape;434;p105"/>
          <p:cNvSpPr txBox="1"/>
          <p:nvPr/>
        </p:nvSpPr>
        <p:spPr>
          <a:xfrm>
            <a:off x="262803" y="6370065"/>
            <a:ext cx="536961" cy="276999"/>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None/>
            </a:pPr>
            <a:fld id="{00000000-1234-1234-1234-123412341234}" type="slidenum">
              <a:rPr lang="cs-CZ" sz="1200" b="0" i="0" u="none" strike="noStrike" cap="none">
                <a:solidFill>
                  <a:schemeClr val="lt1"/>
                </a:solidFill>
                <a:latin typeface="Arial"/>
                <a:ea typeface="Arial"/>
                <a:cs typeface="Arial"/>
                <a:sym typeface="Arial"/>
              </a:rPr>
              <a:t>‹#›</a:t>
            </a:fld>
            <a:endParaRPr sz="1200" b="0" i="0" u="none" strike="noStrike" cap="none">
              <a:solidFill>
                <a:schemeClr val="lt1"/>
              </a:solidFill>
              <a:latin typeface="Arial"/>
              <a:ea typeface="Arial"/>
              <a:cs typeface="Arial"/>
              <a:sym typeface="Arial"/>
            </a:endParaRPr>
          </a:p>
        </p:txBody>
      </p:sp>
      <p:cxnSp>
        <p:nvCxnSpPr>
          <p:cNvPr id="435" name="Google Shape;435;p105"/>
          <p:cNvCxnSpPr/>
          <p:nvPr/>
        </p:nvCxnSpPr>
        <p:spPr>
          <a:xfrm>
            <a:off x="803350" y="6352065"/>
            <a:ext cx="0" cy="307463"/>
          </a:xfrm>
          <a:prstGeom prst="straightConnector1">
            <a:avLst/>
          </a:prstGeom>
          <a:noFill/>
          <a:ln w="9525" cap="flat" cmpd="sng">
            <a:solidFill>
              <a:schemeClr val="lt1"/>
            </a:solidFill>
            <a:prstDash val="solid"/>
            <a:round/>
            <a:headEnd type="none" w="sm" len="sm"/>
            <a:tailEnd type="none" w="sm" len="sm"/>
          </a:ln>
        </p:spPr>
      </p:cxnSp>
      <p:pic>
        <p:nvPicPr>
          <p:cNvPr id="436" name="Google Shape;436;p105"/>
          <p:cNvPicPr preferRelativeResize="0"/>
          <p:nvPr/>
        </p:nvPicPr>
        <p:blipFill rotWithShape="1">
          <a:blip r:embed="rId4">
            <a:alphaModFix/>
          </a:blip>
          <a:srcRect/>
          <a:stretch/>
        </p:blipFill>
        <p:spPr>
          <a:xfrm>
            <a:off x="8618786" y="-3489874"/>
            <a:ext cx="5359592" cy="5726301"/>
          </a:xfrm>
          <a:prstGeom prst="rect">
            <a:avLst/>
          </a:prstGeom>
          <a:noFill/>
          <a:ln>
            <a:noFill/>
          </a:ln>
        </p:spPr>
      </p:pic>
      <p:sp>
        <p:nvSpPr>
          <p:cNvPr id="437" name="Google Shape;437;p105"/>
          <p:cNvSpPr/>
          <p:nvPr/>
        </p:nvSpPr>
        <p:spPr>
          <a:xfrm>
            <a:off x="9791984" y="6642556"/>
            <a:ext cx="2400016" cy="215444"/>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None/>
            </a:pPr>
            <a:r>
              <a:rPr lang="cs-CZ" sz="800" b="0" i="0" u="none" strike="noStrike" cap="none">
                <a:solidFill>
                  <a:schemeClr val="lt1"/>
                </a:solidFill>
                <a:latin typeface="Arial"/>
                <a:ea typeface="Arial"/>
                <a:cs typeface="Arial"/>
                <a:sym typeface="Arial"/>
              </a:rPr>
              <a:t>© 2022 SHL and its affiliates. All rights reserved.</a:t>
            </a:r>
            <a:endParaRPr/>
          </a:p>
        </p:txBody>
      </p:sp>
      <p:sp>
        <p:nvSpPr>
          <p:cNvPr id="438" name="Google Shape;438;p105"/>
          <p:cNvSpPr txBox="1">
            <a:spLocks noGrp="1"/>
          </p:cNvSpPr>
          <p:nvPr>
            <p:ph type="body" idx="1"/>
          </p:nvPr>
        </p:nvSpPr>
        <p:spPr>
          <a:xfrm>
            <a:off x="1309955" y="497107"/>
            <a:ext cx="6394977" cy="1051994"/>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SzPts val="2800"/>
              <a:buNone/>
              <a:defRPr b="1">
                <a:solidFill>
                  <a:schemeClr val="lt1"/>
                </a:solidFill>
                <a:latin typeface="Arial"/>
                <a:ea typeface="Arial"/>
                <a:cs typeface="Arial"/>
                <a:sym typeface="Arial"/>
              </a:defRPr>
            </a:lvl1pPr>
            <a:lvl2pPr marL="914400" lvl="1" indent="-381000" algn="l">
              <a:lnSpc>
                <a:spcPct val="90000"/>
              </a:lnSpc>
              <a:spcBef>
                <a:spcPts val="500"/>
              </a:spcBef>
              <a:spcAft>
                <a:spcPts val="0"/>
              </a:spcAft>
              <a:buSzPts val="2400"/>
              <a:buChar char="•"/>
              <a:defRPr/>
            </a:lvl2pPr>
            <a:lvl3pPr marL="1371600" lvl="2" indent="-355600" algn="l">
              <a:lnSpc>
                <a:spcPct val="90000"/>
              </a:lnSpc>
              <a:spcBef>
                <a:spcPts val="500"/>
              </a:spcBef>
              <a:spcAft>
                <a:spcPts val="0"/>
              </a:spcAft>
              <a:buSzPts val="20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SzPts val="1800"/>
              <a:buChar char="•"/>
              <a:defRPr/>
            </a:lvl6pPr>
            <a:lvl7pPr marL="3200400" lvl="6" indent="-342900" algn="l">
              <a:lnSpc>
                <a:spcPct val="90000"/>
              </a:lnSpc>
              <a:spcBef>
                <a:spcPts val="500"/>
              </a:spcBef>
              <a:spcAft>
                <a:spcPts val="0"/>
              </a:spcAft>
              <a:buSzPts val="1800"/>
              <a:buChar char="•"/>
              <a:defRPr/>
            </a:lvl7pPr>
            <a:lvl8pPr marL="3657600" lvl="7" indent="-342900" algn="l">
              <a:lnSpc>
                <a:spcPct val="90000"/>
              </a:lnSpc>
              <a:spcBef>
                <a:spcPts val="500"/>
              </a:spcBef>
              <a:spcAft>
                <a:spcPts val="0"/>
              </a:spcAft>
              <a:buSzPts val="1800"/>
              <a:buChar char="•"/>
              <a:defRPr/>
            </a:lvl8pPr>
            <a:lvl9pPr marL="4114800" lvl="8" indent="-342900" algn="l">
              <a:lnSpc>
                <a:spcPct val="90000"/>
              </a:lnSpc>
              <a:spcBef>
                <a:spcPts val="500"/>
              </a:spcBef>
              <a:spcAft>
                <a:spcPts val="0"/>
              </a:spcAft>
              <a:buSzPts val="1800"/>
              <a:buChar char="•"/>
              <a:defRPr/>
            </a:lvl9pPr>
          </a:lstStyle>
          <a:p>
            <a:endParaRPr/>
          </a:p>
        </p:txBody>
      </p:sp>
      <p:sp>
        <p:nvSpPr>
          <p:cNvPr id="439" name="Google Shape;439;p105"/>
          <p:cNvSpPr txBox="1">
            <a:spLocks noGrp="1"/>
          </p:cNvSpPr>
          <p:nvPr>
            <p:ph type="body" idx="2"/>
          </p:nvPr>
        </p:nvSpPr>
        <p:spPr>
          <a:xfrm>
            <a:off x="4482307" y="6659528"/>
            <a:ext cx="3227387" cy="211137"/>
          </a:xfrm>
          <a:prstGeom prst="rect">
            <a:avLst/>
          </a:prstGeom>
          <a:noFill/>
          <a:ln>
            <a:noFill/>
          </a:ln>
        </p:spPr>
        <p:txBody>
          <a:bodyPr spcFirstLastPara="1" wrap="square" lIns="91425" tIns="45700" rIns="91425" bIns="45700" anchor="ctr" anchorCtr="0">
            <a:noAutofit/>
          </a:bodyPr>
          <a:lstStyle>
            <a:lvl1pPr marL="457200" lvl="0" indent="-228600" algn="ctr">
              <a:lnSpc>
                <a:spcPct val="90000"/>
              </a:lnSpc>
              <a:spcBef>
                <a:spcPts val="1000"/>
              </a:spcBef>
              <a:spcAft>
                <a:spcPts val="0"/>
              </a:spcAft>
              <a:buSzPts val="2800"/>
              <a:buNone/>
              <a:defRPr sz="800">
                <a:solidFill>
                  <a:schemeClr val="lt1"/>
                </a:solidFill>
                <a:latin typeface="Arial"/>
                <a:ea typeface="Arial"/>
                <a:cs typeface="Arial"/>
                <a:sym typeface="Arial"/>
              </a:defRPr>
            </a:lvl1pPr>
            <a:lvl2pPr marL="914400" lvl="1" indent="-381000" algn="l">
              <a:lnSpc>
                <a:spcPct val="90000"/>
              </a:lnSpc>
              <a:spcBef>
                <a:spcPts val="500"/>
              </a:spcBef>
              <a:spcAft>
                <a:spcPts val="0"/>
              </a:spcAft>
              <a:buSzPts val="2400"/>
              <a:buChar char="•"/>
              <a:defRPr/>
            </a:lvl2pPr>
            <a:lvl3pPr marL="1371600" lvl="2" indent="-355600" algn="l">
              <a:lnSpc>
                <a:spcPct val="90000"/>
              </a:lnSpc>
              <a:spcBef>
                <a:spcPts val="500"/>
              </a:spcBef>
              <a:spcAft>
                <a:spcPts val="0"/>
              </a:spcAft>
              <a:buSzPts val="20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SzPts val="1800"/>
              <a:buChar char="•"/>
              <a:defRPr/>
            </a:lvl6pPr>
            <a:lvl7pPr marL="3200400" lvl="6" indent="-342900" algn="l">
              <a:lnSpc>
                <a:spcPct val="90000"/>
              </a:lnSpc>
              <a:spcBef>
                <a:spcPts val="500"/>
              </a:spcBef>
              <a:spcAft>
                <a:spcPts val="0"/>
              </a:spcAft>
              <a:buSzPts val="1800"/>
              <a:buChar char="•"/>
              <a:defRPr/>
            </a:lvl7pPr>
            <a:lvl8pPr marL="3657600" lvl="7" indent="-342900" algn="l">
              <a:lnSpc>
                <a:spcPct val="90000"/>
              </a:lnSpc>
              <a:spcBef>
                <a:spcPts val="500"/>
              </a:spcBef>
              <a:spcAft>
                <a:spcPts val="0"/>
              </a:spcAft>
              <a:buSzPts val="1800"/>
              <a:buChar char="•"/>
              <a:defRPr/>
            </a:lvl8pPr>
            <a:lvl9pPr marL="4114800" lvl="8" indent="-342900" algn="l">
              <a:lnSpc>
                <a:spcPct val="90000"/>
              </a:lnSpc>
              <a:spcBef>
                <a:spcPts val="500"/>
              </a:spcBef>
              <a:spcAft>
                <a:spcPts val="0"/>
              </a:spcAft>
              <a:buSzPts val="1800"/>
              <a:buChar char="•"/>
              <a:defRPr/>
            </a:lvl9pPr>
          </a:lstStyle>
          <a:p>
            <a:endParaRPr/>
          </a:p>
        </p:txBody>
      </p:sp>
      <p:sp>
        <p:nvSpPr>
          <p:cNvPr id="440" name="Google Shape;440;p105"/>
          <p:cNvSpPr txBox="1">
            <a:spLocks noGrp="1"/>
          </p:cNvSpPr>
          <p:nvPr>
            <p:ph type="body" idx="3"/>
          </p:nvPr>
        </p:nvSpPr>
        <p:spPr>
          <a:xfrm>
            <a:off x="1309955" y="1828799"/>
            <a:ext cx="6394977" cy="3636085"/>
          </a:xfrm>
          <a:prstGeom prst="rect">
            <a:avLst/>
          </a:prstGeom>
          <a:noFill/>
          <a:ln>
            <a:noFill/>
          </a:ln>
        </p:spPr>
        <p:txBody>
          <a:bodyPr spcFirstLastPara="1" wrap="square" lIns="91425" tIns="45700" rIns="91425" bIns="45700" anchor="t" anchorCtr="0">
            <a:noAutofit/>
          </a:bodyPr>
          <a:lstStyle>
            <a:lvl1pPr marL="457200" marR="0" lvl="0" indent="-419100" algn="l">
              <a:lnSpc>
                <a:spcPct val="120000"/>
              </a:lnSpc>
              <a:spcBef>
                <a:spcPts val="600"/>
              </a:spcBef>
              <a:spcAft>
                <a:spcPts val="0"/>
              </a:spcAft>
              <a:buClr>
                <a:schemeClr val="accent6"/>
              </a:buClr>
              <a:buSzPts val="3000"/>
              <a:buFont typeface="Arial"/>
              <a:buChar char="•"/>
              <a:defRPr sz="2400" b="0">
                <a:solidFill>
                  <a:schemeClr val="lt1"/>
                </a:solidFill>
                <a:latin typeface="Arial"/>
                <a:ea typeface="Arial"/>
                <a:cs typeface="Arial"/>
                <a:sym typeface="Arial"/>
              </a:defRPr>
            </a:lvl1pPr>
            <a:lvl2pPr marL="914400" lvl="1" indent="-381000" algn="l">
              <a:lnSpc>
                <a:spcPct val="90000"/>
              </a:lnSpc>
              <a:spcBef>
                <a:spcPts val="600"/>
              </a:spcBef>
              <a:spcAft>
                <a:spcPts val="0"/>
              </a:spcAft>
              <a:buSzPts val="2400"/>
              <a:buChar char="•"/>
              <a:defRPr sz="2000">
                <a:solidFill>
                  <a:schemeClr val="lt1"/>
                </a:solidFill>
              </a:defRPr>
            </a:lvl2pPr>
            <a:lvl3pPr marL="1371600" lvl="2" indent="-355600" algn="l">
              <a:lnSpc>
                <a:spcPct val="90000"/>
              </a:lnSpc>
              <a:spcBef>
                <a:spcPts val="500"/>
              </a:spcBef>
              <a:spcAft>
                <a:spcPts val="0"/>
              </a:spcAft>
              <a:buSzPts val="2000"/>
              <a:buChar char="•"/>
              <a:defRPr sz="1800">
                <a:solidFill>
                  <a:schemeClr val="lt1"/>
                </a:solidFill>
              </a:defRPr>
            </a:lvl3pPr>
            <a:lvl4pPr marL="1828800" lvl="3" indent="-342900" algn="l">
              <a:lnSpc>
                <a:spcPct val="90000"/>
              </a:lnSpc>
              <a:spcBef>
                <a:spcPts val="500"/>
              </a:spcBef>
              <a:spcAft>
                <a:spcPts val="0"/>
              </a:spcAft>
              <a:buSzPts val="1800"/>
              <a:buChar char="•"/>
              <a:defRPr sz="1600">
                <a:solidFill>
                  <a:schemeClr val="lt1"/>
                </a:solidFill>
              </a:defRPr>
            </a:lvl4pPr>
            <a:lvl5pPr marL="2286000" lvl="4" indent="-342900" algn="l">
              <a:lnSpc>
                <a:spcPct val="90000"/>
              </a:lnSpc>
              <a:spcBef>
                <a:spcPts val="500"/>
              </a:spcBef>
              <a:spcAft>
                <a:spcPts val="0"/>
              </a:spcAft>
              <a:buSzPts val="1800"/>
              <a:buChar char="•"/>
              <a:defRPr sz="1400">
                <a:solidFill>
                  <a:schemeClr val="lt1"/>
                </a:solidFill>
              </a:defRPr>
            </a:lvl5pPr>
            <a:lvl6pPr marL="2743200" lvl="5" indent="-228600" algn="l">
              <a:lnSpc>
                <a:spcPct val="90000"/>
              </a:lnSpc>
              <a:spcBef>
                <a:spcPts val="500"/>
              </a:spcBef>
              <a:spcAft>
                <a:spcPts val="0"/>
              </a:spcAft>
              <a:buSzPts val="1800"/>
              <a:buNone/>
              <a:defRPr/>
            </a:lvl6pPr>
            <a:lvl7pPr marL="3200400" lvl="6" indent="-342900" algn="l">
              <a:lnSpc>
                <a:spcPct val="90000"/>
              </a:lnSpc>
              <a:spcBef>
                <a:spcPts val="500"/>
              </a:spcBef>
              <a:spcAft>
                <a:spcPts val="0"/>
              </a:spcAft>
              <a:buSzPts val="1800"/>
              <a:buChar char="•"/>
              <a:defRPr/>
            </a:lvl7pPr>
            <a:lvl8pPr marL="3657600" lvl="7" indent="-342900" algn="l">
              <a:lnSpc>
                <a:spcPct val="90000"/>
              </a:lnSpc>
              <a:spcBef>
                <a:spcPts val="500"/>
              </a:spcBef>
              <a:spcAft>
                <a:spcPts val="0"/>
              </a:spcAft>
              <a:buSzPts val="1800"/>
              <a:buChar char="•"/>
              <a:defRPr/>
            </a:lvl8pPr>
            <a:lvl9pPr marL="4114800" lvl="8" indent="-342900" algn="l">
              <a:lnSpc>
                <a:spcPct val="90000"/>
              </a:lnSpc>
              <a:spcBef>
                <a:spcPts val="500"/>
              </a:spcBef>
              <a:spcAft>
                <a:spcPts val="0"/>
              </a:spcAft>
              <a:buSzPts val="1800"/>
              <a:buChar char="•"/>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_Divider">
  <p:cSld name="Section_Divider">
    <p:spTree>
      <p:nvGrpSpPr>
        <p:cNvPr id="1" name="Shape 37"/>
        <p:cNvGrpSpPr/>
        <p:nvPr/>
      </p:nvGrpSpPr>
      <p:grpSpPr>
        <a:xfrm>
          <a:off x="0" y="0"/>
          <a:ext cx="0" cy="0"/>
          <a:chOff x="0" y="0"/>
          <a:chExt cx="0" cy="0"/>
        </a:xfrm>
      </p:grpSpPr>
      <p:pic>
        <p:nvPicPr>
          <p:cNvPr id="38" name="Google Shape;38;p61"/>
          <p:cNvPicPr preferRelativeResize="0"/>
          <p:nvPr/>
        </p:nvPicPr>
        <p:blipFill rotWithShape="1">
          <a:blip r:embed="rId2">
            <a:alphaModFix/>
          </a:blip>
          <a:srcRect/>
          <a:stretch/>
        </p:blipFill>
        <p:spPr>
          <a:xfrm>
            <a:off x="0" y="0"/>
            <a:ext cx="12192000" cy="6858000"/>
          </a:xfrm>
          <a:prstGeom prst="rect">
            <a:avLst/>
          </a:prstGeom>
          <a:noFill/>
          <a:ln>
            <a:noFill/>
          </a:ln>
        </p:spPr>
      </p:pic>
      <p:pic>
        <p:nvPicPr>
          <p:cNvPr id="39" name="Google Shape;39;p61"/>
          <p:cNvPicPr preferRelativeResize="0"/>
          <p:nvPr/>
        </p:nvPicPr>
        <p:blipFill rotWithShape="1">
          <a:blip r:embed="rId3">
            <a:alphaModFix/>
          </a:blip>
          <a:srcRect/>
          <a:stretch/>
        </p:blipFill>
        <p:spPr>
          <a:xfrm>
            <a:off x="10502416" y="249382"/>
            <a:ext cx="1393096" cy="802243"/>
          </a:xfrm>
          <a:prstGeom prst="rect">
            <a:avLst/>
          </a:prstGeom>
          <a:noFill/>
          <a:ln>
            <a:noFill/>
          </a:ln>
        </p:spPr>
      </p:pic>
      <p:sp>
        <p:nvSpPr>
          <p:cNvPr id="40" name="Google Shape;40;p61"/>
          <p:cNvSpPr txBox="1">
            <a:spLocks noGrp="1"/>
          </p:cNvSpPr>
          <p:nvPr>
            <p:ph type="body" idx="1"/>
          </p:nvPr>
        </p:nvSpPr>
        <p:spPr>
          <a:xfrm>
            <a:off x="441325" y="4164495"/>
            <a:ext cx="10860088" cy="2619481"/>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0"/>
              </a:spcBef>
              <a:spcAft>
                <a:spcPts val="0"/>
              </a:spcAft>
              <a:buClr>
                <a:schemeClr val="lt1"/>
              </a:buClr>
              <a:buSzPts val="9600"/>
              <a:buNone/>
              <a:defRPr sz="9600" b="1" i="0" cap="none">
                <a:solidFill>
                  <a:schemeClr val="lt1"/>
                </a:solidFill>
                <a:latin typeface="Arial"/>
                <a:ea typeface="Arial"/>
                <a:cs typeface="Arial"/>
                <a:sym typeface="Arial"/>
              </a:defRPr>
            </a:lvl1pPr>
            <a:lvl2pPr marL="914400" lvl="1" indent="-228600" algn="l">
              <a:lnSpc>
                <a:spcPct val="90000"/>
              </a:lnSpc>
              <a:spcBef>
                <a:spcPts val="500"/>
              </a:spcBef>
              <a:spcAft>
                <a:spcPts val="0"/>
              </a:spcAft>
              <a:buClr>
                <a:schemeClr val="lt1"/>
              </a:buClr>
              <a:buSzPts val="2400"/>
              <a:buNone/>
              <a:defRPr>
                <a:solidFill>
                  <a:schemeClr val="lt1"/>
                </a:solidFill>
              </a:defRPr>
            </a:lvl2pPr>
            <a:lvl3pPr marL="1371600" lvl="2" indent="-228600" algn="l">
              <a:lnSpc>
                <a:spcPct val="90000"/>
              </a:lnSpc>
              <a:spcBef>
                <a:spcPts val="500"/>
              </a:spcBef>
              <a:spcAft>
                <a:spcPts val="0"/>
              </a:spcAft>
              <a:buClr>
                <a:schemeClr val="lt1"/>
              </a:buClr>
              <a:buSzPts val="2000"/>
              <a:buNone/>
              <a:defRPr>
                <a:solidFill>
                  <a:schemeClr val="lt1"/>
                </a:solidFill>
              </a:defRPr>
            </a:lvl3pPr>
            <a:lvl4pPr marL="1828800" lvl="3" indent="-228600" algn="l">
              <a:lnSpc>
                <a:spcPct val="90000"/>
              </a:lnSpc>
              <a:spcBef>
                <a:spcPts val="500"/>
              </a:spcBef>
              <a:spcAft>
                <a:spcPts val="0"/>
              </a:spcAft>
              <a:buClr>
                <a:schemeClr val="lt1"/>
              </a:buClr>
              <a:buSzPts val="1800"/>
              <a:buNone/>
              <a:defRPr>
                <a:solidFill>
                  <a:schemeClr val="lt1"/>
                </a:solidFill>
              </a:defRPr>
            </a:lvl4pPr>
            <a:lvl5pPr marL="2286000" lvl="4" indent="-228600" algn="l">
              <a:lnSpc>
                <a:spcPct val="90000"/>
              </a:lnSpc>
              <a:spcBef>
                <a:spcPts val="500"/>
              </a:spcBef>
              <a:spcAft>
                <a:spcPts val="0"/>
              </a:spcAft>
              <a:buClr>
                <a:schemeClr val="lt1"/>
              </a:buClr>
              <a:buSzPts val="1800"/>
              <a:buNone/>
              <a:defRPr>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1" name="Google Shape;41;p61"/>
          <p:cNvSpPr txBox="1">
            <a:spLocks noGrp="1"/>
          </p:cNvSpPr>
          <p:nvPr>
            <p:ph type="body" idx="2"/>
          </p:nvPr>
        </p:nvSpPr>
        <p:spPr>
          <a:xfrm>
            <a:off x="441324" y="508000"/>
            <a:ext cx="2411206" cy="1079357"/>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lt1"/>
              </a:buClr>
              <a:buSzPts val="7000"/>
              <a:buNone/>
              <a:defRPr sz="7000" b="0" i="0">
                <a:solidFill>
                  <a:schemeClr val="lt1"/>
                </a:solidFill>
                <a:latin typeface="Arial"/>
                <a:ea typeface="Arial"/>
                <a:cs typeface="Arial"/>
                <a:sym typeface="Aria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347">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1_Agenda (roadmap)">
  <p:cSld name="1_Agenda (roadmap)">
    <p:bg>
      <p:bgPr>
        <a:solidFill>
          <a:schemeClr val="accent5"/>
        </a:solidFill>
        <a:effectLst/>
      </p:bgPr>
    </p:bg>
    <p:spTree>
      <p:nvGrpSpPr>
        <p:cNvPr id="1" name="Shape 441"/>
        <p:cNvGrpSpPr/>
        <p:nvPr/>
      </p:nvGrpSpPr>
      <p:grpSpPr>
        <a:xfrm>
          <a:off x="0" y="0"/>
          <a:ext cx="0" cy="0"/>
          <a:chOff x="0" y="0"/>
          <a:chExt cx="0" cy="0"/>
        </a:xfrm>
      </p:grpSpPr>
      <p:pic>
        <p:nvPicPr>
          <p:cNvPr id="442" name="Google Shape;442;p106"/>
          <p:cNvPicPr preferRelativeResize="0"/>
          <p:nvPr/>
        </p:nvPicPr>
        <p:blipFill rotWithShape="1">
          <a:blip r:embed="rId2">
            <a:alphaModFix/>
          </a:blip>
          <a:srcRect/>
          <a:stretch/>
        </p:blipFill>
        <p:spPr>
          <a:xfrm>
            <a:off x="586064" y="-4469173"/>
            <a:ext cx="13258800" cy="13258800"/>
          </a:xfrm>
          <a:prstGeom prst="rect">
            <a:avLst/>
          </a:prstGeom>
          <a:noFill/>
          <a:ln>
            <a:noFill/>
          </a:ln>
        </p:spPr>
      </p:pic>
      <p:sp>
        <p:nvSpPr>
          <p:cNvPr id="443" name="Google Shape;443;p106"/>
          <p:cNvSpPr/>
          <p:nvPr/>
        </p:nvSpPr>
        <p:spPr>
          <a:xfrm>
            <a:off x="1344196" y="2321686"/>
            <a:ext cx="2274498" cy="2214628"/>
          </a:xfrm>
          <a:custGeom>
            <a:avLst/>
            <a:gdLst/>
            <a:ahLst/>
            <a:cxnLst/>
            <a:rect l="l" t="t" r="r" b="b"/>
            <a:pathLst>
              <a:path w="2372360" h="2372360" extrusionOk="0">
                <a:moveTo>
                  <a:pt x="1185976" y="0"/>
                </a:moveTo>
                <a:lnTo>
                  <a:pt x="1138277" y="941"/>
                </a:lnTo>
                <a:lnTo>
                  <a:pt x="1091055" y="3743"/>
                </a:lnTo>
                <a:lnTo>
                  <a:pt x="1044347" y="8369"/>
                </a:lnTo>
                <a:lnTo>
                  <a:pt x="998188" y="14784"/>
                </a:lnTo>
                <a:lnTo>
                  <a:pt x="952613" y="22952"/>
                </a:lnTo>
                <a:lnTo>
                  <a:pt x="907658" y="32839"/>
                </a:lnTo>
                <a:lnTo>
                  <a:pt x="863358" y="44408"/>
                </a:lnTo>
                <a:lnTo>
                  <a:pt x="819750" y="57624"/>
                </a:lnTo>
                <a:lnTo>
                  <a:pt x="776867" y="72452"/>
                </a:lnTo>
                <a:lnTo>
                  <a:pt x="734745" y="88857"/>
                </a:lnTo>
                <a:lnTo>
                  <a:pt x="693421" y="106803"/>
                </a:lnTo>
                <a:lnTo>
                  <a:pt x="652929" y="126254"/>
                </a:lnTo>
                <a:lnTo>
                  <a:pt x="613305" y="147175"/>
                </a:lnTo>
                <a:lnTo>
                  <a:pt x="574584" y="169531"/>
                </a:lnTo>
                <a:lnTo>
                  <a:pt x="536802" y="193286"/>
                </a:lnTo>
                <a:lnTo>
                  <a:pt x="499994" y="218405"/>
                </a:lnTo>
                <a:lnTo>
                  <a:pt x="464195" y="244852"/>
                </a:lnTo>
                <a:lnTo>
                  <a:pt x="429442" y="272592"/>
                </a:lnTo>
                <a:lnTo>
                  <a:pt x="395769" y="301590"/>
                </a:lnTo>
                <a:lnTo>
                  <a:pt x="363211" y="331810"/>
                </a:lnTo>
                <a:lnTo>
                  <a:pt x="331805" y="363216"/>
                </a:lnTo>
                <a:lnTo>
                  <a:pt x="301585" y="395774"/>
                </a:lnTo>
                <a:lnTo>
                  <a:pt x="272588" y="429447"/>
                </a:lnTo>
                <a:lnTo>
                  <a:pt x="244848" y="464201"/>
                </a:lnTo>
                <a:lnTo>
                  <a:pt x="218401" y="499999"/>
                </a:lnTo>
                <a:lnTo>
                  <a:pt x="193283" y="536808"/>
                </a:lnTo>
                <a:lnTo>
                  <a:pt x="169528" y="574590"/>
                </a:lnTo>
                <a:lnTo>
                  <a:pt x="147172" y="613311"/>
                </a:lnTo>
                <a:lnTo>
                  <a:pt x="126251" y="652935"/>
                </a:lnTo>
                <a:lnTo>
                  <a:pt x="106801" y="693427"/>
                </a:lnTo>
                <a:lnTo>
                  <a:pt x="88855" y="734751"/>
                </a:lnTo>
                <a:lnTo>
                  <a:pt x="72451" y="776872"/>
                </a:lnTo>
                <a:lnTo>
                  <a:pt x="57623" y="819754"/>
                </a:lnTo>
                <a:lnTo>
                  <a:pt x="44407" y="863363"/>
                </a:lnTo>
                <a:lnTo>
                  <a:pt x="32838" y="907662"/>
                </a:lnTo>
                <a:lnTo>
                  <a:pt x="22952" y="952617"/>
                </a:lnTo>
                <a:lnTo>
                  <a:pt x="14783" y="998191"/>
                </a:lnTo>
                <a:lnTo>
                  <a:pt x="8369" y="1044349"/>
                </a:lnTo>
                <a:lnTo>
                  <a:pt x="3743" y="1091057"/>
                </a:lnTo>
                <a:lnTo>
                  <a:pt x="941" y="1138277"/>
                </a:lnTo>
                <a:lnTo>
                  <a:pt x="0" y="1185976"/>
                </a:lnTo>
                <a:lnTo>
                  <a:pt x="941" y="1233676"/>
                </a:lnTo>
                <a:lnTo>
                  <a:pt x="3743" y="1280898"/>
                </a:lnTo>
                <a:lnTo>
                  <a:pt x="8369" y="1327606"/>
                </a:lnTo>
                <a:lnTo>
                  <a:pt x="14783" y="1373765"/>
                </a:lnTo>
                <a:lnTo>
                  <a:pt x="22952" y="1419340"/>
                </a:lnTo>
                <a:lnTo>
                  <a:pt x="32838" y="1464295"/>
                </a:lnTo>
                <a:lnTo>
                  <a:pt x="44407" y="1508595"/>
                </a:lnTo>
                <a:lnTo>
                  <a:pt x="57623" y="1552204"/>
                </a:lnTo>
                <a:lnTo>
                  <a:pt x="72451" y="1595087"/>
                </a:lnTo>
                <a:lnTo>
                  <a:pt x="88855" y="1637209"/>
                </a:lnTo>
                <a:lnTo>
                  <a:pt x="106801" y="1678534"/>
                </a:lnTo>
                <a:lnTo>
                  <a:pt x="126251" y="1719026"/>
                </a:lnTo>
                <a:lnTo>
                  <a:pt x="147172" y="1758651"/>
                </a:lnTo>
                <a:lnTo>
                  <a:pt x="169528" y="1797372"/>
                </a:lnTo>
                <a:lnTo>
                  <a:pt x="193283" y="1835154"/>
                </a:lnTo>
                <a:lnTo>
                  <a:pt x="218401" y="1871963"/>
                </a:lnTo>
                <a:lnTo>
                  <a:pt x="244848" y="1907762"/>
                </a:lnTo>
                <a:lnTo>
                  <a:pt x="272588" y="1942516"/>
                </a:lnTo>
                <a:lnTo>
                  <a:pt x="301585" y="1976190"/>
                </a:lnTo>
                <a:lnTo>
                  <a:pt x="331805" y="2008748"/>
                </a:lnTo>
                <a:lnTo>
                  <a:pt x="363211" y="2040154"/>
                </a:lnTo>
                <a:lnTo>
                  <a:pt x="395769" y="2070374"/>
                </a:lnTo>
                <a:lnTo>
                  <a:pt x="429442" y="2099372"/>
                </a:lnTo>
                <a:lnTo>
                  <a:pt x="464195" y="2127112"/>
                </a:lnTo>
                <a:lnTo>
                  <a:pt x="499994" y="2153560"/>
                </a:lnTo>
                <a:lnTo>
                  <a:pt x="536802" y="2178679"/>
                </a:lnTo>
                <a:lnTo>
                  <a:pt x="574584" y="2202434"/>
                </a:lnTo>
                <a:lnTo>
                  <a:pt x="613305" y="2224790"/>
                </a:lnTo>
                <a:lnTo>
                  <a:pt x="652929" y="2245711"/>
                </a:lnTo>
                <a:lnTo>
                  <a:pt x="693421" y="2265162"/>
                </a:lnTo>
                <a:lnTo>
                  <a:pt x="734745" y="2283108"/>
                </a:lnTo>
                <a:lnTo>
                  <a:pt x="776867" y="2299513"/>
                </a:lnTo>
                <a:lnTo>
                  <a:pt x="819750" y="2314341"/>
                </a:lnTo>
                <a:lnTo>
                  <a:pt x="863358" y="2327557"/>
                </a:lnTo>
                <a:lnTo>
                  <a:pt x="907658" y="2339127"/>
                </a:lnTo>
                <a:lnTo>
                  <a:pt x="952613" y="2349013"/>
                </a:lnTo>
                <a:lnTo>
                  <a:pt x="998188" y="2357182"/>
                </a:lnTo>
                <a:lnTo>
                  <a:pt x="1044347" y="2363597"/>
                </a:lnTo>
                <a:lnTo>
                  <a:pt x="1091055" y="2368223"/>
                </a:lnTo>
                <a:lnTo>
                  <a:pt x="1138277" y="2371024"/>
                </a:lnTo>
                <a:lnTo>
                  <a:pt x="1185976" y="2371966"/>
                </a:lnTo>
                <a:lnTo>
                  <a:pt x="1233676" y="2371024"/>
                </a:lnTo>
                <a:lnTo>
                  <a:pt x="1280898" y="2368223"/>
                </a:lnTo>
                <a:lnTo>
                  <a:pt x="1327606" y="2363597"/>
                </a:lnTo>
                <a:lnTo>
                  <a:pt x="1373765" y="2357182"/>
                </a:lnTo>
                <a:lnTo>
                  <a:pt x="1419340" y="2349013"/>
                </a:lnTo>
                <a:lnTo>
                  <a:pt x="1464294" y="2339127"/>
                </a:lnTo>
                <a:lnTo>
                  <a:pt x="1508594" y="2327557"/>
                </a:lnTo>
                <a:lnTo>
                  <a:pt x="1552203" y="2314341"/>
                </a:lnTo>
                <a:lnTo>
                  <a:pt x="1595086" y="2299513"/>
                </a:lnTo>
                <a:lnTo>
                  <a:pt x="1637207" y="2283108"/>
                </a:lnTo>
                <a:lnTo>
                  <a:pt x="1678531" y="2265162"/>
                </a:lnTo>
                <a:lnTo>
                  <a:pt x="1719023" y="2245711"/>
                </a:lnTo>
                <a:lnTo>
                  <a:pt x="1758648" y="2224790"/>
                </a:lnTo>
                <a:lnTo>
                  <a:pt x="1797368" y="2202434"/>
                </a:lnTo>
                <a:lnTo>
                  <a:pt x="1835151" y="2178679"/>
                </a:lnTo>
                <a:lnTo>
                  <a:pt x="1871959" y="2153560"/>
                </a:lnTo>
                <a:lnTo>
                  <a:pt x="1907757" y="2127112"/>
                </a:lnTo>
                <a:lnTo>
                  <a:pt x="1942511" y="2099372"/>
                </a:lnTo>
                <a:lnTo>
                  <a:pt x="1976184" y="2070374"/>
                </a:lnTo>
                <a:lnTo>
                  <a:pt x="2008741" y="2040154"/>
                </a:lnTo>
                <a:lnTo>
                  <a:pt x="2040148" y="2008748"/>
                </a:lnTo>
                <a:lnTo>
                  <a:pt x="2070367" y="1976190"/>
                </a:lnTo>
                <a:lnTo>
                  <a:pt x="2099365" y="1942516"/>
                </a:lnTo>
                <a:lnTo>
                  <a:pt x="2127104" y="1907762"/>
                </a:lnTo>
                <a:lnTo>
                  <a:pt x="2153551" y="1871963"/>
                </a:lnTo>
                <a:lnTo>
                  <a:pt x="2178670" y="1835154"/>
                </a:lnTo>
                <a:lnTo>
                  <a:pt x="2202425" y="1797372"/>
                </a:lnTo>
                <a:lnTo>
                  <a:pt x="2224780" y="1758651"/>
                </a:lnTo>
                <a:lnTo>
                  <a:pt x="2245701" y="1719026"/>
                </a:lnTo>
                <a:lnTo>
                  <a:pt x="2265152" y="1678534"/>
                </a:lnTo>
                <a:lnTo>
                  <a:pt x="2283097" y="1637209"/>
                </a:lnTo>
                <a:lnTo>
                  <a:pt x="2299502" y="1595087"/>
                </a:lnTo>
                <a:lnTo>
                  <a:pt x="2314330" y="1552204"/>
                </a:lnTo>
                <a:lnTo>
                  <a:pt x="2327546" y="1508595"/>
                </a:lnTo>
                <a:lnTo>
                  <a:pt x="2339115" y="1464295"/>
                </a:lnTo>
                <a:lnTo>
                  <a:pt x="2349001" y="1419340"/>
                </a:lnTo>
                <a:lnTo>
                  <a:pt x="2357169" y="1373765"/>
                </a:lnTo>
                <a:lnTo>
                  <a:pt x="2363584" y="1327606"/>
                </a:lnTo>
                <a:lnTo>
                  <a:pt x="2368210" y="1280898"/>
                </a:lnTo>
                <a:lnTo>
                  <a:pt x="2371011" y="1233676"/>
                </a:lnTo>
                <a:lnTo>
                  <a:pt x="2371953" y="1185976"/>
                </a:lnTo>
                <a:lnTo>
                  <a:pt x="2371011" y="1138277"/>
                </a:lnTo>
                <a:lnTo>
                  <a:pt x="2368210" y="1091057"/>
                </a:lnTo>
                <a:lnTo>
                  <a:pt x="2363584" y="1044349"/>
                </a:lnTo>
                <a:lnTo>
                  <a:pt x="2357169" y="998191"/>
                </a:lnTo>
                <a:lnTo>
                  <a:pt x="2349001" y="952617"/>
                </a:lnTo>
                <a:lnTo>
                  <a:pt x="2339115" y="907662"/>
                </a:lnTo>
                <a:lnTo>
                  <a:pt x="2327546" y="863363"/>
                </a:lnTo>
                <a:lnTo>
                  <a:pt x="2314330" y="819754"/>
                </a:lnTo>
                <a:lnTo>
                  <a:pt x="2299502" y="776872"/>
                </a:lnTo>
                <a:lnTo>
                  <a:pt x="2283097" y="734751"/>
                </a:lnTo>
                <a:lnTo>
                  <a:pt x="2265152" y="693427"/>
                </a:lnTo>
                <a:lnTo>
                  <a:pt x="2245701" y="652935"/>
                </a:lnTo>
                <a:lnTo>
                  <a:pt x="2224780" y="613311"/>
                </a:lnTo>
                <a:lnTo>
                  <a:pt x="2202425" y="574590"/>
                </a:lnTo>
                <a:lnTo>
                  <a:pt x="2178670" y="536808"/>
                </a:lnTo>
                <a:lnTo>
                  <a:pt x="2153551" y="499999"/>
                </a:lnTo>
                <a:lnTo>
                  <a:pt x="2127104" y="464201"/>
                </a:lnTo>
                <a:lnTo>
                  <a:pt x="2099365" y="429447"/>
                </a:lnTo>
                <a:lnTo>
                  <a:pt x="2070367" y="395774"/>
                </a:lnTo>
                <a:lnTo>
                  <a:pt x="2040148" y="363216"/>
                </a:lnTo>
                <a:lnTo>
                  <a:pt x="2008741" y="331810"/>
                </a:lnTo>
                <a:lnTo>
                  <a:pt x="1976184" y="301590"/>
                </a:lnTo>
                <a:lnTo>
                  <a:pt x="1942511" y="272592"/>
                </a:lnTo>
                <a:lnTo>
                  <a:pt x="1907757" y="244852"/>
                </a:lnTo>
                <a:lnTo>
                  <a:pt x="1871959" y="218405"/>
                </a:lnTo>
                <a:lnTo>
                  <a:pt x="1835151" y="193286"/>
                </a:lnTo>
                <a:lnTo>
                  <a:pt x="1797368" y="169531"/>
                </a:lnTo>
                <a:lnTo>
                  <a:pt x="1758648" y="147175"/>
                </a:lnTo>
                <a:lnTo>
                  <a:pt x="1719023" y="126254"/>
                </a:lnTo>
                <a:lnTo>
                  <a:pt x="1678531" y="106803"/>
                </a:lnTo>
                <a:lnTo>
                  <a:pt x="1637207" y="88857"/>
                </a:lnTo>
                <a:lnTo>
                  <a:pt x="1595086" y="72452"/>
                </a:lnTo>
                <a:lnTo>
                  <a:pt x="1552203" y="57624"/>
                </a:lnTo>
                <a:lnTo>
                  <a:pt x="1508594" y="44408"/>
                </a:lnTo>
                <a:lnTo>
                  <a:pt x="1464294" y="32839"/>
                </a:lnTo>
                <a:lnTo>
                  <a:pt x="1419340" y="22952"/>
                </a:lnTo>
                <a:lnTo>
                  <a:pt x="1373765" y="14784"/>
                </a:lnTo>
                <a:lnTo>
                  <a:pt x="1327606" y="8369"/>
                </a:lnTo>
                <a:lnTo>
                  <a:pt x="1280898" y="3743"/>
                </a:lnTo>
                <a:lnTo>
                  <a:pt x="1233676" y="941"/>
                </a:lnTo>
                <a:lnTo>
                  <a:pt x="1185976" y="0"/>
                </a:lnTo>
                <a:close/>
              </a:path>
            </a:pathLst>
          </a:custGeom>
          <a:solidFill>
            <a:schemeClr val="lt1"/>
          </a:solidFill>
          <a:ln w="101600" cap="flat" cmpd="sng">
            <a:solidFill>
              <a:srgbClr val="78D64B"/>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400" b="0" i="0" u="none" strike="noStrike" cap="none">
              <a:solidFill>
                <a:srgbClr val="87D432"/>
              </a:solidFill>
              <a:latin typeface="Arial"/>
              <a:ea typeface="Arial"/>
              <a:cs typeface="Arial"/>
              <a:sym typeface="Arial"/>
            </a:endParaRPr>
          </a:p>
        </p:txBody>
      </p:sp>
      <p:sp>
        <p:nvSpPr>
          <p:cNvPr id="444" name="Google Shape;444;p106"/>
          <p:cNvSpPr/>
          <p:nvPr/>
        </p:nvSpPr>
        <p:spPr>
          <a:xfrm>
            <a:off x="3932207" y="2321686"/>
            <a:ext cx="2274498" cy="2214628"/>
          </a:xfrm>
          <a:custGeom>
            <a:avLst/>
            <a:gdLst/>
            <a:ahLst/>
            <a:cxnLst/>
            <a:rect l="l" t="t" r="r" b="b"/>
            <a:pathLst>
              <a:path w="2372360" h="2372360" extrusionOk="0">
                <a:moveTo>
                  <a:pt x="1185976" y="0"/>
                </a:moveTo>
                <a:lnTo>
                  <a:pt x="1138277" y="941"/>
                </a:lnTo>
                <a:lnTo>
                  <a:pt x="1091055" y="3743"/>
                </a:lnTo>
                <a:lnTo>
                  <a:pt x="1044347" y="8369"/>
                </a:lnTo>
                <a:lnTo>
                  <a:pt x="998188" y="14784"/>
                </a:lnTo>
                <a:lnTo>
                  <a:pt x="952613" y="22952"/>
                </a:lnTo>
                <a:lnTo>
                  <a:pt x="907658" y="32839"/>
                </a:lnTo>
                <a:lnTo>
                  <a:pt x="863358" y="44408"/>
                </a:lnTo>
                <a:lnTo>
                  <a:pt x="819750" y="57624"/>
                </a:lnTo>
                <a:lnTo>
                  <a:pt x="776867" y="72452"/>
                </a:lnTo>
                <a:lnTo>
                  <a:pt x="734745" y="88857"/>
                </a:lnTo>
                <a:lnTo>
                  <a:pt x="693421" y="106803"/>
                </a:lnTo>
                <a:lnTo>
                  <a:pt x="652929" y="126254"/>
                </a:lnTo>
                <a:lnTo>
                  <a:pt x="613305" y="147175"/>
                </a:lnTo>
                <a:lnTo>
                  <a:pt x="574584" y="169531"/>
                </a:lnTo>
                <a:lnTo>
                  <a:pt x="536802" y="193286"/>
                </a:lnTo>
                <a:lnTo>
                  <a:pt x="499994" y="218405"/>
                </a:lnTo>
                <a:lnTo>
                  <a:pt x="464195" y="244852"/>
                </a:lnTo>
                <a:lnTo>
                  <a:pt x="429442" y="272592"/>
                </a:lnTo>
                <a:lnTo>
                  <a:pt x="395769" y="301590"/>
                </a:lnTo>
                <a:lnTo>
                  <a:pt x="363211" y="331810"/>
                </a:lnTo>
                <a:lnTo>
                  <a:pt x="331805" y="363216"/>
                </a:lnTo>
                <a:lnTo>
                  <a:pt x="301585" y="395774"/>
                </a:lnTo>
                <a:lnTo>
                  <a:pt x="272588" y="429447"/>
                </a:lnTo>
                <a:lnTo>
                  <a:pt x="244848" y="464201"/>
                </a:lnTo>
                <a:lnTo>
                  <a:pt x="218401" y="499999"/>
                </a:lnTo>
                <a:lnTo>
                  <a:pt x="193283" y="536808"/>
                </a:lnTo>
                <a:lnTo>
                  <a:pt x="169528" y="574590"/>
                </a:lnTo>
                <a:lnTo>
                  <a:pt x="147172" y="613311"/>
                </a:lnTo>
                <a:lnTo>
                  <a:pt x="126251" y="652935"/>
                </a:lnTo>
                <a:lnTo>
                  <a:pt x="106801" y="693427"/>
                </a:lnTo>
                <a:lnTo>
                  <a:pt x="88855" y="734751"/>
                </a:lnTo>
                <a:lnTo>
                  <a:pt x="72451" y="776872"/>
                </a:lnTo>
                <a:lnTo>
                  <a:pt x="57623" y="819754"/>
                </a:lnTo>
                <a:lnTo>
                  <a:pt x="44407" y="863363"/>
                </a:lnTo>
                <a:lnTo>
                  <a:pt x="32838" y="907662"/>
                </a:lnTo>
                <a:lnTo>
                  <a:pt x="22952" y="952617"/>
                </a:lnTo>
                <a:lnTo>
                  <a:pt x="14783" y="998191"/>
                </a:lnTo>
                <a:lnTo>
                  <a:pt x="8369" y="1044349"/>
                </a:lnTo>
                <a:lnTo>
                  <a:pt x="3743" y="1091057"/>
                </a:lnTo>
                <a:lnTo>
                  <a:pt x="941" y="1138277"/>
                </a:lnTo>
                <a:lnTo>
                  <a:pt x="0" y="1185976"/>
                </a:lnTo>
                <a:lnTo>
                  <a:pt x="941" y="1233676"/>
                </a:lnTo>
                <a:lnTo>
                  <a:pt x="3743" y="1280898"/>
                </a:lnTo>
                <a:lnTo>
                  <a:pt x="8369" y="1327606"/>
                </a:lnTo>
                <a:lnTo>
                  <a:pt x="14783" y="1373765"/>
                </a:lnTo>
                <a:lnTo>
                  <a:pt x="22952" y="1419340"/>
                </a:lnTo>
                <a:lnTo>
                  <a:pt x="32838" y="1464295"/>
                </a:lnTo>
                <a:lnTo>
                  <a:pt x="44407" y="1508595"/>
                </a:lnTo>
                <a:lnTo>
                  <a:pt x="57623" y="1552204"/>
                </a:lnTo>
                <a:lnTo>
                  <a:pt x="72451" y="1595087"/>
                </a:lnTo>
                <a:lnTo>
                  <a:pt x="88855" y="1637209"/>
                </a:lnTo>
                <a:lnTo>
                  <a:pt x="106801" y="1678534"/>
                </a:lnTo>
                <a:lnTo>
                  <a:pt x="126251" y="1719026"/>
                </a:lnTo>
                <a:lnTo>
                  <a:pt x="147172" y="1758651"/>
                </a:lnTo>
                <a:lnTo>
                  <a:pt x="169528" y="1797372"/>
                </a:lnTo>
                <a:lnTo>
                  <a:pt x="193283" y="1835154"/>
                </a:lnTo>
                <a:lnTo>
                  <a:pt x="218401" y="1871963"/>
                </a:lnTo>
                <a:lnTo>
                  <a:pt x="244848" y="1907762"/>
                </a:lnTo>
                <a:lnTo>
                  <a:pt x="272588" y="1942516"/>
                </a:lnTo>
                <a:lnTo>
                  <a:pt x="301585" y="1976190"/>
                </a:lnTo>
                <a:lnTo>
                  <a:pt x="331805" y="2008748"/>
                </a:lnTo>
                <a:lnTo>
                  <a:pt x="363211" y="2040154"/>
                </a:lnTo>
                <a:lnTo>
                  <a:pt x="395769" y="2070374"/>
                </a:lnTo>
                <a:lnTo>
                  <a:pt x="429442" y="2099372"/>
                </a:lnTo>
                <a:lnTo>
                  <a:pt x="464195" y="2127112"/>
                </a:lnTo>
                <a:lnTo>
                  <a:pt x="499994" y="2153560"/>
                </a:lnTo>
                <a:lnTo>
                  <a:pt x="536802" y="2178679"/>
                </a:lnTo>
                <a:lnTo>
                  <a:pt x="574584" y="2202434"/>
                </a:lnTo>
                <a:lnTo>
                  <a:pt x="613305" y="2224790"/>
                </a:lnTo>
                <a:lnTo>
                  <a:pt x="652929" y="2245711"/>
                </a:lnTo>
                <a:lnTo>
                  <a:pt x="693421" y="2265162"/>
                </a:lnTo>
                <a:lnTo>
                  <a:pt x="734745" y="2283108"/>
                </a:lnTo>
                <a:lnTo>
                  <a:pt x="776867" y="2299513"/>
                </a:lnTo>
                <a:lnTo>
                  <a:pt x="819750" y="2314341"/>
                </a:lnTo>
                <a:lnTo>
                  <a:pt x="863358" y="2327557"/>
                </a:lnTo>
                <a:lnTo>
                  <a:pt x="907658" y="2339127"/>
                </a:lnTo>
                <a:lnTo>
                  <a:pt x="952613" y="2349013"/>
                </a:lnTo>
                <a:lnTo>
                  <a:pt x="998188" y="2357182"/>
                </a:lnTo>
                <a:lnTo>
                  <a:pt x="1044347" y="2363597"/>
                </a:lnTo>
                <a:lnTo>
                  <a:pt x="1091055" y="2368223"/>
                </a:lnTo>
                <a:lnTo>
                  <a:pt x="1138277" y="2371024"/>
                </a:lnTo>
                <a:lnTo>
                  <a:pt x="1185976" y="2371966"/>
                </a:lnTo>
                <a:lnTo>
                  <a:pt x="1233676" y="2371024"/>
                </a:lnTo>
                <a:lnTo>
                  <a:pt x="1280898" y="2368223"/>
                </a:lnTo>
                <a:lnTo>
                  <a:pt x="1327606" y="2363597"/>
                </a:lnTo>
                <a:lnTo>
                  <a:pt x="1373765" y="2357182"/>
                </a:lnTo>
                <a:lnTo>
                  <a:pt x="1419340" y="2349013"/>
                </a:lnTo>
                <a:lnTo>
                  <a:pt x="1464294" y="2339127"/>
                </a:lnTo>
                <a:lnTo>
                  <a:pt x="1508594" y="2327557"/>
                </a:lnTo>
                <a:lnTo>
                  <a:pt x="1552203" y="2314341"/>
                </a:lnTo>
                <a:lnTo>
                  <a:pt x="1595086" y="2299513"/>
                </a:lnTo>
                <a:lnTo>
                  <a:pt x="1637207" y="2283108"/>
                </a:lnTo>
                <a:lnTo>
                  <a:pt x="1678531" y="2265162"/>
                </a:lnTo>
                <a:lnTo>
                  <a:pt x="1719023" y="2245711"/>
                </a:lnTo>
                <a:lnTo>
                  <a:pt x="1758648" y="2224790"/>
                </a:lnTo>
                <a:lnTo>
                  <a:pt x="1797368" y="2202434"/>
                </a:lnTo>
                <a:lnTo>
                  <a:pt x="1835151" y="2178679"/>
                </a:lnTo>
                <a:lnTo>
                  <a:pt x="1871959" y="2153560"/>
                </a:lnTo>
                <a:lnTo>
                  <a:pt x="1907757" y="2127112"/>
                </a:lnTo>
                <a:lnTo>
                  <a:pt x="1942511" y="2099372"/>
                </a:lnTo>
                <a:lnTo>
                  <a:pt x="1976184" y="2070374"/>
                </a:lnTo>
                <a:lnTo>
                  <a:pt x="2008741" y="2040154"/>
                </a:lnTo>
                <a:lnTo>
                  <a:pt x="2040148" y="2008748"/>
                </a:lnTo>
                <a:lnTo>
                  <a:pt x="2070367" y="1976190"/>
                </a:lnTo>
                <a:lnTo>
                  <a:pt x="2099365" y="1942516"/>
                </a:lnTo>
                <a:lnTo>
                  <a:pt x="2127104" y="1907762"/>
                </a:lnTo>
                <a:lnTo>
                  <a:pt x="2153551" y="1871963"/>
                </a:lnTo>
                <a:lnTo>
                  <a:pt x="2178670" y="1835154"/>
                </a:lnTo>
                <a:lnTo>
                  <a:pt x="2202425" y="1797372"/>
                </a:lnTo>
                <a:lnTo>
                  <a:pt x="2224780" y="1758651"/>
                </a:lnTo>
                <a:lnTo>
                  <a:pt x="2245701" y="1719026"/>
                </a:lnTo>
                <a:lnTo>
                  <a:pt x="2265152" y="1678534"/>
                </a:lnTo>
                <a:lnTo>
                  <a:pt x="2283097" y="1637209"/>
                </a:lnTo>
                <a:lnTo>
                  <a:pt x="2299502" y="1595087"/>
                </a:lnTo>
                <a:lnTo>
                  <a:pt x="2314330" y="1552204"/>
                </a:lnTo>
                <a:lnTo>
                  <a:pt x="2327546" y="1508595"/>
                </a:lnTo>
                <a:lnTo>
                  <a:pt x="2339115" y="1464295"/>
                </a:lnTo>
                <a:lnTo>
                  <a:pt x="2349001" y="1419340"/>
                </a:lnTo>
                <a:lnTo>
                  <a:pt x="2357169" y="1373765"/>
                </a:lnTo>
                <a:lnTo>
                  <a:pt x="2363584" y="1327606"/>
                </a:lnTo>
                <a:lnTo>
                  <a:pt x="2368210" y="1280898"/>
                </a:lnTo>
                <a:lnTo>
                  <a:pt x="2371011" y="1233676"/>
                </a:lnTo>
                <a:lnTo>
                  <a:pt x="2371953" y="1185976"/>
                </a:lnTo>
                <a:lnTo>
                  <a:pt x="2371011" y="1138277"/>
                </a:lnTo>
                <a:lnTo>
                  <a:pt x="2368210" y="1091057"/>
                </a:lnTo>
                <a:lnTo>
                  <a:pt x="2363584" y="1044349"/>
                </a:lnTo>
                <a:lnTo>
                  <a:pt x="2357169" y="998191"/>
                </a:lnTo>
                <a:lnTo>
                  <a:pt x="2349001" y="952617"/>
                </a:lnTo>
                <a:lnTo>
                  <a:pt x="2339115" y="907662"/>
                </a:lnTo>
                <a:lnTo>
                  <a:pt x="2327546" y="863363"/>
                </a:lnTo>
                <a:lnTo>
                  <a:pt x="2314330" y="819754"/>
                </a:lnTo>
                <a:lnTo>
                  <a:pt x="2299502" y="776872"/>
                </a:lnTo>
                <a:lnTo>
                  <a:pt x="2283097" y="734751"/>
                </a:lnTo>
                <a:lnTo>
                  <a:pt x="2265152" y="693427"/>
                </a:lnTo>
                <a:lnTo>
                  <a:pt x="2245701" y="652935"/>
                </a:lnTo>
                <a:lnTo>
                  <a:pt x="2224780" y="613311"/>
                </a:lnTo>
                <a:lnTo>
                  <a:pt x="2202425" y="574590"/>
                </a:lnTo>
                <a:lnTo>
                  <a:pt x="2178670" y="536808"/>
                </a:lnTo>
                <a:lnTo>
                  <a:pt x="2153551" y="499999"/>
                </a:lnTo>
                <a:lnTo>
                  <a:pt x="2127104" y="464201"/>
                </a:lnTo>
                <a:lnTo>
                  <a:pt x="2099365" y="429447"/>
                </a:lnTo>
                <a:lnTo>
                  <a:pt x="2070367" y="395774"/>
                </a:lnTo>
                <a:lnTo>
                  <a:pt x="2040148" y="363216"/>
                </a:lnTo>
                <a:lnTo>
                  <a:pt x="2008741" y="331810"/>
                </a:lnTo>
                <a:lnTo>
                  <a:pt x="1976184" y="301590"/>
                </a:lnTo>
                <a:lnTo>
                  <a:pt x="1942511" y="272592"/>
                </a:lnTo>
                <a:lnTo>
                  <a:pt x="1907757" y="244852"/>
                </a:lnTo>
                <a:lnTo>
                  <a:pt x="1871959" y="218405"/>
                </a:lnTo>
                <a:lnTo>
                  <a:pt x="1835151" y="193286"/>
                </a:lnTo>
                <a:lnTo>
                  <a:pt x="1797368" y="169531"/>
                </a:lnTo>
                <a:lnTo>
                  <a:pt x="1758648" y="147175"/>
                </a:lnTo>
                <a:lnTo>
                  <a:pt x="1719023" y="126254"/>
                </a:lnTo>
                <a:lnTo>
                  <a:pt x="1678531" y="106803"/>
                </a:lnTo>
                <a:lnTo>
                  <a:pt x="1637207" y="88857"/>
                </a:lnTo>
                <a:lnTo>
                  <a:pt x="1595086" y="72452"/>
                </a:lnTo>
                <a:lnTo>
                  <a:pt x="1552203" y="57624"/>
                </a:lnTo>
                <a:lnTo>
                  <a:pt x="1508594" y="44408"/>
                </a:lnTo>
                <a:lnTo>
                  <a:pt x="1464294" y="32839"/>
                </a:lnTo>
                <a:lnTo>
                  <a:pt x="1419340" y="22952"/>
                </a:lnTo>
                <a:lnTo>
                  <a:pt x="1373765" y="14784"/>
                </a:lnTo>
                <a:lnTo>
                  <a:pt x="1327606" y="8369"/>
                </a:lnTo>
                <a:lnTo>
                  <a:pt x="1280898" y="3743"/>
                </a:lnTo>
                <a:lnTo>
                  <a:pt x="1233676" y="941"/>
                </a:lnTo>
                <a:lnTo>
                  <a:pt x="1185976" y="0"/>
                </a:lnTo>
                <a:close/>
              </a:path>
            </a:pathLst>
          </a:custGeom>
          <a:solidFill>
            <a:schemeClr val="lt1"/>
          </a:solidFill>
          <a:ln w="101600" cap="flat" cmpd="sng">
            <a:solidFill>
              <a:srgbClr val="78D64B"/>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400" b="0" i="0" u="none" strike="noStrike" cap="none">
              <a:solidFill>
                <a:srgbClr val="87D432"/>
              </a:solidFill>
              <a:latin typeface="Arial"/>
              <a:ea typeface="Arial"/>
              <a:cs typeface="Arial"/>
              <a:sym typeface="Arial"/>
            </a:endParaRPr>
          </a:p>
        </p:txBody>
      </p:sp>
      <p:sp>
        <p:nvSpPr>
          <p:cNvPr id="445" name="Google Shape;445;p106"/>
          <p:cNvSpPr/>
          <p:nvPr/>
        </p:nvSpPr>
        <p:spPr>
          <a:xfrm>
            <a:off x="6520218" y="2321686"/>
            <a:ext cx="2274498" cy="2214628"/>
          </a:xfrm>
          <a:custGeom>
            <a:avLst/>
            <a:gdLst/>
            <a:ahLst/>
            <a:cxnLst/>
            <a:rect l="l" t="t" r="r" b="b"/>
            <a:pathLst>
              <a:path w="2372360" h="2372360" extrusionOk="0">
                <a:moveTo>
                  <a:pt x="1185976" y="0"/>
                </a:moveTo>
                <a:lnTo>
                  <a:pt x="1138277" y="941"/>
                </a:lnTo>
                <a:lnTo>
                  <a:pt x="1091055" y="3743"/>
                </a:lnTo>
                <a:lnTo>
                  <a:pt x="1044347" y="8369"/>
                </a:lnTo>
                <a:lnTo>
                  <a:pt x="998188" y="14784"/>
                </a:lnTo>
                <a:lnTo>
                  <a:pt x="952613" y="22952"/>
                </a:lnTo>
                <a:lnTo>
                  <a:pt x="907658" y="32839"/>
                </a:lnTo>
                <a:lnTo>
                  <a:pt x="863358" y="44408"/>
                </a:lnTo>
                <a:lnTo>
                  <a:pt x="819750" y="57624"/>
                </a:lnTo>
                <a:lnTo>
                  <a:pt x="776867" y="72452"/>
                </a:lnTo>
                <a:lnTo>
                  <a:pt x="734745" y="88857"/>
                </a:lnTo>
                <a:lnTo>
                  <a:pt x="693421" y="106803"/>
                </a:lnTo>
                <a:lnTo>
                  <a:pt x="652929" y="126254"/>
                </a:lnTo>
                <a:lnTo>
                  <a:pt x="613305" y="147175"/>
                </a:lnTo>
                <a:lnTo>
                  <a:pt x="574584" y="169531"/>
                </a:lnTo>
                <a:lnTo>
                  <a:pt x="536802" y="193286"/>
                </a:lnTo>
                <a:lnTo>
                  <a:pt x="499994" y="218405"/>
                </a:lnTo>
                <a:lnTo>
                  <a:pt x="464195" y="244852"/>
                </a:lnTo>
                <a:lnTo>
                  <a:pt x="429442" y="272592"/>
                </a:lnTo>
                <a:lnTo>
                  <a:pt x="395769" y="301590"/>
                </a:lnTo>
                <a:lnTo>
                  <a:pt x="363211" y="331810"/>
                </a:lnTo>
                <a:lnTo>
                  <a:pt x="331805" y="363216"/>
                </a:lnTo>
                <a:lnTo>
                  <a:pt x="301585" y="395774"/>
                </a:lnTo>
                <a:lnTo>
                  <a:pt x="272588" y="429447"/>
                </a:lnTo>
                <a:lnTo>
                  <a:pt x="244848" y="464201"/>
                </a:lnTo>
                <a:lnTo>
                  <a:pt x="218401" y="499999"/>
                </a:lnTo>
                <a:lnTo>
                  <a:pt x="193283" y="536808"/>
                </a:lnTo>
                <a:lnTo>
                  <a:pt x="169528" y="574590"/>
                </a:lnTo>
                <a:lnTo>
                  <a:pt x="147172" y="613311"/>
                </a:lnTo>
                <a:lnTo>
                  <a:pt x="126251" y="652935"/>
                </a:lnTo>
                <a:lnTo>
                  <a:pt x="106801" y="693427"/>
                </a:lnTo>
                <a:lnTo>
                  <a:pt x="88855" y="734751"/>
                </a:lnTo>
                <a:lnTo>
                  <a:pt x="72451" y="776872"/>
                </a:lnTo>
                <a:lnTo>
                  <a:pt x="57623" y="819754"/>
                </a:lnTo>
                <a:lnTo>
                  <a:pt x="44407" y="863363"/>
                </a:lnTo>
                <a:lnTo>
                  <a:pt x="32838" y="907662"/>
                </a:lnTo>
                <a:lnTo>
                  <a:pt x="22952" y="952617"/>
                </a:lnTo>
                <a:lnTo>
                  <a:pt x="14783" y="998191"/>
                </a:lnTo>
                <a:lnTo>
                  <a:pt x="8369" y="1044349"/>
                </a:lnTo>
                <a:lnTo>
                  <a:pt x="3743" y="1091057"/>
                </a:lnTo>
                <a:lnTo>
                  <a:pt x="941" y="1138277"/>
                </a:lnTo>
                <a:lnTo>
                  <a:pt x="0" y="1185976"/>
                </a:lnTo>
                <a:lnTo>
                  <a:pt x="941" y="1233676"/>
                </a:lnTo>
                <a:lnTo>
                  <a:pt x="3743" y="1280898"/>
                </a:lnTo>
                <a:lnTo>
                  <a:pt x="8369" y="1327606"/>
                </a:lnTo>
                <a:lnTo>
                  <a:pt x="14783" y="1373765"/>
                </a:lnTo>
                <a:lnTo>
                  <a:pt x="22952" y="1419340"/>
                </a:lnTo>
                <a:lnTo>
                  <a:pt x="32838" y="1464295"/>
                </a:lnTo>
                <a:lnTo>
                  <a:pt x="44407" y="1508595"/>
                </a:lnTo>
                <a:lnTo>
                  <a:pt x="57623" y="1552204"/>
                </a:lnTo>
                <a:lnTo>
                  <a:pt x="72451" y="1595087"/>
                </a:lnTo>
                <a:lnTo>
                  <a:pt x="88855" y="1637209"/>
                </a:lnTo>
                <a:lnTo>
                  <a:pt x="106801" y="1678534"/>
                </a:lnTo>
                <a:lnTo>
                  <a:pt x="126251" y="1719026"/>
                </a:lnTo>
                <a:lnTo>
                  <a:pt x="147172" y="1758651"/>
                </a:lnTo>
                <a:lnTo>
                  <a:pt x="169528" y="1797372"/>
                </a:lnTo>
                <a:lnTo>
                  <a:pt x="193283" y="1835154"/>
                </a:lnTo>
                <a:lnTo>
                  <a:pt x="218401" y="1871963"/>
                </a:lnTo>
                <a:lnTo>
                  <a:pt x="244848" y="1907762"/>
                </a:lnTo>
                <a:lnTo>
                  <a:pt x="272588" y="1942516"/>
                </a:lnTo>
                <a:lnTo>
                  <a:pt x="301585" y="1976190"/>
                </a:lnTo>
                <a:lnTo>
                  <a:pt x="331805" y="2008748"/>
                </a:lnTo>
                <a:lnTo>
                  <a:pt x="363211" y="2040154"/>
                </a:lnTo>
                <a:lnTo>
                  <a:pt x="395769" y="2070374"/>
                </a:lnTo>
                <a:lnTo>
                  <a:pt x="429442" y="2099372"/>
                </a:lnTo>
                <a:lnTo>
                  <a:pt x="464195" y="2127112"/>
                </a:lnTo>
                <a:lnTo>
                  <a:pt x="499994" y="2153560"/>
                </a:lnTo>
                <a:lnTo>
                  <a:pt x="536802" y="2178679"/>
                </a:lnTo>
                <a:lnTo>
                  <a:pt x="574584" y="2202434"/>
                </a:lnTo>
                <a:lnTo>
                  <a:pt x="613305" y="2224790"/>
                </a:lnTo>
                <a:lnTo>
                  <a:pt x="652929" y="2245711"/>
                </a:lnTo>
                <a:lnTo>
                  <a:pt x="693421" y="2265162"/>
                </a:lnTo>
                <a:lnTo>
                  <a:pt x="734745" y="2283108"/>
                </a:lnTo>
                <a:lnTo>
                  <a:pt x="776867" y="2299513"/>
                </a:lnTo>
                <a:lnTo>
                  <a:pt x="819750" y="2314341"/>
                </a:lnTo>
                <a:lnTo>
                  <a:pt x="863358" y="2327557"/>
                </a:lnTo>
                <a:lnTo>
                  <a:pt x="907658" y="2339127"/>
                </a:lnTo>
                <a:lnTo>
                  <a:pt x="952613" y="2349013"/>
                </a:lnTo>
                <a:lnTo>
                  <a:pt x="998188" y="2357182"/>
                </a:lnTo>
                <a:lnTo>
                  <a:pt x="1044347" y="2363597"/>
                </a:lnTo>
                <a:lnTo>
                  <a:pt x="1091055" y="2368223"/>
                </a:lnTo>
                <a:lnTo>
                  <a:pt x="1138277" y="2371024"/>
                </a:lnTo>
                <a:lnTo>
                  <a:pt x="1185976" y="2371966"/>
                </a:lnTo>
                <a:lnTo>
                  <a:pt x="1233676" y="2371024"/>
                </a:lnTo>
                <a:lnTo>
                  <a:pt x="1280898" y="2368223"/>
                </a:lnTo>
                <a:lnTo>
                  <a:pt x="1327606" y="2363597"/>
                </a:lnTo>
                <a:lnTo>
                  <a:pt x="1373765" y="2357182"/>
                </a:lnTo>
                <a:lnTo>
                  <a:pt x="1419340" y="2349013"/>
                </a:lnTo>
                <a:lnTo>
                  <a:pt x="1464294" y="2339127"/>
                </a:lnTo>
                <a:lnTo>
                  <a:pt x="1508594" y="2327557"/>
                </a:lnTo>
                <a:lnTo>
                  <a:pt x="1552203" y="2314341"/>
                </a:lnTo>
                <a:lnTo>
                  <a:pt x="1595086" y="2299513"/>
                </a:lnTo>
                <a:lnTo>
                  <a:pt x="1637207" y="2283108"/>
                </a:lnTo>
                <a:lnTo>
                  <a:pt x="1678531" y="2265162"/>
                </a:lnTo>
                <a:lnTo>
                  <a:pt x="1719023" y="2245711"/>
                </a:lnTo>
                <a:lnTo>
                  <a:pt x="1758648" y="2224790"/>
                </a:lnTo>
                <a:lnTo>
                  <a:pt x="1797368" y="2202434"/>
                </a:lnTo>
                <a:lnTo>
                  <a:pt x="1835151" y="2178679"/>
                </a:lnTo>
                <a:lnTo>
                  <a:pt x="1871959" y="2153560"/>
                </a:lnTo>
                <a:lnTo>
                  <a:pt x="1907757" y="2127112"/>
                </a:lnTo>
                <a:lnTo>
                  <a:pt x="1942511" y="2099372"/>
                </a:lnTo>
                <a:lnTo>
                  <a:pt x="1976184" y="2070374"/>
                </a:lnTo>
                <a:lnTo>
                  <a:pt x="2008741" y="2040154"/>
                </a:lnTo>
                <a:lnTo>
                  <a:pt x="2040148" y="2008748"/>
                </a:lnTo>
                <a:lnTo>
                  <a:pt x="2070367" y="1976190"/>
                </a:lnTo>
                <a:lnTo>
                  <a:pt x="2099365" y="1942516"/>
                </a:lnTo>
                <a:lnTo>
                  <a:pt x="2127104" y="1907762"/>
                </a:lnTo>
                <a:lnTo>
                  <a:pt x="2153551" y="1871963"/>
                </a:lnTo>
                <a:lnTo>
                  <a:pt x="2178670" y="1835154"/>
                </a:lnTo>
                <a:lnTo>
                  <a:pt x="2202425" y="1797372"/>
                </a:lnTo>
                <a:lnTo>
                  <a:pt x="2224780" y="1758651"/>
                </a:lnTo>
                <a:lnTo>
                  <a:pt x="2245701" y="1719026"/>
                </a:lnTo>
                <a:lnTo>
                  <a:pt x="2265152" y="1678534"/>
                </a:lnTo>
                <a:lnTo>
                  <a:pt x="2283097" y="1637209"/>
                </a:lnTo>
                <a:lnTo>
                  <a:pt x="2299502" y="1595087"/>
                </a:lnTo>
                <a:lnTo>
                  <a:pt x="2314330" y="1552204"/>
                </a:lnTo>
                <a:lnTo>
                  <a:pt x="2327546" y="1508595"/>
                </a:lnTo>
                <a:lnTo>
                  <a:pt x="2339115" y="1464295"/>
                </a:lnTo>
                <a:lnTo>
                  <a:pt x="2349001" y="1419340"/>
                </a:lnTo>
                <a:lnTo>
                  <a:pt x="2357169" y="1373765"/>
                </a:lnTo>
                <a:lnTo>
                  <a:pt x="2363584" y="1327606"/>
                </a:lnTo>
                <a:lnTo>
                  <a:pt x="2368210" y="1280898"/>
                </a:lnTo>
                <a:lnTo>
                  <a:pt x="2371011" y="1233676"/>
                </a:lnTo>
                <a:lnTo>
                  <a:pt x="2371953" y="1185976"/>
                </a:lnTo>
                <a:lnTo>
                  <a:pt x="2371011" y="1138277"/>
                </a:lnTo>
                <a:lnTo>
                  <a:pt x="2368210" y="1091057"/>
                </a:lnTo>
                <a:lnTo>
                  <a:pt x="2363584" y="1044349"/>
                </a:lnTo>
                <a:lnTo>
                  <a:pt x="2357169" y="998191"/>
                </a:lnTo>
                <a:lnTo>
                  <a:pt x="2349001" y="952617"/>
                </a:lnTo>
                <a:lnTo>
                  <a:pt x="2339115" y="907662"/>
                </a:lnTo>
                <a:lnTo>
                  <a:pt x="2327546" y="863363"/>
                </a:lnTo>
                <a:lnTo>
                  <a:pt x="2314330" y="819754"/>
                </a:lnTo>
                <a:lnTo>
                  <a:pt x="2299502" y="776872"/>
                </a:lnTo>
                <a:lnTo>
                  <a:pt x="2283097" y="734751"/>
                </a:lnTo>
                <a:lnTo>
                  <a:pt x="2265152" y="693427"/>
                </a:lnTo>
                <a:lnTo>
                  <a:pt x="2245701" y="652935"/>
                </a:lnTo>
                <a:lnTo>
                  <a:pt x="2224780" y="613311"/>
                </a:lnTo>
                <a:lnTo>
                  <a:pt x="2202425" y="574590"/>
                </a:lnTo>
                <a:lnTo>
                  <a:pt x="2178670" y="536808"/>
                </a:lnTo>
                <a:lnTo>
                  <a:pt x="2153551" y="499999"/>
                </a:lnTo>
                <a:lnTo>
                  <a:pt x="2127104" y="464201"/>
                </a:lnTo>
                <a:lnTo>
                  <a:pt x="2099365" y="429447"/>
                </a:lnTo>
                <a:lnTo>
                  <a:pt x="2070367" y="395774"/>
                </a:lnTo>
                <a:lnTo>
                  <a:pt x="2040148" y="363216"/>
                </a:lnTo>
                <a:lnTo>
                  <a:pt x="2008741" y="331810"/>
                </a:lnTo>
                <a:lnTo>
                  <a:pt x="1976184" y="301590"/>
                </a:lnTo>
                <a:lnTo>
                  <a:pt x="1942511" y="272592"/>
                </a:lnTo>
                <a:lnTo>
                  <a:pt x="1907757" y="244852"/>
                </a:lnTo>
                <a:lnTo>
                  <a:pt x="1871959" y="218405"/>
                </a:lnTo>
                <a:lnTo>
                  <a:pt x="1835151" y="193286"/>
                </a:lnTo>
                <a:lnTo>
                  <a:pt x="1797368" y="169531"/>
                </a:lnTo>
                <a:lnTo>
                  <a:pt x="1758648" y="147175"/>
                </a:lnTo>
                <a:lnTo>
                  <a:pt x="1719023" y="126254"/>
                </a:lnTo>
                <a:lnTo>
                  <a:pt x="1678531" y="106803"/>
                </a:lnTo>
                <a:lnTo>
                  <a:pt x="1637207" y="88857"/>
                </a:lnTo>
                <a:lnTo>
                  <a:pt x="1595086" y="72452"/>
                </a:lnTo>
                <a:lnTo>
                  <a:pt x="1552203" y="57624"/>
                </a:lnTo>
                <a:lnTo>
                  <a:pt x="1508594" y="44408"/>
                </a:lnTo>
                <a:lnTo>
                  <a:pt x="1464294" y="32839"/>
                </a:lnTo>
                <a:lnTo>
                  <a:pt x="1419340" y="22952"/>
                </a:lnTo>
                <a:lnTo>
                  <a:pt x="1373765" y="14784"/>
                </a:lnTo>
                <a:lnTo>
                  <a:pt x="1327606" y="8369"/>
                </a:lnTo>
                <a:lnTo>
                  <a:pt x="1280898" y="3743"/>
                </a:lnTo>
                <a:lnTo>
                  <a:pt x="1233676" y="941"/>
                </a:lnTo>
                <a:lnTo>
                  <a:pt x="1185976" y="0"/>
                </a:lnTo>
                <a:close/>
              </a:path>
            </a:pathLst>
          </a:custGeom>
          <a:solidFill>
            <a:schemeClr val="lt1"/>
          </a:solidFill>
          <a:ln w="101600" cap="flat" cmpd="sng">
            <a:solidFill>
              <a:srgbClr val="78D64B"/>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400" b="0" i="0" u="none" strike="noStrike" cap="none">
              <a:solidFill>
                <a:srgbClr val="87D432"/>
              </a:solidFill>
              <a:latin typeface="Arial"/>
              <a:ea typeface="Arial"/>
              <a:cs typeface="Arial"/>
              <a:sym typeface="Arial"/>
            </a:endParaRPr>
          </a:p>
        </p:txBody>
      </p:sp>
      <p:sp>
        <p:nvSpPr>
          <p:cNvPr id="446" name="Google Shape;446;p106"/>
          <p:cNvSpPr/>
          <p:nvPr/>
        </p:nvSpPr>
        <p:spPr>
          <a:xfrm>
            <a:off x="9108229" y="2321686"/>
            <a:ext cx="2274498" cy="2214628"/>
          </a:xfrm>
          <a:custGeom>
            <a:avLst/>
            <a:gdLst/>
            <a:ahLst/>
            <a:cxnLst/>
            <a:rect l="l" t="t" r="r" b="b"/>
            <a:pathLst>
              <a:path w="2372360" h="2372360" extrusionOk="0">
                <a:moveTo>
                  <a:pt x="1185976" y="0"/>
                </a:moveTo>
                <a:lnTo>
                  <a:pt x="1138277" y="941"/>
                </a:lnTo>
                <a:lnTo>
                  <a:pt x="1091055" y="3743"/>
                </a:lnTo>
                <a:lnTo>
                  <a:pt x="1044347" y="8369"/>
                </a:lnTo>
                <a:lnTo>
                  <a:pt x="998188" y="14784"/>
                </a:lnTo>
                <a:lnTo>
                  <a:pt x="952613" y="22952"/>
                </a:lnTo>
                <a:lnTo>
                  <a:pt x="907658" y="32839"/>
                </a:lnTo>
                <a:lnTo>
                  <a:pt x="863358" y="44408"/>
                </a:lnTo>
                <a:lnTo>
                  <a:pt x="819750" y="57624"/>
                </a:lnTo>
                <a:lnTo>
                  <a:pt x="776867" y="72452"/>
                </a:lnTo>
                <a:lnTo>
                  <a:pt x="734745" y="88857"/>
                </a:lnTo>
                <a:lnTo>
                  <a:pt x="693421" y="106803"/>
                </a:lnTo>
                <a:lnTo>
                  <a:pt x="652929" y="126254"/>
                </a:lnTo>
                <a:lnTo>
                  <a:pt x="613305" y="147175"/>
                </a:lnTo>
                <a:lnTo>
                  <a:pt x="574584" y="169531"/>
                </a:lnTo>
                <a:lnTo>
                  <a:pt x="536802" y="193286"/>
                </a:lnTo>
                <a:lnTo>
                  <a:pt x="499994" y="218405"/>
                </a:lnTo>
                <a:lnTo>
                  <a:pt x="464195" y="244852"/>
                </a:lnTo>
                <a:lnTo>
                  <a:pt x="429442" y="272592"/>
                </a:lnTo>
                <a:lnTo>
                  <a:pt x="395769" y="301590"/>
                </a:lnTo>
                <a:lnTo>
                  <a:pt x="363211" y="331810"/>
                </a:lnTo>
                <a:lnTo>
                  <a:pt x="331805" y="363216"/>
                </a:lnTo>
                <a:lnTo>
                  <a:pt x="301585" y="395774"/>
                </a:lnTo>
                <a:lnTo>
                  <a:pt x="272588" y="429447"/>
                </a:lnTo>
                <a:lnTo>
                  <a:pt x="244848" y="464201"/>
                </a:lnTo>
                <a:lnTo>
                  <a:pt x="218401" y="499999"/>
                </a:lnTo>
                <a:lnTo>
                  <a:pt x="193283" y="536808"/>
                </a:lnTo>
                <a:lnTo>
                  <a:pt x="169528" y="574590"/>
                </a:lnTo>
                <a:lnTo>
                  <a:pt x="147172" y="613311"/>
                </a:lnTo>
                <a:lnTo>
                  <a:pt x="126251" y="652935"/>
                </a:lnTo>
                <a:lnTo>
                  <a:pt x="106801" y="693427"/>
                </a:lnTo>
                <a:lnTo>
                  <a:pt x="88855" y="734751"/>
                </a:lnTo>
                <a:lnTo>
                  <a:pt x="72451" y="776872"/>
                </a:lnTo>
                <a:lnTo>
                  <a:pt x="57623" y="819754"/>
                </a:lnTo>
                <a:lnTo>
                  <a:pt x="44407" y="863363"/>
                </a:lnTo>
                <a:lnTo>
                  <a:pt x="32838" y="907662"/>
                </a:lnTo>
                <a:lnTo>
                  <a:pt x="22952" y="952617"/>
                </a:lnTo>
                <a:lnTo>
                  <a:pt x="14783" y="998191"/>
                </a:lnTo>
                <a:lnTo>
                  <a:pt x="8369" y="1044349"/>
                </a:lnTo>
                <a:lnTo>
                  <a:pt x="3743" y="1091057"/>
                </a:lnTo>
                <a:lnTo>
                  <a:pt x="941" y="1138277"/>
                </a:lnTo>
                <a:lnTo>
                  <a:pt x="0" y="1185976"/>
                </a:lnTo>
                <a:lnTo>
                  <a:pt x="941" y="1233676"/>
                </a:lnTo>
                <a:lnTo>
                  <a:pt x="3743" y="1280898"/>
                </a:lnTo>
                <a:lnTo>
                  <a:pt x="8369" y="1327606"/>
                </a:lnTo>
                <a:lnTo>
                  <a:pt x="14783" y="1373765"/>
                </a:lnTo>
                <a:lnTo>
                  <a:pt x="22952" y="1419340"/>
                </a:lnTo>
                <a:lnTo>
                  <a:pt x="32838" y="1464295"/>
                </a:lnTo>
                <a:lnTo>
                  <a:pt x="44407" y="1508595"/>
                </a:lnTo>
                <a:lnTo>
                  <a:pt x="57623" y="1552204"/>
                </a:lnTo>
                <a:lnTo>
                  <a:pt x="72451" y="1595087"/>
                </a:lnTo>
                <a:lnTo>
                  <a:pt x="88855" y="1637209"/>
                </a:lnTo>
                <a:lnTo>
                  <a:pt x="106801" y="1678534"/>
                </a:lnTo>
                <a:lnTo>
                  <a:pt x="126251" y="1719026"/>
                </a:lnTo>
                <a:lnTo>
                  <a:pt x="147172" y="1758651"/>
                </a:lnTo>
                <a:lnTo>
                  <a:pt x="169528" y="1797372"/>
                </a:lnTo>
                <a:lnTo>
                  <a:pt x="193283" y="1835154"/>
                </a:lnTo>
                <a:lnTo>
                  <a:pt x="218401" y="1871963"/>
                </a:lnTo>
                <a:lnTo>
                  <a:pt x="244848" y="1907762"/>
                </a:lnTo>
                <a:lnTo>
                  <a:pt x="272588" y="1942516"/>
                </a:lnTo>
                <a:lnTo>
                  <a:pt x="301585" y="1976190"/>
                </a:lnTo>
                <a:lnTo>
                  <a:pt x="331805" y="2008748"/>
                </a:lnTo>
                <a:lnTo>
                  <a:pt x="363211" y="2040154"/>
                </a:lnTo>
                <a:lnTo>
                  <a:pt x="395769" y="2070374"/>
                </a:lnTo>
                <a:lnTo>
                  <a:pt x="429442" y="2099372"/>
                </a:lnTo>
                <a:lnTo>
                  <a:pt x="464195" y="2127112"/>
                </a:lnTo>
                <a:lnTo>
                  <a:pt x="499994" y="2153560"/>
                </a:lnTo>
                <a:lnTo>
                  <a:pt x="536802" y="2178679"/>
                </a:lnTo>
                <a:lnTo>
                  <a:pt x="574584" y="2202434"/>
                </a:lnTo>
                <a:lnTo>
                  <a:pt x="613305" y="2224790"/>
                </a:lnTo>
                <a:lnTo>
                  <a:pt x="652929" y="2245711"/>
                </a:lnTo>
                <a:lnTo>
                  <a:pt x="693421" y="2265162"/>
                </a:lnTo>
                <a:lnTo>
                  <a:pt x="734745" y="2283108"/>
                </a:lnTo>
                <a:lnTo>
                  <a:pt x="776867" y="2299513"/>
                </a:lnTo>
                <a:lnTo>
                  <a:pt x="819750" y="2314341"/>
                </a:lnTo>
                <a:lnTo>
                  <a:pt x="863358" y="2327557"/>
                </a:lnTo>
                <a:lnTo>
                  <a:pt x="907658" y="2339127"/>
                </a:lnTo>
                <a:lnTo>
                  <a:pt x="952613" y="2349013"/>
                </a:lnTo>
                <a:lnTo>
                  <a:pt x="998188" y="2357182"/>
                </a:lnTo>
                <a:lnTo>
                  <a:pt x="1044347" y="2363597"/>
                </a:lnTo>
                <a:lnTo>
                  <a:pt x="1091055" y="2368223"/>
                </a:lnTo>
                <a:lnTo>
                  <a:pt x="1138277" y="2371024"/>
                </a:lnTo>
                <a:lnTo>
                  <a:pt x="1185976" y="2371966"/>
                </a:lnTo>
                <a:lnTo>
                  <a:pt x="1233676" y="2371024"/>
                </a:lnTo>
                <a:lnTo>
                  <a:pt x="1280898" y="2368223"/>
                </a:lnTo>
                <a:lnTo>
                  <a:pt x="1327606" y="2363597"/>
                </a:lnTo>
                <a:lnTo>
                  <a:pt x="1373765" y="2357182"/>
                </a:lnTo>
                <a:lnTo>
                  <a:pt x="1419340" y="2349013"/>
                </a:lnTo>
                <a:lnTo>
                  <a:pt x="1464294" y="2339127"/>
                </a:lnTo>
                <a:lnTo>
                  <a:pt x="1508594" y="2327557"/>
                </a:lnTo>
                <a:lnTo>
                  <a:pt x="1552203" y="2314341"/>
                </a:lnTo>
                <a:lnTo>
                  <a:pt x="1595086" y="2299513"/>
                </a:lnTo>
                <a:lnTo>
                  <a:pt x="1637207" y="2283108"/>
                </a:lnTo>
                <a:lnTo>
                  <a:pt x="1678531" y="2265162"/>
                </a:lnTo>
                <a:lnTo>
                  <a:pt x="1719023" y="2245711"/>
                </a:lnTo>
                <a:lnTo>
                  <a:pt x="1758648" y="2224790"/>
                </a:lnTo>
                <a:lnTo>
                  <a:pt x="1797368" y="2202434"/>
                </a:lnTo>
                <a:lnTo>
                  <a:pt x="1835151" y="2178679"/>
                </a:lnTo>
                <a:lnTo>
                  <a:pt x="1871959" y="2153560"/>
                </a:lnTo>
                <a:lnTo>
                  <a:pt x="1907757" y="2127112"/>
                </a:lnTo>
                <a:lnTo>
                  <a:pt x="1942511" y="2099372"/>
                </a:lnTo>
                <a:lnTo>
                  <a:pt x="1976184" y="2070374"/>
                </a:lnTo>
                <a:lnTo>
                  <a:pt x="2008741" y="2040154"/>
                </a:lnTo>
                <a:lnTo>
                  <a:pt x="2040148" y="2008748"/>
                </a:lnTo>
                <a:lnTo>
                  <a:pt x="2070367" y="1976190"/>
                </a:lnTo>
                <a:lnTo>
                  <a:pt x="2099365" y="1942516"/>
                </a:lnTo>
                <a:lnTo>
                  <a:pt x="2127104" y="1907762"/>
                </a:lnTo>
                <a:lnTo>
                  <a:pt x="2153551" y="1871963"/>
                </a:lnTo>
                <a:lnTo>
                  <a:pt x="2178670" y="1835154"/>
                </a:lnTo>
                <a:lnTo>
                  <a:pt x="2202425" y="1797372"/>
                </a:lnTo>
                <a:lnTo>
                  <a:pt x="2224780" y="1758651"/>
                </a:lnTo>
                <a:lnTo>
                  <a:pt x="2245701" y="1719026"/>
                </a:lnTo>
                <a:lnTo>
                  <a:pt x="2265152" y="1678534"/>
                </a:lnTo>
                <a:lnTo>
                  <a:pt x="2283097" y="1637209"/>
                </a:lnTo>
                <a:lnTo>
                  <a:pt x="2299502" y="1595087"/>
                </a:lnTo>
                <a:lnTo>
                  <a:pt x="2314330" y="1552204"/>
                </a:lnTo>
                <a:lnTo>
                  <a:pt x="2327546" y="1508595"/>
                </a:lnTo>
                <a:lnTo>
                  <a:pt x="2339115" y="1464295"/>
                </a:lnTo>
                <a:lnTo>
                  <a:pt x="2349001" y="1419340"/>
                </a:lnTo>
                <a:lnTo>
                  <a:pt x="2357169" y="1373765"/>
                </a:lnTo>
                <a:lnTo>
                  <a:pt x="2363584" y="1327606"/>
                </a:lnTo>
                <a:lnTo>
                  <a:pt x="2368210" y="1280898"/>
                </a:lnTo>
                <a:lnTo>
                  <a:pt x="2371011" y="1233676"/>
                </a:lnTo>
                <a:lnTo>
                  <a:pt x="2371953" y="1185976"/>
                </a:lnTo>
                <a:lnTo>
                  <a:pt x="2371011" y="1138277"/>
                </a:lnTo>
                <a:lnTo>
                  <a:pt x="2368210" y="1091057"/>
                </a:lnTo>
                <a:lnTo>
                  <a:pt x="2363584" y="1044349"/>
                </a:lnTo>
                <a:lnTo>
                  <a:pt x="2357169" y="998191"/>
                </a:lnTo>
                <a:lnTo>
                  <a:pt x="2349001" y="952617"/>
                </a:lnTo>
                <a:lnTo>
                  <a:pt x="2339115" y="907662"/>
                </a:lnTo>
                <a:lnTo>
                  <a:pt x="2327546" y="863363"/>
                </a:lnTo>
                <a:lnTo>
                  <a:pt x="2314330" y="819754"/>
                </a:lnTo>
                <a:lnTo>
                  <a:pt x="2299502" y="776872"/>
                </a:lnTo>
                <a:lnTo>
                  <a:pt x="2283097" y="734751"/>
                </a:lnTo>
                <a:lnTo>
                  <a:pt x="2265152" y="693427"/>
                </a:lnTo>
                <a:lnTo>
                  <a:pt x="2245701" y="652935"/>
                </a:lnTo>
                <a:lnTo>
                  <a:pt x="2224780" y="613311"/>
                </a:lnTo>
                <a:lnTo>
                  <a:pt x="2202425" y="574590"/>
                </a:lnTo>
                <a:lnTo>
                  <a:pt x="2178670" y="536808"/>
                </a:lnTo>
                <a:lnTo>
                  <a:pt x="2153551" y="499999"/>
                </a:lnTo>
                <a:lnTo>
                  <a:pt x="2127104" y="464201"/>
                </a:lnTo>
                <a:lnTo>
                  <a:pt x="2099365" y="429447"/>
                </a:lnTo>
                <a:lnTo>
                  <a:pt x="2070367" y="395774"/>
                </a:lnTo>
                <a:lnTo>
                  <a:pt x="2040148" y="363216"/>
                </a:lnTo>
                <a:lnTo>
                  <a:pt x="2008741" y="331810"/>
                </a:lnTo>
                <a:lnTo>
                  <a:pt x="1976184" y="301590"/>
                </a:lnTo>
                <a:lnTo>
                  <a:pt x="1942511" y="272592"/>
                </a:lnTo>
                <a:lnTo>
                  <a:pt x="1907757" y="244852"/>
                </a:lnTo>
                <a:lnTo>
                  <a:pt x="1871959" y="218405"/>
                </a:lnTo>
                <a:lnTo>
                  <a:pt x="1835151" y="193286"/>
                </a:lnTo>
                <a:lnTo>
                  <a:pt x="1797368" y="169531"/>
                </a:lnTo>
                <a:lnTo>
                  <a:pt x="1758648" y="147175"/>
                </a:lnTo>
                <a:lnTo>
                  <a:pt x="1719023" y="126254"/>
                </a:lnTo>
                <a:lnTo>
                  <a:pt x="1678531" y="106803"/>
                </a:lnTo>
                <a:lnTo>
                  <a:pt x="1637207" y="88857"/>
                </a:lnTo>
                <a:lnTo>
                  <a:pt x="1595086" y="72452"/>
                </a:lnTo>
                <a:lnTo>
                  <a:pt x="1552203" y="57624"/>
                </a:lnTo>
                <a:lnTo>
                  <a:pt x="1508594" y="44408"/>
                </a:lnTo>
                <a:lnTo>
                  <a:pt x="1464294" y="32839"/>
                </a:lnTo>
                <a:lnTo>
                  <a:pt x="1419340" y="22952"/>
                </a:lnTo>
                <a:lnTo>
                  <a:pt x="1373765" y="14784"/>
                </a:lnTo>
                <a:lnTo>
                  <a:pt x="1327606" y="8369"/>
                </a:lnTo>
                <a:lnTo>
                  <a:pt x="1280898" y="3743"/>
                </a:lnTo>
                <a:lnTo>
                  <a:pt x="1233676" y="941"/>
                </a:lnTo>
                <a:lnTo>
                  <a:pt x="1185976" y="0"/>
                </a:lnTo>
                <a:close/>
              </a:path>
            </a:pathLst>
          </a:custGeom>
          <a:solidFill>
            <a:schemeClr val="lt1"/>
          </a:solidFill>
          <a:ln w="101600" cap="flat" cmpd="sng">
            <a:solidFill>
              <a:srgbClr val="78D64B"/>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400" b="0" i="0" u="none" strike="noStrike" cap="none">
              <a:solidFill>
                <a:srgbClr val="87D432"/>
              </a:solidFill>
              <a:latin typeface="Arial"/>
              <a:ea typeface="Arial"/>
              <a:cs typeface="Arial"/>
              <a:sym typeface="Arial"/>
            </a:endParaRPr>
          </a:p>
        </p:txBody>
      </p:sp>
      <p:cxnSp>
        <p:nvCxnSpPr>
          <p:cNvPr id="447" name="Google Shape;447;p106"/>
          <p:cNvCxnSpPr/>
          <p:nvPr/>
        </p:nvCxnSpPr>
        <p:spPr>
          <a:xfrm>
            <a:off x="803350" y="6352065"/>
            <a:ext cx="0" cy="307463"/>
          </a:xfrm>
          <a:prstGeom prst="straightConnector1">
            <a:avLst/>
          </a:prstGeom>
          <a:noFill/>
          <a:ln w="9525" cap="flat" cmpd="sng">
            <a:solidFill>
              <a:srgbClr val="BFBFBF"/>
            </a:solidFill>
            <a:prstDash val="solid"/>
            <a:round/>
            <a:headEnd type="none" w="sm" len="sm"/>
            <a:tailEnd type="none" w="sm" len="sm"/>
          </a:ln>
        </p:spPr>
      </p:cxnSp>
      <p:sp>
        <p:nvSpPr>
          <p:cNvPr id="448" name="Google Shape;448;p106"/>
          <p:cNvSpPr txBox="1"/>
          <p:nvPr/>
        </p:nvSpPr>
        <p:spPr>
          <a:xfrm>
            <a:off x="262803" y="6370065"/>
            <a:ext cx="536961" cy="276999"/>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None/>
            </a:pPr>
            <a:fld id="{00000000-1234-1234-1234-123412341234}" type="slidenum">
              <a:rPr lang="cs-CZ" sz="1200" b="0" i="0" u="none" strike="noStrike" cap="none">
                <a:solidFill>
                  <a:schemeClr val="lt2"/>
                </a:solidFill>
                <a:latin typeface="Arial"/>
                <a:ea typeface="Arial"/>
                <a:cs typeface="Arial"/>
                <a:sym typeface="Arial"/>
              </a:rPr>
              <a:t>‹#›</a:t>
            </a:fld>
            <a:endParaRPr sz="1200" b="0" i="0" u="none" strike="noStrike" cap="none">
              <a:solidFill>
                <a:schemeClr val="lt2"/>
              </a:solidFill>
              <a:latin typeface="Arial"/>
              <a:ea typeface="Arial"/>
              <a:cs typeface="Arial"/>
              <a:sym typeface="Arial"/>
            </a:endParaRPr>
          </a:p>
        </p:txBody>
      </p:sp>
      <p:cxnSp>
        <p:nvCxnSpPr>
          <p:cNvPr id="449" name="Google Shape;449;p106"/>
          <p:cNvCxnSpPr/>
          <p:nvPr/>
        </p:nvCxnSpPr>
        <p:spPr>
          <a:xfrm>
            <a:off x="803350" y="6352065"/>
            <a:ext cx="0" cy="307463"/>
          </a:xfrm>
          <a:prstGeom prst="straightConnector1">
            <a:avLst/>
          </a:prstGeom>
          <a:noFill/>
          <a:ln w="9525" cap="flat" cmpd="sng">
            <a:solidFill>
              <a:srgbClr val="BFBFBF"/>
            </a:solidFill>
            <a:prstDash val="solid"/>
            <a:round/>
            <a:headEnd type="none" w="sm" len="sm"/>
            <a:tailEnd type="none" w="sm" len="sm"/>
          </a:ln>
        </p:spPr>
      </p:cxnSp>
      <p:pic>
        <p:nvPicPr>
          <p:cNvPr id="450" name="Google Shape;450;p106" descr="A picture containing text, tableware, dishware, plate&#10;&#10;Description automatically generated"/>
          <p:cNvPicPr preferRelativeResize="0"/>
          <p:nvPr/>
        </p:nvPicPr>
        <p:blipFill rotWithShape="1">
          <a:blip r:embed="rId3">
            <a:alphaModFix/>
          </a:blip>
          <a:srcRect/>
          <a:stretch/>
        </p:blipFill>
        <p:spPr>
          <a:xfrm>
            <a:off x="857271" y="6291740"/>
            <a:ext cx="799279" cy="442766"/>
          </a:xfrm>
          <a:prstGeom prst="rect">
            <a:avLst/>
          </a:prstGeom>
          <a:noFill/>
          <a:ln>
            <a:noFill/>
          </a:ln>
        </p:spPr>
      </p:pic>
      <p:sp>
        <p:nvSpPr>
          <p:cNvPr id="451" name="Google Shape;451;p106"/>
          <p:cNvSpPr txBox="1">
            <a:spLocks noGrp="1"/>
          </p:cNvSpPr>
          <p:nvPr>
            <p:ph type="body" idx="1"/>
          </p:nvPr>
        </p:nvSpPr>
        <p:spPr>
          <a:xfrm>
            <a:off x="1747907" y="2822788"/>
            <a:ext cx="1467077" cy="1212425"/>
          </a:xfrm>
          <a:prstGeom prst="rect">
            <a:avLst/>
          </a:prstGeom>
          <a:noFill/>
          <a:ln>
            <a:noFill/>
          </a:ln>
        </p:spPr>
        <p:txBody>
          <a:bodyPr spcFirstLastPara="1" wrap="square" lIns="91425" tIns="45700" rIns="91425" bIns="45700" anchor="ctr" anchorCtr="0">
            <a:normAutofit/>
          </a:bodyPr>
          <a:lstStyle>
            <a:lvl1pPr marL="457200" lvl="0" indent="-228600" algn="ctr">
              <a:lnSpc>
                <a:spcPct val="90000"/>
              </a:lnSpc>
              <a:spcBef>
                <a:spcPts val="1000"/>
              </a:spcBef>
              <a:spcAft>
                <a:spcPts val="0"/>
              </a:spcAft>
              <a:buSzPts val="2800"/>
              <a:buNone/>
              <a:defRPr sz="2400">
                <a:solidFill>
                  <a:schemeClr val="dk1"/>
                </a:solidFill>
                <a:latin typeface="Arial"/>
                <a:ea typeface="Arial"/>
                <a:cs typeface="Arial"/>
                <a:sym typeface="Arial"/>
              </a:defRPr>
            </a:lvl1pPr>
            <a:lvl2pPr marL="914400" lvl="1" indent="-228600" algn="l">
              <a:lnSpc>
                <a:spcPct val="90000"/>
              </a:lnSpc>
              <a:spcBef>
                <a:spcPts val="500"/>
              </a:spcBef>
              <a:spcAft>
                <a:spcPts val="0"/>
              </a:spcAft>
              <a:buSzPts val="2400"/>
              <a:buNone/>
              <a:defRPr sz="1800"/>
            </a:lvl2pPr>
            <a:lvl3pPr marL="1371600" lvl="2" indent="-228600" algn="l">
              <a:lnSpc>
                <a:spcPct val="90000"/>
              </a:lnSpc>
              <a:spcBef>
                <a:spcPts val="500"/>
              </a:spcBef>
              <a:spcAft>
                <a:spcPts val="0"/>
              </a:spcAft>
              <a:buSzPts val="2000"/>
              <a:buNone/>
              <a:defRPr sz="1800"/>
            </a:lvl3pPr>
            <a:lvl4pPr marL="1828800" lvl="3" indent="-228600" algn="l">
              <a:lnSpc>
                <a:spcPct val="90000"/>
              </a:lnSpc>
              <a:spcBef>
                <a:spcPts val="500"/>
              </a:spcBef>
              <a:spcAft>
                <a:spcPts val="0"/>
              </a:spcAft>
              <a:buSzPts val="1800"/>
              <a:buNone/>
              <a:defRPr sz="1800"/>
            </a:lvl4pPr>
            <a:lvl5pPr marL="2286000" lvl="4" indent="-228600" algn="l">
              <a:lnSpc>
                <a:spcPct val="90000"/>
              </a:lnSpc>
              <a:spcBef>
                <a:spcPts val="500"/>
              </a:spcBef>
              <a:spcAft>
                <a:spcPts val="0"/>
              </a:spcAft>
              <a:buSzPts val="1800"/>
              <a:buNone/>
              <a:defRPr sz="1800"/>
            </a:lvl5pPr>
            <a:lvl6pPr marL="2743200" lvl="5" indent="-342900" algn="l">
              <a:lnSpc>
                <a:spcPct val="90000"/>
              </a:lnSpc>
              <a:spcBef>
                <a:spcPts val="500"/>
              </a:spcBef>
              <a:spcAft>
                <a:spcPts val="0"/>
              </a:spcAft>
              <a:buSzPts val="1800"/>
              <a:buChar char="•"/>
              <a:defRPr/>
            </a:lvl6pPr>
            <a:lvl7pPr marL="3200400" lvl="6" indent="-342900" algn="l">
              <a:lnSpc>
                <a:spcPct val="90000"/>
              </a:lnSpc>
              <a:spcBef>
                <a:spcPts val="500"/>
              </a:spcBef>
              <a:spcAft>
                <a:spcPts val="0"/>
              </a:spcAft>
              <a:buSzPts val="1800"/>
              <a:buChar char="•"/>
              <a:defRPr/>
            </a:lvl7pPr>
            <a:lvl8pPr marL="3657600" lvl="7" indent="-342900" algn="l">
              <a:lnSpc>
                <a:spcPct val="90000"/>
              </a:lnSpc>
              <a:spcBef>
                <a:spcPts val="500"/>
              </a:spcBef>
              <a:spcAft>
                <a:spcPts val="0"/>
              </a:spcAft>
              <a:buSzPts val="1800"/>
              <a:buChar char="•"/>
              <a:defRPr/>
            </a:lvl8pPr>
            <a:lvl9pPr marL="4114800" lvl="8" indent="-342900" algn="l">
              <a:lnSpc>
                <a:spcPct val="90000"/>
              </a:lnSpc>
              <a:spcBef>
                <a:spcPts val="500"/>
              </a:spcBef>
              <a:spcAft>
                <a:spcPts val="0"/>
              </a:spcAft>
              <a:buSzPts val="1800"/>
              <a:buChar char="•"/>
              <a:defRPr/>
            </a:lvl9pPr>
          </a:lstStyle>
          <a:p>
            <a:endParaRPr/>
          </a:p>
        </p:txBody>
      </p:sp>
      <p:sp>
        <p:nvSpPr>
          <p:cNvPr id="452" name="Google Shape;452;p106"/>
          <p:cNvSpPr txBox="1">
            <a:spLocks noGrp="1"/>
          </p:cNvSpPr>
          <p:nvPr>
            <p:ph type="body" idx="2"/>
          </p:nvPr>
        </p:nvSpPr>
        <p:spPr>
          <a:xfrm>
            <a:off x="4335918" y="2822788"/>
            <a:ext cx="1467077" cy="1212425"/>
          </a:xfrm>
          <a:prstGeom prst="rect">
            <a:avLst/>
          </a:prstGeom>
          <a:noFill/>
          <a:ln>
            <a:noFill/>
          </a:ln>
        </p:spPr>
        <p:txBody>
          <a:bodyPr spcFirstLastPara="1" wrap="square" lIns="91425" tIns="45700" rIns="91425" bIns="45700" anchor="ctr" anchorCtr="0">
            <a:normAutofit/>
          </a:bodyPr>
          <a:lstStyle>
            <a:lvl1pPr marL="457200" lvl="0" indent="-228600" algn="ctr">
              <a:lnSpc>
                <a:spcPct val="90000"/>
              </a:lnSpc>
              <a:spcBef>
                <a:spcPts val="1000"/>
              </a:spcBef>
              <a:spcAft>
                <a:spcPts val="0"/>
              </a:spcAft>
              <a:buSzPts val="2800"/>
              <a:buNone/>
              <a:defRPr sz="2400">
                <a:solidFill>
                  <a:schemeClr val="dk1"/>
                </a:solidFill>
                <a:latin typeface="Arial"/>
                <a:ea typeface="Arial"/>
                <a:cs typeface="Arial"/>
                <a:sym typeface="Arial"/>
              </a:defRPr>
            </a:lvl1pPr>
            <a:lvl2pPr marL="914400" lvl="1" indent="-228600" algn="l">
              <a:lnSpc>
                <a:spcPct val="90000"/>
              </a:lnSpc>
              <a:spcBef>
                <a:spcPts val="500"/>
              </a:spcBef>
              <a:spcAft>
                <a:spcPts val="0"/>
              </a:spcAft>
              <a:buSzPts val="2400"/>
              <a:buNone/>
              <a:defRPr sz="1800"/>
            </a:lvl2pPr>
            <a:lvl3pPr marL="1371600" lvl="2" indent="-228600" algn="l">
              <a:lnSpc>
                <a:spcPct val="90000"/>
              </a:lnSpc>
              <a:spcBef>
                <a:spcPts val="500"/>
              </a:spcBef>
              <a:spcAft>
                <a:spcPts val="0"/>
              </a:spcAft>
              <a:buSzPts val="2000"/>
              <a:buNone/>
              <a:defRPr sz="1800"/>
            </a:lvl3pPr>
            <a:lvl4pPr marL="1828800" lvl="3" indent="-228600" algn="l">
              <a:lnSpc>
                <a:spcPct val="90000"/>
              </a:lnSpc>
              <a:spcBef>
                <a:spcPts val="500"/>
              </a:spcBef>
              <a:spcAft>
                <a:spcPts val="0"/>
              </a:spcAft>
              <a:buSzPts val="1800"/>
              <a:buNone/>
              <a:defRPr sz="1800"/>
            </a:lvl4pPr>
            <a:lvl5pPr marL="2286000" lvl="4" indent="-228600" algn="l">
              <a:lnSpc>
                <a:spcPct val="90000"/>
              </a:lnSpc>
              <a:spcBef>
                <a:spcPts val="500"/>
              </a:spcBef>
              <a:spcAft>
                <a:spcPts val="0"/>
              </a:spcAft>
              <a:buSzPts val="1800"/>
              <a:buNone/>
              <a:defRPr sz="1800"/>
            </a:lvl5pPr>
            <a:lvl6pPr marL="2743200" lvl="5" indent="-342900" algn="l">
              <a:lnSpc>
                <a:spcPct val="90000"/>
              </a:lnSpc>
              <a:spcBef>
                <a:spcPts val="500"/>
              </a:spcBef>
              <a:spcAft>
                <a:spcPts val="0"/>
              </a:spcAft>
              <a:buSzPts val="1800"/>
              <a:buChar char="•"/>
              <a:defRPr/>
            </a:lvl6pPr>
            <a:lvl7pPr marL="3200400" lvl="6" indent="-342900" algn="l">
              <a:lnSpc>
                <a:spcPct val="90000"/>
              </a:lnSpc>
              <a:spcBef>
                <a:spcPts val="500"/>
              </a:spcBef>
              <a:spcAft>
                <a:spcPts val="0"/>
              </a:spcAft>
              <a:buSzPts val="1800"/>
              <a:buChar char="•"/>
              <a:defRPr/>
            </a:lvl7pPr>
            <a:lvl8pPr marL="3657600" lvl="7" indent="-342900" algn="l">
              <a:lnSpc>
                <a:spcPct val="90000"/>
              </a:lnSpc>
              <a:spcBef>
                <a:spcPts val="500"/>
              </a:spcBef>
              <a:spcAft>
                <a:spcPts val="0"/>
              </a:spcAft>
              <a:buSzPts val="1800"/>
              <a:buChar char="•"/>
              <a:defRPr/>
            </a:lvl8pPr>
            <a:lvl9pPr marL="4114800" lvl="8" indent="-342900" algn="l">
              <a:lnSpc>
                <a:spcPct val="90000"/>
              </a:lnSpc>
              <a:spcBef>
                <a:spcPts val="500"/>
              </a:spcBef>
              <a:spcAft>
                <a:spcPts val="0"/>
              </a:spcAft>
              <a:buSzPts val="1800"/>
              <a:buChar char="•"/>
              <a:defRPr/>
            </a:lvl9pPr>
          </a:lstStyle>
          <a:p>
            <a:endParaRPr/>
          </a:p>
        </p:txBody>
      </p:sp>
      <p:sp>
        <p:nvSpPr>
          <p:cNvPr id="453" name="Google Shape;453;p106"/>
          <p:cNvSpPr txBox="1">
            <a:spLocks noGrp="1"/>
          </p:cNvSpPr>
          <p:nvPr>
            <p:ph type="body" idx="3"/>
          </p:nvPr>
        </p:nvSpPr>
        <p:spPr>
          <a:xfrm>
            <a:off x="6923929" y="2822788"/>
            <a:ext cx="1467077" cy="1212425"/>
          </a:xfrm>
          <a:prstGeom prst="rect">
            <a:avLst/>
          </a:prstGeom>
          <a:noFill/>
          <a:ln>
            <a:noFill/>
          </a:ln>
        </p:spPr>
        <p:txBody>
          <a:bodyPr spcFirstLastPara="1" wrap="square" lIns="91425" tIns="45700" rIns="91425" bIns="45700" anchor="ctr" anchorCtr="0">
            <a:normAutofit/>
          </a:bodyPr>
          <a:lstStyle>
            <a:lvl1pPr marL="457200" lvl="0" indent="-228600" algn="ctr">
              <a:lnSpc>
                <a:spcPct val="90000"/>
              </a:lnSpc>
              <a:spcBef>
                <a:spcPts val="1000"/>
              </a:spcBef>
              <a:spcAft>
                <a:spcPts val="0"/>
              </a:spcAft>
              <a:buSzPts val="2800"/>
              <a:buNone/>
              <a:defRPr sz="2400">
                <a:solidFill>
                  <a:schemeClr val="dk1"/>
                </a:solidFill>
                <a:latin typeface="Arial"/>
                <a:ea typeface="Arial"/>
                <a:cs typeface="Arial"/>
                <a:sym typeface="Arial"/>
              </a:defRPr>
            </a:lvl1pPr>
            <a:lvl2pPr marL="914400" lvl="1" indent="-228600" algn="l">
              <a:lnSpc>
                <a:spcPct val="90000"/>
              </a:lnSpc>
              <a:spcBef>
                <a:spcPts val="500"/>
              </a:spcBef>
              <a:spcAft>
                <a:spcPts val="0"/>
              </a:spcAft>
              <a:buSzPts val="2400"/>
              <a:buNone/>
              <a:defRPr sz="1800"/>
            </a:lvl2pPr>
            <a:lvl3pPr marL="1371600" lvl="2" indent="-228600" algn="l">
              <a:lnSpc>
                <a:spcPct val="90000"/>
              </a:lnSpc>
              <a:spcBef>
                <a:spcPts val="500"/>
              </a:spcBef>
              <a:spcAft>
                <a:spcPts val="0"/>
              </a:spcAft>
              <a:buSzPts val="2000"/>
              <a:buNone/>
              <a:defRPr sz="1800"/>
            </a:lvl3pPr>
            <a:lvl4pPr marL="1828800" lvl="3" indent="-228600" algn="l">
              <a:lnSpc>
                <a:spcPct val="90000"/>
              </a:lnSpc>
              <a:spcBef>
                <a:spcPts val="500"/>
              </a:spcBef>
              <a:spcAft>
                <a:spcPts val="0"/>
              </a:spcAft>
              <a:buSzPts val="1800"/>
              <a:buNone/>
              <a:defRPr sz="1800"/>
            </a:lvl4pPr>
            <a:lvl5pPr marL="2286000" lvl="4" indent="-228600" algn="l">
              <a:lnSpc>
                <a:spcPct val="90000"/>
              </a:lnSpc>
              <a:spcBef>
                <a:spcPts val="500"/>
              </a:spcBef>
              <a:spcAft>
                <a:spcPts val="0"/>
              </a:spcAft>
              <a:buSzPts val="1800"/>
              <a:buNone/>
              <a:defRPr sz="1800"/>
            </a:lvl5pPr>
            <a:lvl6pPr marL="2743200" lvl="5" indent="-342900" algn="l">
              <a:lnSpc>
                <a:spcPct val="90000"/>
              </a:lnSpc>
              <a:spcBef>
                <a:spcPts val="500"/>
              </a:spcBef>
              <a:spcAft>
                <a:spcPts val="0"/>
              </a:spcAft>
              <a:buSzPts val="1800"/>
              <a:buChar char="•"/>
              <a:defRPr/>
            </a:lvl6pPr>
            <a:lvl7pPr marL="3200400" lvl="6" indent="-342900" algn="l">
              <a:lnSpc>
                <a:spcPct val="90000"/>
              </a:lnSpc>
              <a:spcBef>
                <a:spcPts val="500"/>
              </a:spcBef>
              <a:spcAft>
                <a:spcPts val="0"/>
              </a:spcAft>
              <a:buSzPts val="1800"/>
              <a:buChar char="•"/>
              <a:defRPr/>
            </a:lvl7pPr>
            <a:lvl8pPr marL="3657600" lvl="7" indent="-342900" algn="l">
              <a:lnSpc>
                <a:spcPct val="90000"/>
              </a:lnSpc>
              <a:spcBef>
                <a:spcPts val="500"/>
              </a:spcBef>
              <a:spcAft>
                <a:spcPts val="0"/>
              </a:spcAft>
              <a:buSzPts val="1800"/>
              <a:buChar char="•"/>
              <a:defRPr/>
            </a:lvl8pPr>
            <a:lvl9pPr marL="4114800" lvl="8" indent="-342900" algn="l">
              <a:lnSpc>
                <a:spcPct val="90000"/>
              </a:lnSpc>
              <a:spcBef>
                <a:spcPts val="500"/>
              </a:spcBef>
              <a:spcAft>
                <a:spcPts val="0"/>
              </a:spcAft>
              <a:buSzPts val="1800"/>
              <a:buChar char="•"/>
              <a:defRPr/>
            </a:lvl9pPr>
          </a:lstStyle>
          <a:p>
            <a:endParaRPr/>
          </a:p>
        </p:txBody>
      </p:sp>
      <p:sp>
        <p:nvSpPr>
          <p:cNvPr id="454" name="Google Shape;454;p106"/>
          <p:cNvSpPr txBox="1">
            <a:spLocks noGrp="1"/>
          </p:cNvSpPr>
          <p:nvPr>
            <p:ph type="body" idx="4"/>
          </p:nvPr>
        </p:nvSpPr>
        <p:spPr>
          <a:xfrm>
            <a:off x="9511940" y="2822788"/>
            <a:ext cx="1467077" cy="1212425"/>
          </a:xfrm>
          <a:prstGeom prst="rect">
            <a:avLst/>
          </a:prstGeom>
          <a:noFill/>
          <a:ln>
            <a:noFill/>
          </a:ln>
        </p:spPr>
        <p:txBody>
          <a:bodyPr spcFirstLastPara="1" wrap="square" lIns="91425" tIns="45700" rIns="91425" bIns="45700" anchor="ctr" anchorCtr="0">
            <a:normAutofit/>
          </a:bodyPr>
          <a:lstStyle>
            <a:lvl1pPr marL="457200" lvl="0" indent="-228600" algn="ctr">
              <a:lnSpc>
                <a:spcPct val="90000"/>
              </a:lnSpc>
              <a:spcBef>
                <a:spcPts val="1000"/>
              </a:spcBef>
              <a:spcAft>
                <a:spcPts val="0"/>
              </a:spcAft>
              <a:buSzPts val="2800"/>
              <a:buNone/>
              <a:defRPr sz="2400">
                <a:solidFill>
                  <a:schemeClr val="dk1"/>
                </a:solidFill>
                <a:latin typeface="Arial"/>
                <a:ea typeface="Arial"/>
                <a:cs typeface="Arial"/>
                <a:sym typeface="Arial"/>
              </a:defRPr>
            </a:lvl1pPr>
            <a:lvl2pPr marL="914400" lvl="1" indent="-228600" algn="l">
              <a:lnSpc>
                <a:spcPct val="90000"/>
              </a:lnSpc>
              <a:spcBef>
                <a:spcPts val="500"/>
              </a:spcBef>
              <a:spcAft>
                <a:spcPts val="0"/>
              </a:spcAft>
              <a:buSzPts val="2400"/>
              <a:buNone/>
              <a:defRPr sz="1800"/>
            </a:lvl2pPr>
            <a:lvl3pPr marL="1371600" lvl="2" indent="-228600" algn="l">
              <a:lnSpc>
                <a:spcPct val="90000"/>
              </a:lnSpc>
              <a:spcBef>
                <a:spcPts val="500"/>
              </a:spcBef>
              <a:spcAft>
                <a:spcPts val="0"/>
              </a:spcAft>
              <a:buSzPts val="2000"/>
              <a:buNone/>
              <a:defRPr sz="1800"/>
            </a:lvl3pPr>
            <a:lvl4pPr marL="1828800" lvl="3" indent="-228600" algn="l">
              <a:lnSpc>
                <a:spcPct val="90000"/>
              </a:lnSpc>
              <a:spcBef>
                <a:spcPts val="500"/>
              </a:spcBef>
              <a:spcAft>
                <a:spcPts val="0"/>
              </a:spcAft>
              <a:buSzPts val="1800"/>
              <a:buNone/>
              <a:defRPr sz="1800"/>
            </a:lvl4pPr>
            <a:lvl5pPr marL="2286000" lvl="4" indent="-228600" algn="l">
              <a:lnSpc>
                <a:spcPct val="90000"/>
              </a:lnSpc>
              <a:spcBef>
                <a:spcPts val="500"/>
              </a:spcBef>
              <a:spcAft>
                <a:spcPts val="0"/>
              </a:spcAft>
              <a:buSzPts val="1800"/>
              <a:buNone/>
              <a:defRPr sz="1800"/>
            </a:lvl5pPr>
            <a:lvl6pPr marL="2743200" lvl="5" indent="-342900" algn="l">
              <a:lnSpc>
                <a:spcPct val="90000"/>
              </a:lnSpc>
              <a:spcBef>
                <a:spcPts val="500"/>
              </a:spcBef>
              <a:spcAft>
                <a:spcPts val="0"/>
              </a:spcAft>
              <a:buSzPts val="1800"/>
              <a:buChar char="•"/>
              <a:defRPr/>
            </a:lvl6pPr>
            <a:lvl7pPr marL="3200400" lvl="6" indent="-342900" algn="l">
              <a:lnSpc>
                <a:spcPct val="90000"/>
              </a:lnSpc>
              <a:spcBef>
                <a:spcPts val="500"/>
              </a:spcBef>
              <a:spcAft>
                <a:spcPts val="0"/>
              </a:spcAft>
              <a:buSzPts val="1800"/>
              <a:buChar char="•"/>
              <a:defRPr/>
            </a:lvl7pPr>
            <a:lvl8pPr marL="3657600" lvl="7" indent="-342900" algn="l">
              <a:lnSpc>
                <a:spcPct val="90000"/>
              </a:lnSpc>
              <a:spcBef>
                <a:spcPts val="500"/>
              </a:spcBef>
              <a:spcAft>
                <a:spcPts val="0"/>
              </a:spcAft>
              <a:buSzPts val="1800"/>
              <a:buChar char="•"/>
              <a:defRPr/>
            </a:lvl8pPr>
            <a:lvl9pPr marL="4114800" lvl="8" indent="-342900" algn="l">
              <a:lnSpc>
                <a:spcPct val="90000"/>
              </a:lnSpc>
              <a:spcBef>
                <a:spcPts val="500"/>
              </a:spcBef>
              <a:spcAft>
                <a:spcPts val="0"/>
              </a:spcAft>
              <a:buSzPts val="1800"/>
              <a:buChar char="•"/>
              <a:defRPr/>
            </a:lvl9pPr>
          </a:lstStyle>
          <a:p>
            <a:endParaRPr/>
          </a:p>
        </p:txBody>
      </p:sp>
      <p:sp>
        <p:nvSpPr>
          <p:cNvPr id="455" name="Google Shape;455;p106"/>
          <p:cNvSpPr txBox="1">
            <a:spLocks noGrp="1"/>
          </p:cNvSpPr>
          <p:nvPr>
            <p:ph type="body" idx="5"/>
          </p:nvPr>
        </p:nvSpPr>
        <p:spPr>
          <a:xfrm>
            <a:off x="1309955" y="497107"/>
            <a:ext cx="6394977" cy="1051994"/>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SzPts val="2800"/>
              <a:buNone/>
              <a:defRPr b="1">
                <a:latin typeface="Arial"/>
                <a:ea typeface="Arial"/>
                <a:cs typeface="Arial"/>
                <a:sym typeface="Arial"/>
              </a:defRPr>
            </a:lvl1pPr>
            <a:lvl2pPr marL="914400" lvl="1" indent="-381000" algn="l">
              <a:lnSpc>
                <a:spcPct val="90000"/>
              </a:lnSpc>
              <a:spcBef>
                <a:spcPts val="500"/>
              </a:spcBef>
              <a:spcAft>
                <a:spcPts val="0"/>
              </a:spcAft>
              <a:buSzPts val="2400"/>
              <a:buChar char="•"/>
              <a:defRPr/>
            </a:lvl2pPr>
            <a:lvl3pPr marL="1371600" lvl="2" indent="-355600" algn="l">
              <a:lnSpc>
                <a:spcPct val="90000"/>
              </a:lnSpc>
              <a:spcBef>
                <a:spcPts val="500"/>
              </a:spcBef>
              <a:spcAft>
                <a:spcPts val="0"/>
              </a:spcAft>
              <a:buSzPts val="20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SzPts val="1800"/>
              <a:buChar char="•"/>
              <a:defRPr/>
            </a:lvl6pPr>
            <a:lvl7pPr marL="3200400" lvl="6" indent="-342900" algn="l">
              <a:lnSpc>
                <a:spcPct val="90000"/>
              </a:lnSpc>
              <a:spcBef>
                <a:spcPts val="500"/>
              </a:spcBef>
              <a:spcAft>
                <a:spcPts val="0"/>
              </a:spcAft>
              <a:buSzPts val="1800"/>
              <a:buChar char="•"/>
              <a:defRPr/>
            </a:lvl7pPr>
            <a:lvl8pPr marL="3657600" lvl="7" indent="-342900" algn="l">
              <a:lnSpc>
                <a:spcPct val="90000"/>
              </a:lnSpc>
              <a:spcBef>
                <a:spcPts val="500"/>
              </a:spcBef>
              <a:spcAft>
                <a:spcPts val="0"/>
              </a:spcAft>
              <a:buSzPts val="1800"/>
              <a:buChar char="•"/>
              <a:defRPr/>
            </a:lvl8pPr>
            <a:lvl9pPr marL="4114800" lvl="8" indent="-342900" algn="l">
              <a:lnSpc>
                <a:spcPct val="90000"/>
              </a:lnSpc>
              <a:spcBef>
                <a:spcPts val="500"/>
              </a:spcBef>
              <a:spcAft>
                <a:spcPts val="0"/>
              </a:spcAft>
              <a:buSzPts val="1800"/>
              <a:buChar char="•"/>
              <a:defRPr/>
            </a:lvl9pPr>
          </a:lstStyle>
          <a:p>
            <a:endParaRPr/>
          </a:p>
        </p:txBody>
      </p:sp>
      <p:sp>
        <p:nvSpPr>
          <p:cNvPr id="456" name="Google Shape;456;p106"/>
          <p:cNvSpPr txBox="1">
            <a:spLocks noGrp="1"/>
          </p:cNvSpPr>
          <p:nvPr>
            <p:ph type="body" idx="6"/>
          </p:nvPr>
        </p:nvSpPr>
        <p:spPr>
          <a:xfrm>
            <a:off x="4482307" y="6659528"/>
            <a:ext cx="3227387" cy="211137"/>
          </a:xfrm>
          <a:prstGeom prst="rect">
            <a:avLst/>
          </a:prstGeom>
          <a:noFill/>
          <a:ln>
            <a:noFill/>
          </a:ln>
        </p:spPr>
        <p:txBody>
          <a:bodyPr spcFirstLastPara="1" wrap="square" lIns="91425" tIns="45700" rIns="91425" bIns="45700" anchor="ctr" anchorCtr="0">
            <a:noAutofit/>
          </a:bodyPr>
          <a:lstStyle>
            <a:lvl1pPr marL="457200" lvl="0" indent="-228600" algn="ctr">
              <a:lnSpc>
                <a:spcPct val="90000"/>
              </a:lnSpc>
              <a:spcBef>
                <a:spcPts val="1000"/>
              </a:spcBef>
              <a:spcAft>
                <a:spcPts val="0"/>
              </a:spcAft>
              <a:buSzPts val="2800"/>
              <a:buNone/>
              <a:defRPr sz="800">
                <a:latin typeface="Arial"/>
                <a:ea typeface="Arial"/>
                <a:cs typeface="Arial"/>
                <a:sym typeface="Arial"/>
              </a:defRPr>
            </a:lvl1pPr>
            <a:lvl2pPr marL="914400" lvl="1" indent="-381000" algn="l">
              <a:lnSpc>
                <a:spcPct val="90000"/>
              </a:lnSpc>
              <a:spcBef>
                <a:spcPts val="500"/>
              </a:spcBef>
              <a:spcAft>
                <a:spcPts val="0"/>
              </a:spcAft>
              <a:buSzPts val="2400"/>
              <a:buChar char="•"/>
              <a:defRPr/>
            </a:lvl2pPr>
            <a:lvl3pPr marL="1371600" lvl="2" indent="-355600" algn="l">
              <a:lnSpc>
                <a:spcPct val="90000"/>
              </a:lnSpc>
              <a:spcBef>
                <a:spcPts val="500"/>
              </a:spcBef>
              <a:spcAft>
                <a:spcPts val="0"/>
              </a:spcAft>
              <a:buSzPts val="20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SzPts val="1800"/>
              <a:buChar char="•"/>
              <a:defRPr/>
            </a:lvl6pPr>
            <a:lvl7pPr marL="3200400" lvl="6" indent="-342900" algn="l">
              <a:lnSpc>
                <a:spcPct val="90000"/>
              </a:lnSpc>
              <a:spcBef>
                <a:spcPts val="500"/>
              </a:spcBef>
              <a:spcAft>
                <a:spcPts val="0"/>
              </a:spcAft>
              <a:buSzPts val="1800"/>
              <a:buChar char="•"/>
              <a:defRPr/>
            </a:lvl7pPr>
            <a:lvl8pPr marL="3657600" lvl="7" indent="-342900" algn="l">
              <a:lnSpc>
                <a:spcPct val="90000"/>
              </a:lnSpc>
              <a:spcBef>
                <a:spcPts val="500"/>
              </a:spcBef>
              <a:spcAft>
                <a:spcPts val="0"/>
              </a:spcAft>
              <a:buSzPts val="1800"/>
              <a:buChar char="•"/>
              <a:defRPr/>
            </a:lvl8pPr>
            <a:lvl9pPr marL="4114800" lvl="8" indent="-342900" algn="l">
              <a:lnSpc>
                <a:spcPct val="90000"/>
              </a:lnSpc>
              <a:spcBef>
                <a:spcPts val="500"/>
              </a:spcBef>
              <a:spcAft>
                <a:spcPts val="0"/>
              </a:spcAft>
              <a:buSzPts val="1800"/>
              <a:buChar char="•"/>
              <a:defRPr/>
            </a:lvl9pPr>
          </a:lstStyle>
          <a:p>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1_Agenda (roadmap 2)">
  <p:cSld name="1_Agenda (roadmap 2)">
    <p:bg>
      <p:bgPr>
        <a:solidFill>
          <a:schemeClr val="accent5"/>
        </a:solidFill>
        <a:effectLst/>
      </p:bgPr>
    </p:bg>
    <p:spTree>
      <p:nvGrpSpPr>
        <p:cNvPr id="1" name="Shape 457"/>
        <p:cNvGrpSpPr/>
        <p:nvPr/>
      </p:nvGrpSpPr>
      <p:grpSpPr>
        <a:xfrm>
          <a:off x="0" y="0"/>
          <a:ext cx="0" cy="0"/>
          <a:chOff x="0" y="0"/>
          <a:chExt cx="0" cy="0"/>
        </a:xfrm>
      </p:grpSpPr>
      <p:pic>
        <p:nvPicPr>
          <p:cNvPr id="458" name="Google Shape;458;p107"/>
          <p:cNvPicPr preferRelativeResize="0"/>
          <p:nvPr/>
        </p:nvPicPr>
        <p:blipFill rotWithShape="1">
          <a:blip r:embed="rId2">
            <a:alphaModFix/>
          </a:blip>
          <a:srcRect/>
          <a:stretch/>
        </p:blipFill>
        <p:spPr>
          <a:xfrm>
            <a:off x="586064" y="-4469173"/>
            <a:ext cx="13258800" cy="13258800"/>
          </a:xfrm>
          <a:prstGeom prst="rect">
            <a:avLst/>
          </a:prstGeom>
          <a:noFill/>
          <a:ln>
            <a:noFill/>
          </a:ln>
        </p:spPr>
      </p:pic>
      <p:sp>
        <p:nvSpPr>
          <p:cNvPr id="459" name="Google Shape;459;p107"/>
          <p:cNvSpPr/>
          <p:nvPr/>
        </p:nvSpPr>
        <p:spPr>
          <a:xfrm>
            <a:off x="1344196" y="2321686"/>
            <a:ext cx="2274498" cy="2214628"/>
          </a:xfrm>
          <a:custGeom>
            <a:avLst/>
            <a:gdLst/>
            <a:ahLst/>
            <a:cxnLst/>
            <a:rect l="l" t="t" r="r" b="b"/>
            <a:pathLst>
              <a:path w="2372360" h="2372360" extrusionOk="0">
                <a:moveTo>
                  <a:pt x="1185976" y="0"/>
                </a:moveTo>
                <a:lnTo>
                  <a:pt x="1138277" y="941"/>
                </a:lnTo>
                <a:lnTo>
                  <a:pt x="1091055" y="3743"/>
                </a:lnTo>
                <a:lnTo>
                  <a:pt x="1044347" y="8369"/>
                </a:lnTo>
                <a:lnTo>
                  <a:pt x="998188" y="14784"/>
                </a:lnTo>
                <a:lnTo>
                  <a:pt x="952613" y="22952"/>
                </a:lnTo>
                <a:lnTo>
                  <a:pt x="907658" y="32839"/>
                </a:lnTo>
                <a:lnTo>
                  <a:pt x="863358" y="44408"/>
                </a:lnTo>
                <a:lnTo>
                  <a:pt x="819750" y="57624"/>
                </a:lnTo>
                <a:lnTo>
                  <a:pt x="776867" y="72452"/>
                </a:lnTo>
                <a:lnTo>
                  <a:pt x="734745" y="88857"/>
                </a:lnTo>
                <a:lnTo>
                  <a:pt x="693421" y="106803"/>
                </a:lnTo>
                <a:lnTo>
                  <a:pt x="652929" y="126254"/>
                </a:lnTo>
                <a:lnTo>
                  <a:pt x="613305" y="147175"/>
                </a:lnTo>
                <a:lnTo>
                  <a:pt x="574584" y="169531"/>
                </a:lnTo>
                <a:lnTo>
                  <a:pt x="536802" y="193286"/>
                </a:lnTo>
                <a:lnTo>
                  <a:pt x="499994" y="218405"/>
                </a:lnTo>
                <a:lnTo>
                  <a:pt x="464195" y="244852"/>
                </a:lnTo>
                <a:lnTo>
                  <a:pt x="429442" y="272592"/>
                </a:lnTo>
                <a:lnTo>
                  <a:pt x="395769" y="301590"/>
                </a:lnTo>
                <a:lnTo>
                  <a:pt x="363211" y="331810"/>
                </a:lnTo>
                <a:lnTo>
                  <a:pt x="331805" y="363216"/>
                </a:lnTo>
                <a:lnTo>
                  <a:pt x="301585" y="395774"/>
                </a:lnTo>
                <a:lnTo>
                  <a:pt x="272588" y="429447"/>
                </a:lnTo>
                <a:lnTo>
                  <a:pt x="244848" y="464201"/>
                </a:lnTo>
                <a:lnTo>
                  <a:pt x="218401" y="499999"/>
                </a:lnTo>
                <a:lnTo>
                  <a:pt x="193283" y="536808"/>
                </a:lnTo>
                <a:lnTo>
                  <a:pt x="169528" y="574590"/>
                </a:lnTo>
                <a:lnTo>
                  <a:pt x="147172" y="613311"/>
                </a:lnTo>
                <a:lnTo>
                  <a:pt x="126251" y="652935"/>
                </a:lnTo>
                <a:lnTo>
                  <a:pt x="106801" y="693427"/>
                </a:lnTo>
                <a:lnTo>
                  <a:pt x="88855" y="734751"/>
                </a:lnTo>
                <a:lnTo>
                  <a:pt x="72451" y="776872"/>
                </a:lnTo>
                <a:lnTo>
                  <a:pt x="57623" y="819754"/>
                </a:lnTo>
                <a:lnTo>
                  <a:pt x="44407" y="863363"/>
                </a:lnTo>
                <a:lnTo>
                  <a:pt x="32838" y="907662"/>
                </a:lnTo>
                <a:lnTo>
                  <a:pt x="22952" y="952617"/>
                </a:lnTo>
                <a:lnTo>
                  <a:pt x="14783" y="998191"/>
                </a:lnTo>
                <a:lnTo>
                  <a:pt x="8369" y="1044349"/>
                </a:lnTo>
                <a:lnTo>
                  <a:pt x="3743" y="1091057"/>
                </a:lnTo>
                <a:lnTo>
                  <a:pt x="941" y="1138277"/>
                </a:lnTo>
                <a:lnTo>
                  <a:pt x="0" y="1185976"/>
                </a:lnTo>
                <a:lnTo>
                  <a:pt x="941" y="1233676"/>
                </a:lnTo>
                <a:lnTo>
                  <a:pt x="3743" y="1280898"/>
                </a:lnTo>
                <a:lnTo>
                  <a:pt x="8369" y="1327606"/>
                </a:lnTo>
                <a:lnTo>
                  <a:pt x="14783" y="1373765"/>
                </a:lnTo>
                <a:lnTo>
                  <a:pt x="22952" y="1419340"/>
                </a:lnTo>
                <a:lnTo>
                  <a:pt x="32838" y="1464295"/>
                </a:lnTo>
                <a:lnTo>
                  <a:pt x="44407" y="1508595"/>
                </a:lnTo>
                <a:lnTo>
                  <a:pt x="57623" y="1552204"/>
                </a:lnTo>
                <a:lnTo>
                  <a:pt x="72451" y="1595087"/>
                </a:lnTo>
                <a:lnTo>
                  <a:pt x="88855" y="1637209"/>
                </a:lnTo>
                <a:lnTo>
                  <a:pt x="106801" y="1678534"/>
                </a:lnTo>
                <a:lnTo>
                  <a:pt x="126251" y="1719026"/>
                </a:lnTo>
                <a:lnTo>
                  <a:pt x="147172" y="1758651"/>
                </a:lnTo>
                <a:lnTo>
                  <a:pt x="169528" y="1797372"/>
                </a:lnTo>
                <a:lnTo>
                  <a:pt x="193283" y="1835154"/>
                </a:lnTo>
                <a:lnTo>
                  <a:pt x="218401" y="1871963"/>
                </a:lnTo>
                <a:lnTo>
                  <a:pt x="244848" y="1907762"/>
                </a:lnTo>
                <a:lnTo>
                  <a:pt x="272588" y="1942516"/>
                </a:lnTo>
                <a:lnTo>
                  <a:pt x="301585" y="1976190"/>
                </a:lnTo>
                <a:lnTo>
                  <a:pt x="331805" y="2008748"/>
                </a:lnTo>
                <a:lnTo>
                  <a:pt x="363211" y="2040154"/>
                </a:lnTo>
                <a:lnTo>
                  <a:pt x="395769" y="2070374"/>
                </a:lnTo>
                <a:lnTo>
                  <a:pt x="429442" y="2099372"/>
                </a:lnTo>
                <a:lnTo>
                  <a:pt x="464195" y="2127112"/>
                </a:lnTo>
                <a:lnTo>
                  <a:pt x="499994" y="2153560"/>
                </a:lnTo>
                <a:lnTo>
                  <a:pt x="536802" y="2178679"/>
                </a:lnTo>
                <a:lnTo>
                  <a:pt x="574584" y="2202434"/>
                </a:lnTo>
                <a:lnTo>
                  <a:pt x="613305" y="2224790"/>
                </a:lnTo>
                <a:lnTo>
                  <a:pt x="652929" y="2245711"/>
                </a:lnTo>
                <a:lnTo>
                  <a:pt x="693421" y="2265162"/>
                </a:lnTo>
                <a:lnTo>
                  <a:pt x="734745" y="2283108"/>
                </a:lnTo>
                <a:lnTo>
                  <a:pt x="776867" y="2299513"/>
                </a:lnTo>
                <a:lnTo>
                  <a:pt x="819750" y="2314341"/>
                </a:lnTo>
                <a:lnTo>
                  <a:pt x="863358" y="2327557"/>
                </a:lnTo>
                <a:lnTo>
                  <a:pt x="907658" y="2339127"/>
                </a:lnTo>
                <a:lnTo>
                  <a:pt x="952613" y="2349013"/>
                </a:lnTo>
                <a:lnTo>
                  <a:pt x="998188" y="2357182"/>
                </a:lnTo>
                <a:lnTo>
                  <a:pt x="1044347" y="2363597"/>
                </a:lnTo>
                <a:lnTo>
                  <a:pt x="1091055" y="2368223"/>
                </a:lnTo>
                <a:lnTo>
                  <a:pt x="1138277" y="2371024"/>
                </a:lnTo>
                <a:lnTo>
                  <a:pt x="1185976" y="2371966"/>
                </a:lnTo>
                <a:lnTo>
                  <a:pt x="1233676" y="2371024"/>
                </a:lnTo>
                <a:lnTo>
                  <a:pt x="1280898" y="2368223"/>
                </a:lnTo>
                <a:lnTo>
                  <a:pt x="1327606" y="2363597"/>
                </a:lnTo>
                <a:lnTo>
                  <a:pt x="1373765" y="2357182"/>
                </a:lnTo>
                <a:lnTo>
                  <a:pt x="1419340" y="2349013"/>
                </a:lnTo>
                <a:lnTo>
                  <a:pt x="1464294" y="2339127"/>
                </a:lnTo>
                <a:lnTo>
                  <a:pt x="1508594" y="2327557"/>
                </a:lnTo>
                <a:lnTo>
                  <a:pt x="1552203" y="2314341"/>
                </a:lnTo>
                <a:lnTo>
                  <a:pt x="1595086" y="2299513"/>
                </a:lnTo>
                <a:lnTo>
                  <a:pt x="1637207" y="2283108"/>
                </a:lnTo>
                <a:lnTo>
                  <a:pt x="1678531" y="2265162"/>
                </a:lnTo>
                <a:lnTo>
                  <a:pt x="1719023" y="2245711"/>
                </a:lnTo>
                <a:lnTo>
                  <a:pt x="1758648" y="2224790"/>
                </a:lnTo>
                <a:lnTo>
                  <a:pt x="1797368" y="2202434"/>
                </a:lnTo>
                <a:lnTo>
                  <a:pt x="1835151" y="2178679"/>
                </a:lnTo>
                <a:lnTo>
                  <a:pt x="1871959" y="2153560"/>
                </a:lnTo>
                <a:lnTo>
                  <a:pt x="1907757" y="2127112"/>
                </a:lnTo>
                <a:lnTo>
                  <a:pt x="1942511" y="2099372"/>
                </a:lnTo>
                <a:lnTo>
                  <a:pt x="1976184" y="2070374"/>
                </a:lnTo>
                <a:lnTo>
                  <a:pt x="2008741" y="2040154"/>
                </a:lnTo>
                <a:lnTo>
                  <a:pt x="2040148" y="2008748"/>
                </a:lnTo>
                <a:lnTo>
                  <a:pt x="2070367" y="1976190"/>
                </a:lnTo>
                <a:lnTo>
                  <a:pt x="2099365" y="1942516"/>
                </a:lnTo>
                <a:lnTo>
                  <a:pt x="2127104" y="1907762"/>
                </a:lnTo>
                <a:lnTo>
                  <a:pt x="2153551" y="1871963"/>
                </a:lnTo>
                <a:lnTo>
                  <a:pt x="2178670" y="1835154"/>
                </a:lnTo>
                <a:lnTo>
                  <a:pt x="2202425" y="1797372"/>
                </a:lnTo>
                <a:lnTo>
                  <a:pt x="2224780" y="1758651"/>
                </a:lnTo>
                <a:lnTo>
                  <a:pt x="2245701" y="1719026"/>
                </a:lnTo>
                <a:lnTo>
                  <a:pt x="2265152" y="1678534"/>
                </a:lnTo>
                <a:lnTo>
                  <a:pt x="2283097" y="1637209"/>
                </a:lnTo>
                <a:lnTo>
                  <a:pt x="2299502" y="1595087"/>
                </a:lnTo>
                <a:lnTo>
                  <a:pt x="2314330" y="1552204"/>
                </a:lnTo>
                <a:lnTo>
                  <a:pt x="2327546" y="1508595"/>
                </a:lnTo>
                <a:lnTo>
                  <a:pt x="2339115" y="1464295"/>
                </a:lnTo>
                <a:lnTo>
                  <a:pt x="2349001" y="1419340"/>
                </a:lnTo>
                <a:lnTo>
                  <a:pt x="2357169" y="1373765"/>
                </a:lnTo>
                <a:lnTo>
                  <a:pt x="2363584" y="1327606"/>
                </a:lnTo>
                <a:lnTo>
                  <a:pt x="2368210" y="1280898"/>
                </a:lnTo>
                <a:lnTo>
                  <a:pt x="2371011" y="1233676"/>
                </a:lnTo>
                <a:lnTo>
                  <a:pt x="2371953" y="1185976"/>
                </a:lnTo>
                <a:lnTo>
                  <a:pt x="2371011" y="1138277"/>
                </a:lnTo>
                <a:lnTo>
                  <a:pt x="2368210" y="1091057"/>
                </a:lnTo>
                <a:lnTo>
                  <a:pt x="2363584" y="1044349"/>
                </a:lnTo>
                <a:lnTo>
                  <a:pt x="2357169" y="998191"/>
                </a:lnTo>
                <a:lnTo>
                  <a:pt x="2349001" y="952617"/>
                </a:lnTo>
                <a:lnTo>
                  <a:pt x="2339115" y="907662"/>
                </a:lnTo>
                <a:lnTo>
                  <a:pt x="2327546" y="863363"/>
                </a:lnTo>
                <a:lnTo>
                  <a:pt x="2314330" y="819754"/>
                </a:lnTo>
                <a:lnTo>
                  <a:pt x="2299502" y="776872"/>
                </a:lnTo>
                <a:lnTo>
                  <a:pt x="2283097" y="734751"/>
                </a:lnTo>
                <a:lnTo>
                  <a:pt x="2265152" y="693427"/>
                </a:lnTo>
                <a:lnTo>
                  <a:pt x="2245701" y="652935"/>
                </a:lnTo>
                <a:lnTo>
                  <a:pt x="2224780" y="613311"/>
                </a:lnTo>
                <a:lnTo>
                  <a:pt x="2202425" y="574590"/>
                </a:lnTo>
                <a:lnTo>
                  <a:pt x="2178670" y="536808"/>
                </a:lnTo>
                <a:lnTo>
                  <a:pt x="2153551" y="499999"/>
                </a:lnTo>
                <a:lnTo>
                  <a:pt x="2127104" y="464201"/>
                </a:lnTo>
                <a:lnTo>
                  <a:pt x="2099365" y="429447"/>
                </a:lnTo>
                <a:lnTo>
                  <a:pt x="2070367" y="395774"/>
                </a:lnTo>
                <a:lnTo>
                  <a:pt x="2040148" y="363216"/>
                </a:lnTo>
                <a:lnTo>
                  <a:pt x="2008741" y="331810"/>
                </a:lnTo>
                <a:lnTo>
                  <a:pt x="1976184" y="301590"/>
                </a:lnTo>
                <a:lnTo>
                  <a:pt x="1942511" y="272592"/>
                </a:lnTo>
                <a:lnTo>
                  <a:pt x="1907757" y="244852"/>
                </a:lnTo>
                <a:lnTo>
                  <a:pt x="1871959" y="218405"/>
                </a:lnTo>
                <a:lnTo>
                  <a:pt x="1835151" y="193286"/>
                </a:lnTo>
                <a:lnTo>
                  <a:pt x="1797368" y="169531"/>
                </a:lnTo>
                <a:lnTo>
                  <a:pt x="1758648" y="147175"/>
                </a:lnTo>
                <a:lnTo>
                  <a:pt x="1719023" y="126254"/>
                </a:lnTo>
                <a:lnTo>
                  <a:pt x="1678531" y="106803"/>
                </a:lnTo>
                <a:lnTo>
                  <a:pt x="1637207" y="88857"/>
                </a:lnTo>
                <a:lnTo>
                  <a:pt x="1595086" y="72452"/>
                </a:lnTo>
                <a:lnTo>
                  <a:pt x="1552203" y="57624"/>
                </a:lnTo>
                <a:lnTo>
                  <a:pt x="1508594" y="44408"/>
                </a:lnTo>
                <a:lnTo>
                  <a:pt x="1464294" y="32839"/>
                </a:lnTo>
                <a:lnTo>
                  <a:pt x="1419340" y="22952"/>
                </a:lnTo>
                <a:lnTo>
                  <a:pt x="1373765" y="14784"/>
                </a:lnTo>
                <a:lnTo>
                  <a:pt x="1327606" y="8369"/>
                </a:lnTo>
                <a:lnTo>
                  <a:pt x="1280898" y="3743"/>
                </a:lnTo>
                <a:lnTo>
                  <a:pt x="1233676" y="941"/>
                </a:lnTo>
                <a:lnTo>
                  <a:pt x="1185976" y="0"/>
                </a:lnTo>
                <a:close/>
              </a:path>
            </a:pathLst>
          </a:custGeom>
          <a:solidFill>
            <a:schemeClr val="accent6">
              <a:alpha val="34901"/>
            </a:schemeClr>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400" b="0" i="0" u="none" strike="noStrike" cap="none">
              <a:solidFill>
                <a:srgbClr val="87D432"/>
              </a:solidFill>
              <a:latin typeface="Arial"/>
              <a:ea typeface="Arial"/>
              <a:cs typeface="Arial"/>
              <a:sym typeface="Arial"/>
            </a:endParaRPr>
          </a:p>
        </p:txBody>
      </p:sp>
      <p:sp>
        <p:nvSpPr>
          <p:cNvPr id="460" name="Google Shape;460;p107"/>
          <p:cNvSpPr/>
          <p:nvPr/>
        </p:nvSpPr>
        <p:spPr>
          <a:xfrm>
            <a:off x="6520218" y="2321686"/>
            <a:ext cx="2274498" cy="2214628"/>
          </a:xfrm>
          <a:custGeom>
            <a:avLst/>
            <a:gdLst/>
            <a:ahLst/>
            <a:cxnLst/>
            <a:rect l="l" t="t" r="r" b="b"/>
            <a:pathLst>
              <a:path w="2372360" h="2372360" extrusionOk="0">
                <a:moveTo>
                  <a:pt x="1185976" y="0"/>
                </a:moveTo>
                <a:lnTo>
                  <a:pt x="1138277" y="941"/>
                </a:lnTo>
                <a:lnTo>
                  <a:pt x="1091055" y="3743"/>
                </a:lnTo>
                <a:lnTo>
                  <a:pt x="1044347" y="8369"/>
                </a:lnTo>
                <a:lnTo>
                  <a:pt x="998188" y="14784"/>
                </a:lnTo>
                <a:lnTo>
                  <a:pt x="952613" y="22952"/>
                </a:lnTo>
                <a:lnTo>
                  <a:pt x="907658" y="32839"/>
                </a:lnTo>
                <a:lnTo>
                  <a:pt x="863358" y="44408"/>
                </a:lnTo>
                <a:lnTo>
                  <a:pt x="819750" y="57624"/>
                </a:lnTo>
                <a:lnTo>
                  <a:pt x="776867" y="72452"/>
                </a:lnTo>
                <a:lnTo>
                  <a:pt x="734745" y="88857"/>
                </a:lnTo>
                <a:lnTo>
                  <a:pt x="693421" y="106803"/>
                </a:lnTo>
                <a:lnTo>
                  <a:pt x="652929" y="126254"/>
                </a:lnTo>
                <a:lnTo>
                  <a:pt x="613305" y="147175"/>
                </a:lnTo>
                <a:lnTo>
                  <a:pt x="574584" y="169531"/>
                </a:lnTo>
                <a:lnTo>
                  <a:pt x="536802" y="193286"/>
                </a:lnTo>
                <a:lnTo>
                  <a:pt x="499994" y="218405"/>
                </a:lnTo>
                <a:lnTo>
                  <a:pt x="464195" y="244852"/>
                </a:lnTo>
                <a:lnTo>
                  <a:pt x="429442" y="272592"/>
                </a:lnTo>
                <a:lnTo>
                  <a:pt x="395769" y="301590"/>
                </a:lnTo>
                <a:lnTo>
                  <a:pt x="363211" y="331810"/>
                </a:lnTo>
                <a:lnTo>
                  <a:pt x="331805" y="363216"/>
                </a:lnTo>
                <a:lnTo>
                  <a:pt x="301585" y="395774"/>
                </a:lnTo>
                <a:lnTo>
                  <a:pt x="272588" y="429447"/>
                </a:lnTo>
                <a:lnTo>
                  <a:pt x="244848" y="464201"/>
                </a:lnTo>
                <a:lnTo>
                  <a:pt x="218401" y="499999"/>
                </a:lnTo>
                <a:lnTo>
                  <a:pt x="193283" y="536808"/>
                </a:lnTo>
                <a:lnTo>
                  <a:pt x="169528" y="574590"/>
                </a:lnTo>
                <a:lnTo>
                  <a:pt x="147172" y="613311"/>
                </a:lnTo>
                <a:lnTo>
                  <a:pt x="126251" y="652935"/>
                </a:lnTo>
                <a:lnTo>
                  <a:pt x="106801" y="693427"/>
                </a:lnTo>
                <a:lnTo>
                  <a:pt x="88855" y="734751"/>
                </a:lnTo>
                <a:lnTo>
                  <a:pt x="72451" y="776872"/>
                </a:lnTo>
                <a:lnTo>
                  <a:pt x="57623" y="819754"/>
                </a:lnTo>
                <a:lnTo>
                  <a:pt x="44407" y="863363"/>
                </a:lnTo>
                <a:lnTo>
                  <a:pt x="32838" y="907662"/>
                </a:lnTo>
                <a:lnTo>
                  <a:pt x="22952" y="952617"/>
                </a:lnTo>
                <a:lnTo>
                  <a:pt x="14783" y="998191"/>
                </a:lnTo>
                <a:lnTo>
                  <a:pt x="8369" y="1044349"/>
                </a:lnTo>
                <a:lnTo>
                  <a:pt x="3743" y="1091057"/>
                </a:lnTo>
                <a:lnTo>
                  <a:pt x="941" y="1138277"/>
                </a:lnTo>
                <a:lnTo>
                  <a:pt x="0" y="1185976"/>
                </a:lnTo>
                <a:lnTo>
                  <a:pt x="941" y="1233676"/>
                </a:lnTo>
                <a:lnTo>
                  <a:pt x="3743" y="1280898"/>
                </a:lnTo>
                <a:lnTo>
                  <a:pt x="8369" y="1327606"/>
                </a:lnTo>
                <a:lnTo>
                  <a:pt x="14783" y="1373765"/>
                </a:lnTo>
                <a:lnTo>
                  <a:pt x="22952" y="1419340"/>
                </a:lnTo>
                <a:lnTo>
                  <a:pt x="32838" y="1464295"/>
                </a:lnTo>
                <a:lnTo>
                  <a:pt x="44407" y="1508595"/>
                </a:lnTo>
                <a:lnTo>
                  <a:pt x="57623" y="1552204"/>
                </a:lnTo>
                <a:lnTo>
                  <a:pt x="72451" y="1595087"/>
                </a:lnTo>
                <a:lnTo>
                  <a:pt x="88855" y="1637209"/>
                </a:lnTo>
                <a:lnTo>
                  <a:pt x="106801" y="1678534"/>
                </a:lnTo>
                <a:lnTo>
                  <a:pt x="126251" y="1719026"/>
                </a:lnTo>
                <a:lnTo>
                  <a:pt x="147172" y="1758651"/>
                </a:lnTo>
                <a:lnTo>
                  <a:pt x="169528" y="1797372"/>
                </a:lnTo>
                <a:lnTo>
                  <a:pt x="193283" y="1835154"/>
                </a:lnTo>
                <a:lnTo>
                  <a:pt x="218401" y="1871963"/>
                </a:lnTo>
                <a:lnTo>
                  <a:pt x="244848" y="1907762"/>
                </a:lnTo>
                <a:lnTo>
                  <a:pt x="272588" y="1942516"/>
                </a:lnTo>
                <a:lnTo>
                  <a:pt x="301585" y="1976190"/>
                </a:lnTo>
                <a:lnTo>
                  <a:pt x="331805" y="2008748"/>
                </a:lnTo>
                <a:lnTo>
                  <a:pt x="363211" y="2040154"/>
                </a:lnTo>
                <a:lnTo>
                  <a:pt x="395769" y="2070374"/>
                </a:lnTo>
                <a:lnTo>
                  <a:pt x="429442" y="2099372"/>
                </a:lnTo>
                <a:lnTo>
                  <a:pt x="464195" y="2127112"/>
                </a:lnTo>
                <a:lnTo>
                  <a:pt x="499994" y="2153560"/>
                </a:lnTo>
                <a:lnTo>
                  <a:pt x="536802" y="2178679"/>
                </a:lnTo>
                <a:lnTo>
                  <a:pt x="574584" y="2202434"/>
                </a:lnTo>
                <a:lnTo>
                  <a:pt x="613305" y="2224790"/>
                </a:lnTo>
                <a:lnTo>
                  <a:pt x="652929" y="2245711"/>
                </a:lnTo>
                <a:lnTo>
                  <a:pt x="693421" y="2265162"/>
                </a:lnTo>
                <a:lnTo>
                  <a:pt x="734745" y="2283108"/>
                </a:lnTo>
                <a:lnTo>
                  <a:pt x="776867" y="2299513"/>
                </a:lnTo>
                <a:lnTo>
                  <a:pt x="819750" y="2314341"/>
                </a:lnTo>
                <a:lnTo>
                  <a:pt x="863358" y="2327557"/>
                </a:lnTo>
                <a:lnTo>
                  <a:pt x="907658" y="2339127"/>
                </a:lnTo>
                <a:lnTo>
                  <a:pt x="952613" y="2349013"/>
                </a:lnTo>
                <a:lnTo>
                  <a:pt x="998188" y="2357182"/>
                </a:lnTo>
                <a:lnTo>
                  <a:pt x="1044347" y="2363597"/>
                </a:lnTo>
                <a:lnTo>
                  <a:pt x="1091055" y="2368223"/>
                </a:lnTo>
                <a:lnTo>
                  <a:pt x="1138277" y="2371024"/>
                </a:lnTo>
                <a:lnTo>
                  <a:pt x="1185976" y="2371966"/>
                </a:lnTo>
                <a:lnTo>
                  <a:pt x="1233676" y="2371024"/>
                </a:lnTo>
                <a:lnTo>
                  <a:pt x="1280898" y="2368223"/>
                </a:lnTo>
                <a:lnTo>
                  <a:pt x="1327606" y="2363597"/>
                </a:lnTo>
                <a:lnTo>
                  <a:pt x="1373765" y="2357182"/>
                </a:lnTo>
                <a:lnTo>
                  <a:pt x="1419340" y="2349013"/>
                </a:lnTo>
                <a:lnTo>
                  <a:pt x="1464294" y="2339127"/>
                </a:lnTo>
                <a:lnTo>
                  <a:pt x="1508594" y="2327557"/>
                </a:lnTo>
                <a:lnTo>
                  <a:pt x="1552203" y="2314341"/>
                </a:lnTo>
                <a:lnTo>
                  <a:pt x="1595086" y="2299513"/>
                </a:lnTo>
                <a:lnTo>
                  <a:pt x="1637207" y="2283108"/>
                </a:lnTo>
                <a:lnTo>
                  <a:pt x="1678531" y="2265162"/>
                </a:lnTo>
                <a:lnTo>
                  <a:pt x="1719023" y="2245711"/>
                </a:lnTo>
                <a:lnTo>
                  <a:pt x="1758648" y="2224790"/>
                </a:lnTo>
                <a:lnTo>
                  <a:pt x="1797368" y="2202434"/>
                </a:lnTo>
                <a:lnTo>
                  <a:pt x="1835151" y="2178679"/>
                </a:lnTo>
                <a:lnTo>
                  <a:pt x="1871959" y="2153560"/>
                </a:lnTo>
                <a:lnTo>
                  <a:pt x="1907757" y="2127112"/>
                </a:lnTo>
                <a:lnTo>
                  <a:pt x="1942511" y="2099372"/>
                </a:lnTo>
                <a:lnTo>
                  <a:pt x="1976184" y="2070374"/>
                </a:lnTo>
                <a:lnTo>
                  <a:pt x="2008741" y="2040154"/>
                </a:lnTo>
                <a:lnTo>
                  <a:pt x="2040148" y="2008748"/>
                </a:lnTo>
                <a:lnTo>
                  <a:pt x="2070367" y="1976190"/>
                </a:lnTo>
                <a:lnTo>
                  <a:pt x="2099365" y="1942516"/>
                </a:lnTo>
                <a:lnTo>
                  <a:pt x="2127104" y="1907762"/>
                </a:lnTo>
                <a:lnTo>
                  <a:pt x="2153551" y="1871963"/>
                </a:lnTo>
                <a:lnTo>
                  <a:pt x="2178670" y="1835154"/>
                </a:lnTo>
                <a:lnTo>
                  <a:pt x="2202425" y="1797372"/>
                </a:lnTo>
                <a:lnTo>
                  <a:pt x="2224780" y="1758651"/>
                </a:lnTo>
                <a:lnTo>
                  <a:pt x="2245701" y="1719026"/>
                </a:lnTo>
                <a:lnTo>
                  <a:pt x="2265152" y="1678534"/>
                </a:lnTo>
                <a:lnTo>
                  <a:pt x="2283097" y="1637209"/>
                </a:lnTo>
                <a:lnTo>
                  <a:pt x="2299502" y="1595087"/>
                </a:lnTo>
                <a:lnTo>
                  <a:pt x="2314330" y="1552204"/>
                </a:lnTo>
                <a:lnTo>
                  <a:pt x="2327546" y="1508595"/>
                </a:lnTo>
                <a:lnTo>
                  <a:pt x="2339115" y="1464295"/>
                </a:lnTo>
                <a:lnTo>
                  <a:pt x="2349001" y="1419340"/>
                </a:lnTo>
                <a:lnTo>
                  <a:pt x="2357169" y="1373765"/>
                </a:lnTo>
                <a:lnTo>
                  <a:pt x="2363584" y="1327606"/>
                </a:lnTo>
                <a:lnTo>
                  <a:pt x="2368210" y="1280898"/>
                </a:lnTo>
                <a:lnTo>
                  <a:pt x="2371011" y="1233676"/>
                </a:lnTo>
                <a:lnTo>
                  <a:pt x="2371953" y="1185976"/>
                </a:lnTo>
                <a:lnTo>
                  <a:pt x="2371011" y="1138277"/>
                </a:lnTo>
                <a:lnTo>
                  <a:pt x="2368210" y="1091057"/>
                </a:lnTo>
                <a:lnTo>
                  <a:pt x="2363584" y="1044349"/>
                </a:lnTo>
                <a:lnTo>
                  <a:pt x="2357169" y="998191"/>
                </a:lnTo>
                <a:lnTo>
                  <a:pt x="2349001" y="952617"/>
                </a:lnTo>
                <a:lnTo>
                  <a:pt x="2339115" y="907662"/>
                </a:lnTo>
                <a:lnTo>
                  <a:pt x="2327546" y="863363"/>
                </a:lnTo>
                <a:lnTo>
                  <a:pt x="2314330" y="819754"/>
                </a:lnTo>
                <a:lnTo>
                  <a:pt x="2299502" y="776872"/>
                </a:lnTo>
                <a:lnTo>
                  <a:pt x="2283097" y="734751"/>
                </a:lnTo>
                <a:lnTo>
                  <a:pt x="2265152" y="693427"/>
                </a:lnTo>
                <a:lnTo>
                  <a:pt x="2245701" y="652935"/>
                </a:lnTo>
                <a:lnTo>
                  <a:pt x="2224780" y="613311"/>
                </a:lnTo>
                <a:lnTo>
                  <a:pt x="2202425" y="574590"/>
                </a:lnTo>
                <a:lnTo>
                  <a:pt x="2178670" y="536808"/>
                </a:lnTo>
                <a:lnTo>
                  <a:pt x="2153551" y="499999"/>
                </a:lnTo>
                <a:lnTo>
                  <a:pt x="2127104" y="464201"/>
                </a:lnTo>
                <a:lnTo>
                  <a:pt x="2099365" y="429447"/>
                </a:lnTo>
                <a:lnTo>
                  <a:pt x="2070367" y="395774"/>
                </a:lnTo>
                <a:lnTo>
                  <a:pt x="2040148" y="363216"/>
                </a:lnTo>
                <a:lnTo>
                  <a:pt x="2008741" y="331810"/>
                </a:lnTo>
                <a:lnTo>
                  <a:pt x="1976184" y="301590"/>
                </a:lnTo>
                <a:lnTo>
                  <a:pt x="1942511" y="272592"/>
                </a:lnTo>
                <a:lnTo>
                  <a:pt x="1907757" y="244852"/>
                </a:lnTo>
                <a:lnTo>
                  <a:pt x="1871959" y="218405"/>
                </a:lnTo>
                <a:lnTo>
                  <a:pt x="1835151" y="193286"/>
                </a:lnTo>
                <a:lnTo>
                  <a:pt x="1797368" y="169531"/>
                </a:lnTo>
                <a:lnTo>
                  <a:pt x="1758648" y="147175"/>
                </a:lnTo>
                <a:lnTo>
                  <a:pt x="1719023" y="126254"/>
                </a:lnTo>
                <a:lnTo>
                  <a:pt x="1678531" y="106803"/>
                </a:lnTo>
                <a:lnTo>
                  <a:pt x="1637207" y="88857"/>
                </a:lnTo>
                <a:lnTo>
                  <a:pt x="1595086" y="72452"/>
                </a:lnTo>
                <a:lnTo>
                  <a:pt x="1552203" y="57624"/>
                </a:lnTo>
                <a:lnTo>
                  <a:pt x="1508594" y="44408"/>
                </a:lnTo>
                <a:lnTo>
                  <a:pt x="1464294" y="32839"/>
                </a:lnTo>
                <a:lnTo>
                  <a:pt x="1419340" y="22952"/>
                </a:lnTo>
                <a:lnTo>
                  <a:pt x="1373765" y="14784"/>
                </a:lnTo>
                <a:lnTo>
                  <a:pt x="1327606" y="8369"/>
                </a:lnTo>
                <a:lnTo>
                  <a:pt x="1280898" y="3743"/>
                </a:lnTo>
                <a:lnTo>
                  <a:pt x="1233676" y="941"/>
                </a:lnTo>
                <a:lnTo>
                  <a:pt x="1185976" y="0"/>
                </a:lnTo>
                <a:close/>
              </a:path>
            </a:pathLst>
          </a:custGeom>
          <a:solidFill>
            <a:schemeClr val="accent6">
              <a:alpha val="34901"/>
            </a:schemeClr>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400" b="0" i="0" u="none" strike="noStrike" cap="none">
              <a:solidFill>
                <a:srgbClr val="87D432"/>
              </a:solidFill>
              <a:latin typeface="Arial"/>
              <a:ea typeface="Arial"/>
              <a:cs typeface="Arial"/>
              <a:sym typeface="Arial"/>
            </a:endParaRPr>
          </a:p>
        </p:txBody>
      </p:sp>
      <p:sp>
        <p:nvSpPr>
          <p:cNvPr id="461" name="Google Shape;461;p107"/>
          <p:cNvSpPr/>
          <p:nvPr/>
        </p:nvSpPr>
        <p:spPr>
          <a:xfrm>
            <a:off x="9108229" y="2321686"/>
            <a:ext cx="2274498" cy="2214628"/>
          </a:xfrm>
          <a:custGeom>
            <a:avLst/>
            <a:gdLst/>
            <a:ahLst/>
            <a:cxnLst/>
            <a:rect l="l" t="t" r="r" b="b"/>
            <a:pathLst>
              <a:path w="2372360" h="2372360" extrusionOk="0">
                <a:moveTo>
                  <a:pt x="1185976" y="0"/>
                </a:moveTo>
                <a:lnTo>
                  <a:pt x="1138277" y="941"/>
                </a:lnTo>
                <a:lnTo>
                  <a:pt x="1091055" y="3743"/>
                </a:lnTo>
                <a:lnTo>
                  <a:pt x="1044347" y="8369"/>
                </a:lnTo>
                <a:lnTo>
                  <a:pt x="998188" y="14784"/>
                </a:lnTo>
                <a:lnTo>
                  <a:pt x="952613" y="22952"/>
                </a:lnTo>
                <a:lnTo>
                  <a:pt x="907658" y="32839"/>
                </a:lnTo>
                <a:lnTo>
                  <a:pt x="863358" y="44408"/>
                </a:lnTo>
                <a:lnTo>
                  <a:pt x="819750" y="57624"/>
                </a:lnTo>
                <a:lnTo>
                  <a:pt x="776867" y="72452"/>
                </a:lnTo>
                <a:lnTo>
                  <a:pt x="734745" y="88857"/>
                </a:lnTo>
                <a:lnTo>
                  <a:pt x="693421" y="106803"/>
                </a:lnTo>
                <a:lnTo>
                  <a:pt x="652929" y="126254"/>
                </a:lnTo>
                <a:lnTo>
                  <a:pt x="613305" y="147175"/>
                </a:lnTo>
                <a:lnTo>
                  <a:pt x="574584" y="169531"/>
                </a:lnTo>
                <a:lnTo>
                  <a:pt x="536802" y="193286"/>
                </a:lnTo>
                <a:lnTo>
                  <a:pt x="499994" y="218405"/>
                </a:lnTo>
                <a:lnTo>
                  <a:pt x="464195" y="244852"/>
                </a:lnTo>
                <a:lnTo>
                  <a:pt x="429442" y="272592"/>
                </a:lnTo>
                <a:lnTo>
                  <a:pt x="395769" y="301590"/>
                </a:lnTo>
                <a:lnTo>
                  <a:pt x="363211" y="331810"/>
                </a:lnTo>
                <a:lnTo>
                  <a:pt x="331805" y="363216"/>
                </a:lnTo>
                <a:lnTo>
                  <a:pt x="301585" y="395774"/>
                </a:lnTo>
                <a:lnTo>
                  <a:pt x="272588" y="429447"/>
                </a:lnTo>
                <a:lnTo>
                  <a:pt x="244848" y="464201"/>
                </a:lnTo>
                <a:lnTo>
                  <a:pt x="218401" y="499999"/>
                </a:lnTo>
                <a:lnTo>
                  <a:pt x="193283" y="536808"/>
                </a:lnTo>
                <a:lnTo>
                  <a:pt x="169528" y="574590"/>
                </a:lnTo>
                <a:lnTo>
                  <a:pt x="147172" y="613311"/>
                </a:lnTo>
                <a:lnTo>
                  <a:pt x="126251" y="652935"/>
                </a:lnTo>
                <a:lnTo>
                  <a:pt x="106801" y="693427"/>
                </a:lnTo>
                <a:lnTo>
                  <a:pt x="88855" y="734751"/>
                </a:lnTo>
                <a:lnTo>
                  <a:pt x="72451" y="776872"/>
                </a:lnTo>
                <a:lnTo>
                  <a:pt x="57623" y="819754"/>
                </a:lnTo>
                <a:lnTo>
                  <a:pt x="44407" y="863363"/>
                </a:lnTo>
                <a:lnTo>
                  <a:pt x="32838" y="907662"/>
                </a:lnTo>
                <a:lnTo>
                  <a:pt x="22952" y="952617"/>
                </a:lnTo>
                <a:lnTo>
                  <a:pt x="14783" y="998191"/>
                </a:lnTo>
                <a:lnTo>
                  <a:pt x="8369" y="1044349"/>
                </a:lnTo>
                <a:lnTo>
                  <a:pt x="3743" y="1091057"/>
                </a:lnTo>
                <a:lnTo>
                  <a:pt x="941" y="1138277"/>
                </a:lnTo>
                <a:lnTo>
                  <a:pt x="0" y="1185976"/>
                </a:lnTo>
                <a:lnTo>
                  <a:pt x="941" y="1233676"/>
                </a:lnTo>
                <a:lnTo>
                  <a:pt x="3743" y="1280898"/>
                </a:lnTo>
                <a:lnTo>
                  <a:pt x="8369" y="1327606"/>
                </a:lnTo>
                <a:lnTo>
                  <a:pt x="14783" y="1373765"/>
                </a:lnTo>
                <a:lnTo>
                  <a:pt x="22952" y="1419340"/>
                </a:lnTo>
                <a:lnTo>
                  <a:pt x="32838" y="1464295"/>
                </a:lnTo>
                <a:lnTo>
                  <a:pt x="44407" y="1508595"/>
                </a:lnTo>
                <a:lnTo>
                  <a:pt x="57623" y="1552204"/>
                </a:lnTo>
                <a:lnTo>
                  <a:pt x="72451" y="1595087"/>
                </a:lnTo>
                <a:lnTo>
                  <a:pt x="88855" y="1637209"/>
                </a:lnTo>
                <a:lnTo>
                  <a:pt x="106801" y="1678534"/>
                </a:lnTo>
                <a:lnTo>
                  <a:pt x="126251" y="1719026"/>
                </a:lnTo>
                <a:lnTo>
                  <a:pt x="147172" y="1758651"/>
                </a:lnTo>
                <a:lnTo>
                  <a:pt x="169528" y="1797372"/>
                </a:lnTo>
                <a:lnTo>
                  <a:pt x="193283" y="1835154"/>
                </a:lnTo>
                <a:lnTo>
                  <a:pt x="218401" y="1871963"/>
                </a:lnTo>
                <a:lnTo>
                  <a:pt x="244848" y="1907762"/>
                </a:lnTo>
                <a:lnTo>
                  <a:pt x="272588" y="1942516"/>
                </a:lnTo>
                <a:lnTo>
                  <a:pt x="301585" y="1976190"/>
                </a:lnTo>
                <a:lnTo>
                  <a:pt x="331805" y="2008748"/>
                </a:lnTo>
                <a:lnTo>
                  <a:pt x="363211" y="2040154"/>
                </a:lnTo>
                <a:lnTo>
                  <a:pt x="395769" y="2070374"/>
                </a:lnTo>
                <a:lnTo>
                  <a:pt x="429442" y="2099372"/>
                </a:lnTo>
                <a:lnTo>
                  <a:pt x="464195" y="2127112"/>
                </a:lnTo>
                <a:lnTo>
                  <a:pt x="499994" y="2153560"/>
                </a:lnTo>
                <a:lnTo>
                  <a:pt x="536802" y="2178679"/>
                </a:lnTo>
                <a:lnTo>
                  <a:pt x="574584" y="2202434"/>
                </a:lnTo>
                <a:lnTo>
                  <a:pt x="613305" y="2224790"/>
                </a:lnTo>
                <a:lnTo>
                  <a:pt x="652929" y="2245711"/>
                </a:lnTo>
                <a:lnTo>
                  <a:pt x="693421" y="2265162"/>
                </a:lnTo>
                <a:lnTo>
                  <a:pt x="734745" y="2283108"/>
                </a:lnTo>
                <a:lnTo>
                  <a:pt x="776867" y="2299513"/>
                </a:lnTo>
                <a:lnTo>
                  <a:pt x="819750" y="2314341"/>
                </a:lnTo>
                <a:lnTo>
                  <a:pt x="863358" y="2327557"/>
                </a:lnTo>
                <a:lnTo>
                  <a:pt x="907658" y="2339127"/>
                </a:lnTo>
                <a:lnTo>
                  <a:pt x="952613" y="2349013"/>
                </a:lnTo>
                <a:lnTo>
                  <a:pt x="998188" y="2357182"/>
                </a:lnTo>
                <a:lnTo>
                  <a:pt x="1044347" y="2363597"/>
                </a:lnTo>
                <a:lnTo>
                  <a:pt x="1091055" y="2368223"/>
                </a:lnTo>
                <a:lnTo>
                  <a:pt x="1138277" y="2371024"/>
                </a:lnTo>
                <a:lnTo>
                  <a:pt x="1185976" y="2371966"/>
                </a:lnTo>
                <a:lnTo>
                  <a:pt x="1233676" y="2371024"/>
                </a:lnTo>
                <a:lnTo>
                  <a:pt x="1280898" y="2368223"/>
                </a:lnTo>
                <a:lnTo>
                  <a:pt x="1327606" y="2363597"/>
                </a:lnTo>
                <a:lnTo>
                  <a:pt x="1373765" y="2357182"/>
                </a:lnTo>
                <a:lnTo>
                  <a:pt x="1419340" y="2349013"/>
                </a:lnTo>
                <a:lnTo>
                  <a:pt x="1464294" y="2339127"/>
                </a:lnTo>
                <a:lnTo>
                  <a:pt x="1508594" y="2327557"/>
                </a:lnTo>
                <a:lnTo>
                  <a:pt x="1552203" y="2314341"/>
                </a:lnTo>
                <a:lnTo>
                  <a:pt x="1595086" y="2299513"/>
                </a:lnTo>
                <a:lnTo>
                  <a:pt x="1637207" y="2283108"/>
                </a:lnTo>
                <a:lnTo>
                  <a:pt x="1678531" y="2265162"/>
                </a:lnTo>
                <a:lnTo>
                  <a:pt x="1719023" y="2245711"/>
                </a:lnTo>
                <a:lnTo>
                  <a:pt x="1758648" y="2224790"/>
                </a:lnTo>
                <a:lnTo>
                  <a:pt x="1797368" y="2202434"/>
                </a:lnTo>
                <a:lnTo>
                  <a:pt x="1835151" y="2178679"/>
                </a:lnTo>
                <a:lnTo>
                  <a:pt x="1871959" y="2153560"/>
                </a:lnTo>
                <a:lnTo>
                  <a:pt x="1907757" y="2127112"/>
                </a:lnTo>
                <a:lnTo>
                  <a:pt x="1942511" y="2099372"/>
                </a:lnTo>
                <a:lnTo>
                  <a:pt x="1976184" y="2070374"/>
                </a:lnTo>
                <a:lnTo>
                  <a:pt x="2008741" y="2040154"/>
                </a:lnTo>
                <a:lnTo>
                  <a:pt x="2040148" y="2008748"/>
                </a:lnTo>
                <a:lnTo>
                  <a:pt x="2070367" y="1976190"/>
                </a:lnTo>
                <a:lnTo>
                  <a:pt x="2099365" y="1942516"/>
                </a:lnTo>
                <a:lnTo>
                  <a:pt x="2127104" y="1907762"/>
                </a:lnTo>
                <a:lnTo>
                  <a:pt x="2153551" y="1871963"/>
                </a:lnTo>
                <a:lnTo>
                  <a:pt x="2178670" y="1835154"/>
                </a:lnTo>
                <a:lnTo>
                  <a:pt x="2202425" y="1797372"/>
                </a:lnTo>
                <a:lnTo>
                  <a:pt x="2224780" y="1758651"/>
                </a:lnTo>
                <a:lnTo>
                  <a:pt x="2245701" y="1719026"/>
                </a:lnTo>
                <a:lnTo>
                  <a:pt x="2265152" y="1678534"/>
                </a:lnTo>
                <a:lnTo>
                  <a:pt x="2283097" y="1637209"/>
                </a:lnTo>
                <a:lnTo>
                  <a:pt x="2299502" y="1595087"/>
                </a:lnTo>
                <a:lnTo>
                  <a:pt x="2314330" y="1552204"/>
                </a:lnTo>
                <a:lnTo>
                  <a:pt x="2327546" y="1508595"/>
                </a:lnTo>
                <a:lnTo>
                  <a:pt x="2339115" y="1464295"/>
                </a:lnTo>
                <a:lnTo>
                  <a:pt x="2349001" y="1419340"/>
                </a:lnTo>
                <a:lnTo>
                  <a:pt x="2357169" y="1373765"/>
                </a:lnTo>
                <a:lnTo>
                  <a:pt x="2363584" y="1327606"/>
                </a:lnTo>
                <a:lnTo>
                  <a:pt x="2368210" y="1280898"/>
                </a:lnTo>
                <a:lnTo>
                  <a:pt x="2371011" y="1233676"/>
                </a:lnTo>
                <a:lnTo>
                  <a:pt x="2371953" y="1185976"/>
                </a:lnTo>
                <a:lnTo>
                  <a:pt x="2371011" y="1138277"/>
                </a:lnTo>
                <a:lnTo>
                  <a:pt x="2368210" y="1091057"/>
                </a:lnTo>
                <a:lnTo>
                  <a:pt x="2363584" y="1044349"/>
                </a:lnTo>
                <a:lnTo>
                  <a:pt x="2357169" y="998191"/>
                </a:lnTo>
                <a:lnTo>
                  <a:pt x="2349001" y="952617"/>
                </a:lnTo>
                <a:lnTo>
                  <a:pt x="2339115" y="907662"/>
                </a:lnTo>
                <a:lnTo>
                  <a:pt x="2327546" y="863363"/>
                </a:lnTo>
                <a:lnTo>
                  <a:pt x="2314330" y="819754"/>
                </a:lnTo>
                <a:lnTo>
                  <a:pt x="2299502" y="776872"/>
                </a:lnTo>
                <a:lnTo>
                  <a:pt x="2283097" y="734751"/>
                </a:lnTo>
                <a:lnTo>
                  <a:pt x="2265152" y="693427"/>
                </a:lnTo>
                <a:lnTo>
                  <a:pt x="2245701" y="652935"/>
                </a:lnTo>
                <a:lnTo>
                  <a:pt x="2224780" y="613311"/>
                </a:lnTo>
                <a:lnTo>
                  <a:pt x="2202425" y="574590"/>
                </a:lnTo>
                <a:lnTo>
                  <a:pt x="2178670" y="536808"/>
                </a:lnTo>
                <a:lnTo>
                  <a:pt x="2153551" y="499999"/>
                </a:lnTo>
                <a:lnTo>
                  <a:pt x="2127104" y="464201"/>
                </a:lnTo>
                <a:lnTo>
                  <a:pt x="2099365" y="429447"/>
                </a:lnTo>
                <a:lnTo>
                  <a:pt x="2070367" y="395774"/>
                </a:lnTo>
                <a:lnTo>
                  <a:pt x="2040148" y="363216"/>
                </a:lnTo>
                <a:lnTo>
                  <a:pt x="2008741" y="331810"/>
                </a:lnTo>
                <a:lnTo>
                  <a:pt x="1976184" y="301590"/>
                </a:lnTo>
                <a:lnTo>
                  <a:pt x="1942511" y="272592"/>
                </a:lnTo>
                <a:lnTo>
                  <a:pt x="1907757" y="244852"/>
                </a:lnTo>
                <a:lnTo>
                  <a:pt x="1871959" y="218405"/>
                </a:lnTo>
                <a:lnTo>
                  <a:pt x="1835151" y="193286"/>
                </a:lnTo>
                <a:lnTo>
                  <a:pt x="1797368" y="169531"/>
                </a:lnTo>
                <a:lnTo>
                  <a:pt x="1758648" y="147175"/>
                </a:lnTo>
                <a:lnTo>
                  <a:pt x="1719023" y="126254"/>
                </a:lnTo>
                <a:lnTo>
                  <a:pt x="1678531" y="106803"/>
                </a:lnTo>
                <a:lnTo>
                  <a:pt x="1637207" y="88857"/>
                </a:lnTo>
                <a:lnTo>
                  <a:pt x="1595086" y="72452"/>
                </a:lnTo>
                <a:lnTo>
                  <a:pt x="1552203" y="57624"/>
                </a:lnTo>
                <a:lnTo>
                  <a:pt x="1508594" y="44408"/>
                </a:lnTo>
                <a:lnTo>
                  <a:pt x="1464294" y="32839"/>
                </a:lnTo>
                <a:lnTo>
                  <a:pt x="1419340" y="22952"/>
                </a:lnTo>
                <a:lnTo>
                  <a:pt x="1373765" y="14784"/>
                </a:lnTo>
                <a:lnTo>
                  <a:pt x="1327606" y="8369"/>
                </a:lnTo>
                <a:lnTo>
                  <a:pt x="1280898" y="3743"/>
                </a:lnTo>
                <a:lnTo>
                  <a:pt x="1233676" y="941"/>
                </a:lnTo>
                <a:lnTo>
                  <a:pt x="1185976" y="0"/>
                </a:lnTo>
                <a:close/>
              </a:path>
            </a:pathLst>
          </a:custGeom>
          <a:solidFill>
            <a:schemeClr val="accent6">
              <a:alpha val="34901"/>
            </a:schemeClr>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400" b="0" i="0" u="none" strike="noStrike" cap="none">
              <a:solidFill>
                <a:srgbClr val="87D432"/>
              </a:solidFill>
              <a:latin typeface="Arial"/>
              <a:ea typeface="Arial"/>
              <a:cs typeface="Arial"/>
              <a:sym typeface="Arial"/>
            </a:endParaRPr>
          </a:p>
        </p:txBody>
      </p:sp>
      <p:sp>
        <p:nvSpPr>
          <p:cNvPr id="462" name="Google Shape;462;p107"/>
          <p:cNvSpPr/>
          <p:nvPr/>
        </p:nvSpPr>
        <p:spPr>
          <a:xfrm>
            <a:off x="3932207" y="2321686"/>
            <a:ext cx="2274498" cy="2214628"/>
          </a:xfrm>
          <a:custGeom>
            <a:avLst/>
            <a:gdLst/>
            <a:ahLst/>
            <a:cxnLst/>
            <a:rect l="l" t="t" r="r" b="b"/>
            <a:pathLst>
              <a:path w="2372360" h="2372360" extrusionOk="0">
                <a:moveTo>
                  <a:pt x="1185976" y="0"/>
                </a:moveTo>
                <a:lnTo>
                  <a:pt x="1138277" y="941"/>
                </a:lnTo>
                <a:lnTo>
                  <a:pt x="1091055" y="3743"/>
                </a:lnTo>
                <a:lnTo>
                  <a:pt x="1044347" y="8369"/>
                </a:lnTo>
                <a:lnTo>
                  <a:pt x="998188" y="14784"/>
                </a:lnTo>
                <a:lnTo>
                  <a:pt x="952613" y="22952"/>
                </a:lnTo>
                <a:lnTo>
                  <a:pt x="907658" y="32839"/>
                </a:lnTo>
                <a:lnTo>
                  <a:pt x="863358" y="44408"/>
                </a:lnTo>
                <a:lnTo>
                  <a:pt x="819750" y="57624"/>
                </a:lnTo>
                <a:lnTo>
                  <a:pt x="776867" y="72452"/>
                </a:lnTo>
                <a:lnTo>
                  <a:pt x="734745" y="88857"/>
                </a:lnTo>
                <a:lnTo>
                  <a:pt x="693421" y="106803"/>
                </a:lnTo>
                <a:lnTo>
                  <a:pt x="652929" y="126254"/>
                </a:lnTo>
                <a:lnTo>
                  <a:pt x="613305" y="147175"/>
                </a:lnTo>
                <a:lnTo>
                  <a:pt x="574584" y="169531"/>
                </a:lnTo>
                <a:lnTo>
                  <a:pt x="536802" y="193286"/>
                </a:lnTo>
                <a:lnTo>
                  <a:pt x="499994" y="218405"/>
                </a:lnTo>
                <a:lnTo>
                  <a:pt x="464195" y="244852"/>
                </a:lnTo>
                <a:lnTo>
                  <a:pt x="429442" y="272592"/>
                </a:lnTo>
                <a:lnTo>
                  <a:pt x="395769" y="301590"/>
                </a:lnTo>
                <a:lnTo>
                  <a:pt x="363211" y="331810"/>
                </a:lnTo>
                <a:lnTo>
                  <a:pt x="331805" y="363216"/>
                </a:lnTo>
                <a:lnTo>
                  <a:pt x="301585" y="395774"/>
                </a:lnTo>
                <a:lnTo>
                  <a:pt x="272588" y="429447"/>
                </a:lnTo>
                <a:lnTo>
                  <a:pt x="244848" y="464201"/>
                </a:lnTo>
                <a:lnTo>
                  <a:pt x="218401" y="499999"/>
                </a:lnTo>
                <a:lnTo>
                  <a:pt x="193283" y="536808"/>
                </a:lnTo>
                <a:lnTo>
                  <a:pt x="169528" y="574590"/>
                </a:lnTo>
                <a:lnTo>
                  <a:pt x="147172" y="613311"/>
                </a:lnTo>
                <a:lnTo>
                  <a:pt x="126251" y="652935"/>
                </a:lnTo>
                <a:lnTo>
                  <a:pt x="106801" y="693427"/>
                </a:lnTo>
                <a:lnTo>
                  <a:pt x="88855" y="734751"/>
                </a:lnTo>
                <a:lnTo>
                  <a:pt x="72451" y="776872"/>
                </a:lnTo>
                <a:lnTo>
                  <a:pt x="57623" y="819754"/>
                </a:lnTo>
                <a:lnTo>
                  <a:pt x="44407" y="863363"/>
                </a:lnTo>
                <a:lnTo>
                  <a:pt x="32838" y="907662"/>
                </a:lnTo>
                <a:lnTo>
                  <a:pt x="22952" y="952617"/>
                </a:lnTo>
                <a:lnTo>
                  <a:pt x="14783" y="998191"/>
                </a:lnTo>
                <a:lnTo>
                  <a:pt x="8369" y="1044349"/>
                </a:lnTo>
                <a:lnTo>
                  <a:pt x="3743" y="1091057"/>
                </a:lnTo>
                <a:lnTo>
                  <a:pt x="941" y="1138277"/>
                </a:lnTo>
                <a:lnTo>
                  <a:pt x="0" y="1185976"/>
                </a:lnTo>
                <a:lnTo>
                  <a:pt x="941" y="1233676"/>
                </a:lnTo>
                <a:lnTo>
                  <a:pt x="3743" y="1280898"/>
                </a:lnTo>
                <a:lnTo>
                  <a:pt x="8369" y="1327606"/>
                </a:lnTo>
                <a:lnTo>
                  <a:pt x="14783" y="1373765"/>
                </a:lnTo>
                <a:lnTo>
                  <a:pt x="22952" y="1419340"/>
                </a:lnTo>
                <a:lnTo>
                  <a:pt x="32838" y="1464295"/>
                </a:lnTo>
                <a:lnTo>
                  <a:pt x="44407" y="1508595"/>
                </a:lnTo>
                <a:lnTo>
                  <a:pt x="57623" y="1552204"/>
                </a:lnTo>
                <a:lnTo>
                  <a:pt x="72451" y="1595087"/>
                </a:lnTo>
                <a:lnTo>
                  <a:pt x="88855" y="1637209"/>
                </a:lnTo>
                <a:lnTo>
                  <a:pt x="106801" y="1678534"/>
                </a:lnTo>
                <a:lnTo>
                  <a:pt x="126251" y="1719026"/>
                </a:lnTo>
                <a:lnTo>
                  <a:pt x="147172" y="1758651"/>
                </a:lnTo>
                <a:lnTo>
                  <a:pt x="169528" y="1797372"/>
                </a:lnTo>
                <a:lnTo>
                  <a:pt x="193283" y="1835154"/>
                </a:lnTo>
                <a:lnTo>
                  <a:pt x="218401" y="1871963"/>
                </a:lnTo>
                <a:lnTo>
                  <a:pt x="244848" y="1907762"/>
                </a:lnTo>
                <a:lnTo>
                  <a:pt x="272588" y="1942516"/>
                </a:lnTo>
                <a:lnTo>
                  <a:pt x="301585" y="1976190"/>
                </a:lnTo>
                <a:lnTo>
                  <a:pt x="331805" y="2008748"/>
                </a:lnTo>
                <a:lnTo>
                  <a:pt x="363211" y="2040154"/>
                </a:lnTo>
                <a:lnTo>
                  <a:pt x="395769" y="2070374"/>
                </a:lnTo>
                <a:lnTo>
                  <a:pt x="429442" y="2099372"/>
                </a:lnTo>
                <a:lnTo>
                  <a:pt x="464195" y="2127112"/>
                </a:lnTo>
                <a:lnTo>
                  <a:pt x="499994" y="2153560"/>
                </a:lnTo>
                <a:lnTo>
                  <a:pt x="536802" y="2178679"/>
                </a:lnTo>
                <a:lnTo>
                  <a:pt x="574584" y="2202434"/>
                </a:lnTo>
                <a:lnTo>
                  <a:pt x="613305" y="2224790"/>
                </a:lnTo>
                <a:lnTo>
                  <a:pt x="652929" y="2245711"/>
                </a:lnTo>
                <a:lnTo>
                  <a:pt x="693421" y="2265162"/>
                </a:lnTo>
                <a:lnTo>
                  <a:pt x="734745" y="2283108"/>
                </a:lnTo>
                <a:lnTo>
                  <a:pt x="776867" y="2299513"/>
                </a:lnTo>
                <a:lnTo>
                  <a:pt x="819750" y="2314341"/>
                </a:lnTo>
                <a:lnTo>
                  <a:pt x="863358" y="2327557"/>
                </a:lnTo>
                <a:lnTo>
                  <a:pt x="907658" y="2339127"/>
                </a:lnTo>
                <a:lnTo>
                  <a:pt x="952613" y="2349013"/>
                </a:lnTo>
                <a:lnTo>
                  <a:pt x="998188" y="2357182"/>
                </a:lnTo>
                <a:lnTo>
                  <a:pt x="1044347" y="2363597"/>
                </a:lnTo>
                <a:lnTo>
                  <a:pt x="1091055" y="2368223"/>
                </a:lnTo>
                <a:lnTo>
                  <a:pt x="1138277" y="2371024"/>
                </a:lnTo>
                <a:lnTo>
                  <a:pt x="1185976" y="2371966"/>
                </a:lnTo>
                <a:lnTo>
                  <a:pt x="1233676" y="2371024"/>
                </a:lnTo>
                <a:lnTo>
                  <a:pt x="1280898" y="2368223"/>
                </a:lnTo>
                <a:lnTo>
                  <a:pt x="1327606" y="2363597"/>
                </a:lnTo>
                <a:lnTo>
                  <a:pt x="1373765" y="2357182"/>
                </a:lnTo>
                <a:lnTo>
                  <a:pt x="1419340" y="2349013"/>
                </a:lnTo>
                <a:lnTo>
                  <a:pt x="1464294" y="2339127"/>
                </a:lnTo>
                <a:lnTo>
                  <a:pt x="1508594" y="2327557"/>
                </a:lnTo>
                <a:lnTo>
                  <a:pt x="1552203" y="2314341"/>
                </a:lnTo>
                <a:lnTo>
                  <a:pt x="1595086" y="2299513"/>
                </a:lnTo>
                <a:lnTo>
                  <a:pt x="1637207" y="2283108"/>
                </a:lnTo>
                <a:lnTo>
                  <a:pt x="1678531" y="2265162"/>
                </a:lnTo>
                <a:lnTo>
                  <a:pt x="1719023" y="2245711"/>
                </a:lnTo>
                <a:lnTo>
                  <a:pt x="1758648" y="2224790"/>
                </a:lnTo>
                <a:lnTo>
                  <a:pt x="1797368" y="2202434"/>
                </a:lnTo>
                <a:lnTo>
                  <a:pt x="1835151" y="2178679"/>
                </a:lnTo>
                <a:lnTo>
                  <a:pt x="1871959" y="2153560"/>
                </a:lnTo>
                <a:lnTo>
                  <a:pt x="1907757" y="2127112"/>
                </a:lnTo>
                <a:lnTo>
                  <a:pt x="1942511" y="2099372"/>
                </a:lnTo>
                <a:lnTo>
                  <a:pt x="1976184" y="2070374"/>
                </a:lnTo>
                <a:lnTo>
                  <a:pt x="2008741" y="2040154"/>
                </a:lnTo>
                <a:lnTo>
                  <a:pt x="2040148" y="2008748"/>
                </a:lnTo>
                <a:lnTo>
                  <a:pt x="2070367" y="1976190"/>
                </a:lnTo>
                <a:lnTo>
                  <a:pt x="2099365" y="1942516"/>
                </a:lnTo>
                <a:lnTo>
                  <a:pt x="2127104" y="1907762"/>
                </a:lnTo>
                <a:lnTo>
                  <a:pt x="2153551" y="1871963"/>
                </a:lnTo>
                <a:lnTo>
                  <a:pt x="2178670" y="1835154"/>
                </a:lnTo>
                <a:lnTo>
                  <a:pt x="2202425" y="1797372"/>
                </a:lnTo>
                <a:lnTo>
                  <a:pt x="2224780" y="1758651"/>
                </a:lnTo>
                <a:lnTo>
                  <a:pt x="2245701" y="1719026"/>
                </a:lnTo>
                <a:lnTo>
                  <a:pt x="2265152" y="1678534"/>
                </a:lnTo>
                <a:lnTo>
                  <a:pt x="2283097" y="1637209"/>
                </a:lnTo>
                <a:lnTo>
                  <a:pt x="2299502" y="1595087"/>
                </a:lnTo>
                <a:lnTo>
                  <a:pt x="2314330" y="1552204"/>
                </a:lnTo>
                <a:lnTo>
                  <a:pt x="2327546" y="1508595"/>
                </a:lnTo>
                <a:lnTo>
                  <a:pt x="2339115" y="1464295"/>
                </a:lnTo>
                <a:lnTo>
                  <a:pt x="2349001" y="1419340"/>
                </a:lnTo>
                <a:lnTo>
                  <a:pt x="2357169" y="1373765"/>
                </a:lnTo>
                <a:lnTo>
                  <a:pt x="2363584" y="1327606"/>
                </a:lnTo>
                <a:lnTo>
                  <a:pt x="2368210" y="1280898"/>
                </a:lnTo>
                <a:lnTo>
                  <a:pt x="2371011" y="1233676"/>
                </a:lnTo>
                <a:lnTo>
                  <a:pt x="2371953" y="1185976"/>
                </a:lnTo>
                <a:lnTo>
                  <a:pt x="2371011" y="1138277"/>
                </a:lnTo>
                <a:lnTo>
                  <a:pt x="2368210" y="1091057"/>
                </a:lnTo>
                <a:lnTo>
                  <a:pt x="2363584" y="1044349"/>
                </a:lnTo>
                <a:lnTo>
                  <a:pt x="2357169" y="998191"/>
                </a:lnTo>
                <a:lnTo>
                  <a:pt x="2349001" y="952617"/>
                </a:lnTo>
                <a:lnTo>
                  <a:pt x="2339115" y="907662"/>
                </a:lnTo>
                <a:lnTo>
                  <a:pt x="2327546" y="863363"/>
                </a:lnTo>
                <a:lnTo>
                  <a:pt x="2314330" y="819754"/>
                </a:lnTo>
                <a:lnTo>
                  <a:pt x="2299502" y="776872"/>
                </a:lnTo>
                <a:lnTo>
                  <a:pt x="2283097" y="734751"/>
                </a:lnTo>
                <a:lnTo>
                  <a:pt x="2265152" y="693427"/>
                </a:lnTo>
                <a:lnTo>
                  <a:pt x="2245701" y="652935"/>
                </a:lnTo>
                <a:lnTo>
                  <a:pt x="2224780" y="613311"/>
                </a:lnTo>
                <a:lnTo>
                  <a:pt x="2202425" y="574590"/>
                </a:lnTo>
                <a:lnTo>
                  <a:pt x="2178670" y="536808"/>
                </a:lnTo>
                <a:lnTo>
                  <a:pt x="2153551" y="499999"/>
                </a:lnTo>
                <a:lnTo>
                  <a:pt x="2127104" y="464201"/>
                </a:lnTo>
                <a:lnTo>
                  <a:pt x="2099365" y="429447"/>
                </a:lnTo>
                <a:lnTo>
                  <a:pt x="2070367" y="395774"/>
                </a:lnTo>
                <a:lnTo>
                  <a:pt x="2040148" y="363216"/>
                </a:lnTo>
                <a:lnTo>
                  <a:pt x="2008741" y="331810"/>
                </a:lnTo>
                <a:lnTo>
                  <a:pt x="1976184" y="301590"/>
                </a:lnTo>
                <a:lnTo>
                  <a:pt x="1942511" y="272592"/>
                </a:lnTo>
                <a:lnTo>
                  <a:pt x="1907757" y="244852"/>
                </a:lnTo>
                <a:lnTo>
                  <a:pt x="1871959" y="218405"/>
                </a:lnTo>
                <a:lnTo>
                  <a:pt x="1835151" y="193286"/>
                </a:lnTo>
                <a:lnTo>
                  <a:pt x="1797368" y="169531"/>
                </a:lnTo>
                <a:lnTo>
                  <a:pt x="1758648" y="147175"/>
                </a:lnTo>
                <a:lnTo>
                  <a:pt x="1719023" y="126254"/>
                </a:lnTo>
                <a:lnTo>
                  <a:pt x="1678531" y="106803"/>
                </a:lnTo>
                <a:lnTo>
                  <a:pt x="1637207" y="88857"/>
                </a:lnTo>
                <a:lnTo>
                  <a:pt x="1595086" y="72452"/>
                </a:lnTo>
                <a:lnTo>
                  <a:pt x="1552203" y="57624"/>
                </a:lnTo>
                <a:lnTo>
                  <a:pt x="1508594" y="44408"/>
                </a:lnTo>
                <a:lnTo>
                  <a:pt x="1464294" y="32839"/>
                </a:lnTo>
                <a:lnTo>
                  <a:pt x="1419340" y="22952"/>
                </a:lnTo>
                <a:lnTo>
                  <a:pt x="1373765" y="14784"/>
                </a:lnTo>
                <a:lnTo>
                  <a:pt x="1327606" y="8369"/>
                </a:lnTo>
                <a:lnTo>
                  <a:pt x="1280898" y="3743"/>
                </a:lnTo>
                <a:lnTo>
                  <a:pt x="1233676" y="941"/>
                </a:lnTo>
                <a:lnTo>
                  <a:pt x="1185976" y="0"/>
                </a:lnTo>
                <a:close/>
              </a:path>
            </a:pathLst>
          </a:custGeom>
          <a:solidFill>
            <a:schemeClr val="lt1"/>
          </a:solidFill>
          <a:ln w="101600" cap="flat" cmpd="sng">
            <a:solidFill>
              <a:srgbClr val="78D64B"/>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400" b="0" i="0" u="none" strike="noStrike" cap="none">
              <a:solidFill>
                <a:srgbClr val="87D432"/>
              </a:solidFill>
              <a:latin typeface="Arial"/>
              <a:ea typeface="Arial"/>
              <a:cs typeface="Arial"/>
              <a:sym typeface="Arial"/>
            </a:endParaRPr>
          </a:p>
        </p:txBody>
      </p:sp>
      <p:cxnSp>
        <p:nvCxnSpPr>
          <p:cNvPr id="463" name="Google Shape;463;p107"/>
          <p:cNvCxnSpPr/>
          <p:nvPr/>
        </p:nvCxnSpPr>
        <p:spPr>
          <a:xfrm>
            <a:off x="803350" y="6352065"/>
            <a:ext cx="0" cy="307463"/>
          </a:xfrm>
          <a:prstGeom prst="straightConnector1">
            <a:avLst/>
          </a:prstGeom>
          <a:noFill/>
          <a:ln w="9525" cap="flat" cmpd="sng">
            <a:solidFill>
              <a:srgbClr val="BFBFBF"/>
            </a:solidFill>
            <a:prstDash val="solid"/>
            <a:round/>
            <a:headEnd type="none" w="sm" len="sm"/>
            <a:tailEnd type="none" w="sm" len="sm"/>
          </a:ln>
        </p:spPr>
      </p:cxnSp>
      <p:sp>
        <p:nvSpPr>
          <p:cNvPr id="464" name="Google Shape;464;p107"/>
          <p:cNvSpPr txBox="1"/>
          <p:nvPr/>
        </p:nvSpPr>
        <p:spPr>
          <a:xfrm>
            <a:off x="262803" y="6370065"/>
            <a:ext cx="536961" cy="276999"/>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None/>
            </a:pPr>
            <a:fld id="{00000000-1234-1234-1234-123412341234}" type="slidenum">
              <a:rPr lang="cs-CZ" sz="1200" b="0" i="0" u="none" strike="noStrike" cap="none">
                <a:solidFill>
                  <a:schemeClr val="lt2"/>
                </a:solidFill>
                <a:latin typeface="Arial"/>
                <a:ea typeface="Arial"/>
                <a:cs typeface="Arial"/>
                <a:sym typeface="Arial"/>
              </a:rPr>
              <a:t>‹#›</a:t>
            </a:fld>
            <a:endParaRPr sz="1200" b="0" i="0" u="none" strike="noStrike" cap="none">
              <a:solidFill>
                <a:schemeClr val="lt2"/>
              </a:solidFill>
              <a:latin typeface="Arial"/>
              <a:ea typeface="Arial"/>
              <a:cs typeface="Arial"/>
              <a:sym typeface="Arial"/>
            </a:endParaRPr>
          </a:p>
        </p:txBody>
      </p:sp>
      <p:cxnSp>
        <p:nvCxnSpPr>
          <p:cNvPr id="465" name="Google Shape;465;p107"/>
          <p:cNvCxnSpPr/>
          <p:nvPr/>
        </p:nvCxnSpPr>
        <p:spPr>
          <a:xfrm>
            <a:off x="803350" y="6352065"/>
            <a:ext cx="0" cy="307463"/>
          </a:xfrm>
          <a:prstGeom prst="straightConnector1">
            <a:avLst/>
          </a:prstGeom>
          <a:noFill/>
          <a:ln w="9525" cap="flat" cmpd="sng">
            <a:solidFill>
              <a:srgbClr val="BFBFBF"/>
            </a:solidFill>
            <a:prstDash val="solid"/>
            <a:round/>
            <a:headEnd type="none" w="sm" len="sm"/>
            <a:tailEnd type="none" w="sm" len="sm"/>
          </a:ln>
        </p:spPr>
      </p:cxnSp>
      <p:pic>
        <p:nvPicPr>
          <p:cNvPr id="466" name="Google Shape;466;p107" descr="A picture containing text, tableware, dishware, plate&#10;&#10;Description automatically generated"/>
          <p:cNvPicPr preferRelativeResize="0"/>
          <p:nvPr/>
        </p:nvPicPr>
        <p:blipFill rotWithShape="1">
          <a:blip r:embed="rId3">
            <a:alphaModFix/>
          </a:blip>
          <a:srcRect/>
          <a:stretch/>
        </p:blipFill>
        <p:spPr>
          <a:xfrm>
            <a:off x="857271" y="6291740"/>
            <a:ext cx="799279" cy="442766"/>
          </a:xfrm>
          <a:prstGeom prst="rect">
            <a:avLst/>
          </a:prstGeom>
          <a:noFill/>
          <a:ln>
            <a:noFill/>
          </a:ln>
        </p:spPr>
      </p:pic>
      <p:sp>
        <p:nvSpPr>
          <p:cNvPr id="467" name="Google Shape;467;p107"/>
          <p:cNvSpPr txBox="1">
            <a:spLocks noGrp="1"/>
          </p:cNvSpPr>
          <p:nvPr>
            <p:ph type="body" idx="1"/>
          </p:nvPr>
        </p:nvSpPr>
        <p:spPr>
          <a:xfrm>
            <a:off x="1747907" y="2822788"/>
            <a:ext cx="1467077" cy="1212425"/>
          </a:xfrm>
          <a:prstGeom prst="rect">
            <a:avLst/>
          </a:prstGeom>
          <a:noFill/>
          <a:ln>
            <a:noFill/>
          </a:ln>
        </p:spPr>
        <p:txBody>
          <a:bodyPr spcFirstLastPara="1" wrap="square" lIns="91425" tIns="45700" rIns="91425" bIns="45700" anchor="ctr" anchorCtr="0">
            <a:normAutofit/>
          </a:bodyPr>
          <a:lstStyle>
            <a:lvl1pPr marL="457200" lvl="0" indent="-228600" algn="ctr">
              <a:lnSpc>
                <a:spcPct val="90000"/>
              </a:lnSpc>
              <a:spcBef>
                <a:spcPts val="1000"/>
              </a:spcBef>
              <a:spcAft>
                <a:spcPts val="0"/>
              </a:spcAft>
              <a:buSzPts val="2800"/>
              <a:buNone/>
              <a:defRPr sz="2400">
                <a:solidFill>
                  <a:schemeClr val="lt2"/>
                </a:solidFill>
                <a:latin typeface="Arial"/>
                <a:ea typeface="Arial"/>
                <a:cs typeface="Arial"/>
                <a:sym typeface="Arial"/>
              </a:defRPr>
            </a:lvl1pPr>
            <a:lvl2pPr marL="914400" lvl="1" indent="-228600" algn="l">
              <a:lnSpc>
                <a:spcPct val="90000"/>
              </a:lnSpc>
              <a:spcBef>
                <a:spcPts val="500"/>
              </a:spcBef>
              <a:spcAft>
                <a:spcPts val="0"/>
              </a:spcAft>
              <a:buSzPts val="2400"/>
              <a:buNone/>
              <a:defRPr sz="1800"/>
            </a:lvl2pPr>
            <a:lvl3pPr marL="1371600" lvl="2" indent="-228600" algn="l">
              <a:lnSpc>
                <a:spcPct val="90000"/>
              </a:lnSpc>
              <a:spcBef>
                <a:spcPts val="500"/>
              </a:spcBef>
              <a:spcAft>
                <a:spcPts val="0"/>
              </a:spcAft>
              <a:buSzPts val="2000"/>
              <a:buNone/>
              <a:defRPr sz="1800"/>
            </a:lvl3pPr>
            <a:lvl4pPr marL="1828800" lvl="3" indent="-228600" algn="l">
              <a:lnSpc>
                <a:spcPct val="90000"/>
              </a:lnSpc>
              <a:spcBef>
                <a:spcPts val="500"/>
              </a:spcBef>
              <a:spcAft>
                <a:spcPts val="0"/>
              </a:spcAft>
              <a:buSzPts val="1800"/>
              <a:buNone/>
              <a:defRPr sz="1800"/>
            </a:lvl4pPr>
            <a:lvl5pPr marL="2286000" lvl="4" indent="-228600" algn="l">
              <a:lnSpc>
                <a:spcPct val="90000"/>
              </a:lnSpc>
              <a:spcBef>
                <a:spcPts val="500"/>
              </a:spcBef>
              <a:spcAft>
                <a:spcPts val="0"/>
              </a:spcAft>
              <a:buSzPts val="1800"/>
              <a:buNone/>
              <a:defRPr sz="1800"/>
            </a:lvl5pPr>
            <a:lvl6pPr marL="2743200" lvl="5" indent="-342900" algn="l">
              <a:lnSpc>
                <a:spcPct val="90000"/>
              </a:lnSpc>
              <a:spcBef>
                <a:spcPts val="500"/>
              </a:spcBef>
              <a:spcAft>
                <a:spcPts val="0"/>
              </a:spcAft>
              <a:buSzPts val="1800"/>
              <a:buChar char="•"/>
              <a:defRPr/>
            </a:lvl6pPr>
            <a:lvl7pPr marL="3200400" lvl="6" indent="-342900" algn="l">
              <a:lnSpc>
                <a:spcPct val="90000"/>
              </a:lnSpc>
              <a:spcBef>
                <a:spcPts val="500"/>
              </a:spcBef>
              <a:spcAft>
                <a:spcPts val="0"/>
              </a:spcAft>
              <a:buSzPts val="1800"/>
              <a:buChar char="•"/>
              <a:defRPr/>
            </a:lvl7pPr>
            <a:lvl8pPr marL="3657600" lvl="7" indent="-342900" algn="l">
              <a:lnSpc>
                <a:spcPct val="90000"/>
              </a:lnSpc>
              <a:spcBef>
                <a:spcPts val="500"/>
              </a:spcBef>
              <a:spcAft>
                <a:spcPts val="0"/>
              </a:spcAft>
              <a:buSzPts val="1800"/>
              <a:buChar char="•"/>
              <a:defRPr/>
            </a:lvl8pPr>
            <a:lvl9pPr marL="4114800" lvl="8" indent="-342900" algn="l">
              <a:lnSpc>
                <a:spcPct val="90000"/>
              </a:lnSpc>
              <a:spcBef>
                <a:spcPts val="500"/>
              </a:spcBef>
              <a:spcAft>
                <a:spcPts val="0"/>
              </a:spcAft>
              <a:buSzPts val="1800"/>
              <a:buChar char="•"/>
              <a:defRPr/>
            </a:lvl9pPr>
          </a:lstStyle>
          <a:p>
            <a:endParaRPr/>
          </a:p>
        </p:txBody>
      </p:sp>
      <p:sp>
        <p:nvSpPr>
          <p:cNvPr id="468" name="Google Shape;468;p107"/>
          <p:cNvSpPr txBox="1">
            <a:spLocks noGrp="1"/>
          </p:cNvSpPr>
          <p:nvPr>
            <p:ph type="body" idx="2"/>
          </p:nvPr>
        </p:nvSpPr>
        <p:spPr>
          <a:xfrm>
            <a:off x="4335918" y="2822788"/>
            <a:ext cx="1467077" cy="1212425"/>
          </a:xfrm>
          <a:prstGeom prst="rect">
            <a:avLst/>
          </a:prstGeom>
          <a:noFill/>
          <a:ln>
            <a:noFill/>
          </a:ln>
        </p:spPr>
        <p:txBody>
          <a:bodyPr spcFirstLastPara="1" wrap="square" lIns="91425" tIns="45700" rIns="91425" bIns="45700" anchor="ctr" anchorCtr="0">
            <a:normAutofit/>
          </a:bodyPr>
          <a:lstStyle>
            <a:lvl1pPr marL="457200" lvl="0" indent="-228600" algn="ctr">
              <a:lnSpc>
                <a:spcPct val="90000"/>
              </a:lnSpc>
              <a:spcBef>
                <a:spcPts val="1000"/>
              </a:spcBef>
              <a:spcAft>
                <a:spcPts val="0"/>
              </a:spcAft>
              <a:buSzPts val="2800"/>
              <a:buNone/>
              <a:defRPr sz="2400">
                <a:latin typeface="Arial"/>
                <a:ea typeface="Arial"/>
                <a:cs typeface="Arial"/>
                <a:sym typeface="Arial"/>
              </a:defRPr>
            </a:lvl1pPr>
            <a:lvl2pPr marL="914400" lvl="1" indent="-228600" algn="l">
              <a:lnSpc>
                <a:spcPct val="90000"/>
              </a:lnSpc>
              <a:spcBef>
                <a:spcPts val="500"/>
              </a:spcBef>
              <a:spcAft>
                <a:spcPts val="0"/>
              </a:spcAft>
              <a:buSzPts val="2400"/>
              <a:buNone/>
              <a:defRPr sz="1800"/>
            </a:lvl2pPr>
            <a:lvl3pPr marL="1371600" lvl="2" indent="-228600" algn="l">
              <a:lnSpc>
                <a:spcPct val="90000"/>
              </a:lnSpc>
              <a:spcBef>
                <a:spcPts val="500"/>
              </a:spcBef>
              <a:spcAft>
                <a:spcPts val="0"/>
              </a:spcAft>
              <a:buSzPts val="2000"/>
              <a:buNone/>
              <a:defRPr sz="1800"/>
            </a:lvl3pPr>
            <a:lvl4pPr marL="1828800" lvl="3" indent="-228600" algn="l">
              <a:lnSpc>
                <a:spcPct val="90000"/>
              </a:lnSpc>
              <a:spcBef>
                <a:spcPts val="500"/>
              </a:spcBef>
              <a:spcAft>
                <a:spcPts val="0"/>
              </a:spcAft>
              <a:buSzPts val="1800"/>
              <a:buNone/>
              <a:defRPr sz="1800"/>
            </a:lvl4pPr>
            <a:lvl5pPr marL="2286000" lvl="4" indent="-228600" algn="l">
              <a:lnSpc>
                <a:spcPct val="90000"/>
              </a:lnSpc>
              <a:spcBef>
                <a:spcPts val="500"/>
              </a:spcBef>
              <a:spcAft>
                <a:spcPts val="0"/>
              </a:spcAft>
              <a:buSzPts val="1800"/>
              <a:buNone/>
              <a:defRPr sz="1800"/>
            </a:lvl5pPr>
            <a:lvl6pPr marL="2743200" lvl="5" indent="-342900" algn="l">
              <a:lnSpc>
                <a:spcPct val="90000"/>
              </a:lnSpc>
              <a:spcBef>
                <a:spcPts val="500"/>
              </a:spcBef>
              <a:spcAft>
                <a:spcPts val="0"/>
              </a:spcAft>
              <a:buSzPts val="1800"/>
              <a:buChar char="•"/>
              <a:defRPr/>
            </a:lvl6pPr>
            <a:lvl7pPr marL="3200400" lvl="6" indent="-342900" algn="l">
              <a:lnSpc>
                <a:spcPct val="90000"/>
              </a:lnSpc>
              <a:spcBef>
                <a:spcPts val="500"/>
              </a:spcBef>
              <a:spcAft>
                <a:spcPts val="0"/>
              </a:spcAft>
              <a:buSzPts val="1800"/>
              <a:buChar char="•"/>
              <a:defRPr/>
            </a:lvl7pPr>
            <a:lvl8pPr marL="3657600" lvl="7" indent="-342900" algn="l">
              <a:lnSpc>
                <a:spcPct val="90000"/>
              </a:lnSpc>
              <a:spcBef>
                <a:spcPts val="500"/>
              </a:spcBef>
              <a:spcAft>
                <a:spcPts val="0"/>
              </a:spcAft>
              <a:buSzPts val="1800"/>
              <a:buChar char="•"/>
              <a:defRPr/>
            </a:lvl8pPr>
            <a:lvl9pPr marL="4114800" lvl="8" indent="-342900" algn="l">
              <a:lnSpc>
                <a:spcPct val="90000"/>
              </a:lnSpc>
              <a:spcBef>
                <a:spcPts val="500"/>
              </a:spcBef>
              <a:spcAft>
                <a:spcPts val="0"/>
              </a:spcAft>
              <a:buSzPts val="1800"/>
              <a:buChar char="•"/>
              <a:defRPr/>
            </a:lvl9pPr>
          </a:lstStyle>
          <a:p>
            <a:endParaRPr/>
          </a:p>
        </p:txBody>
      </p:sp>
      <p:sp>
        <p:nvSpPr>
          <p:cNvPr id="469" name="Google Shape;469;p107"/>
          <p:cNvSpPr txBox="1">
            <a:spLocks noGrp="1"/>
          </p:cNvSpPr>
          <p:nvPr>
            <p:ph type="body" idx="3"/>
          </p:nvPr>
        </p:nvSpPr>
        <p:spPr>
          <a:xfrm>
            <a:off x="6923929" y="2822788"/>
            <a:ext cx="1467077" cy="1212425"/>
          </a:xfrm>
          <a:prstGeom prst="rect">
            <a:avLst/>
          </a:prstGeom>
          <a:noFill/>
          <a:ln>
            <a:noFill/>
          </a:ln>
        </p:spPr>
        <p:txBody>
          <a:bodyPr spcFirstLastPara="1" wrap="square" lIns="91425" tIns="45700" rIns="91425" bIns="45700" anchor="ctr" anchorCtr="0">
            <a:normAutofit/>
          </a:bodyPr>
          <a:lstStyle>
            <a:lvl1pPr marL="457200" lvl="0" indent="-228600" algn="ctr">
              <a:lnSpc>
                <a:spcPct val="90000"/>
              </a:lnSpc>
              <a:spcBef>
                <a:spcPts val="1000"/>
              </a:spcBef>
              <a:spcAft>
                <a:spcPts val="0"/>
              </a:spcAft>
              <a:buSzPts val="2800"/>
              <a:buNone/>
              <a:defRPr sz="2400">
                <a:solidFill>
                  <a:schemeClr val="lt2"/>
                </a:solidFill>
                <a:latin typeface="Arial"/>
                <a:ea typeface="Arial"/>
                <a:cs typeface="Arial"/>
                <a:sym typeface="Arial"/>
              </a:defRPr>
            </a:lvl1pPr>
            <a:lvl2pPr marL="914400" lvl="1" indent="-228600" algn="l">
              <a:lnSpc>
                <a:spcPct val="90000"/>
              </a:lnSpc>
              <a:spcBef>
                <a:spcPts val="500"/>
              </a:spcBef>
              <a:spcAft>
                <a:spcPts val="0"/>
              </a:spcAft>
              <a:buSzPts val="2400"/>
              <a:buNone/>
              <a:defRPr sz="1800"/>
            </a:lvl2pPr>
            <a:lvl3pPr marL="1371600" lvl="2" indent="-228600" algn="l">
              <a:lnSpc>
                <a:spcPct val="90000"/>
              </a:lnSpc>
              <a:spcBef>
                <a:spcPts val="500"/>
              </a:spcBef>
              <a:spcAft>
                <a:spcPts val="0"/>
              </a:spcAft>
              <a:buSzPts val="2000"/>
              <a:buNone/>
              <a:defRPr sz="1800"/>
            </a:lvl3pPr>
            <a:lvl4pPr marL="1828800" lvl="3" indent="-228600" algn="l">
              <a:lnSpc>
                <a:spcPct val="90000"/>
              </a:lnSpc>
              <a:spcBef>
                <a:spcPts val="500"/>
              </a:spcBef>
              <a:spcAft>
                <a:spcPts val="0"/>
              </a:spcAft>
              <a:buSzPts val="1800"/>
              <a:buNone/>
              <a:defRPr sz="1800"/>
            </a:lvl4pPr>
            <a:lvl5pPr marL="2286000" lvl="4" indent="-228600" algn="l">
              <a:lnSpc>
                <a:spcPct val="90000"/>
              </a:lnSpc>
              <a:spcBef>
                <a:spcPts val="500"/>
              </a:spcBef>
              <a:spcAft>
                <a:spcPts val="0"/>
              </a:spcAft>
              <a:buSzPts val="1800"/>
              <a:buNone/>
              <a:defRPr sz="1800"/>
            </a:lvl5pPr>
            <a:lvl6pPr marL="2743200" lvl="5" indent="-342900" algn="l">
              <a:lnSpc>
                <a:spcPct val="90000"/>
              </a:lnSpc>
              <a:spcBef>
                <a:spcPts val="500"/>
              </a:spcBef>
              <a:spcAft>
                <a:spcPts val="0"/>
              </a:spcAft>
              <a:buSzPts val="1800"/>
              <a:buChar char="•"/>
              <a:defRPr/>
            </a:lvl6pPr>
            <a:lvl7pPr marL="3200400" lvl="6" indent="-342900" algn="l">
              <a:lnSpc>
                <a:spcPct val="90000"/>
              </a:lnSpc>
              <a:spcBef>
                <a:spcPts val="500"/>
              </a:spcBef>
              <a:spcAft>
                <a:spcPts val="0"/>
              </a:spcAft>
              <a:buSzPts val="1800"/>
              <a:buChar char="•"/>
              <a:defRPr/>
            </a:lvl7pPr>
            <a:lvl8pPr marL="3657600" lvl="7" indent="-342900" algn="l">
              <a:lnSpc>
                <a:spcPct val="90000"/>
              </a:lnSpc>
              <a:spcBef>
                <a:spcPts val="500"/>
              </a:spcBef>
              <a:spcAft>
                <a:spcPts val="0"/>
              </a:spcAft>
              <a:buSzPts val="1800"/>
              <a:buChar char="•"/>
              <a:defRPr/>
            </a:lvl8pPr>
            <a:lvl9pPr marL="4114800" lvl="8" indent="-342900" algn="l">
              <a:lnSpc>
                <a:spcPct val="90000"/>
              </a:lnSpc>
              <a:spcBef>
                <a:spcPts val="500"/>
              </a:spcBef>
              <a:spcAft>
                <a:spcPts val="0"/>
              </a:spcAft>
              <a:buSzPts val="1800"/>
              <a:buChar char="•"/>
              <a:defRPr/>
            </a:lvl9pPr>
          </a:lstStyle>
          <a:p>
            <a:endParaRPr/>
          </a:p>
        </p:txBody>
      </p:sp>
      <p:sp>
        <p:nvSpPr>
          <p:cNvPr id="470" name="Google Shape;470;p107"/>
          <p:cNvSpPr txBox="1">
            <a:spLocks noGrp="1"/>
          </p:cNvSpPr>
          <p:nvPr>
            <p:ph type="body" idx="4"/>
          </p:nvPr>
        </p:nvSpPr>
        <p:spPr>
          <a:xfrm>
            <a:off x="9511940" y="2822788"/>
            <a:ext cx="1467077" cy="1212425"/>
          </a:xfrm>
          <a:prstGeom prst="rect">
            <a:avLst/>
          </a:prstGeom>
          <a:noFill/>
          <a:ln>
            <a:noFill/>
          </a:ln>
        </p:spPr>
        <p:txBody>
          <a:bodyPr spcFirstLastPara="1" wrap="square" lIns="91425" tIns="45700" rIns="91425" bIns="45700" anchor="ctr" anchorCtr="0">
            <a:normAutofit/>
          </a:bodyPr>
          <a:lstStyle>
            <a:lvl1pPr marL="457200" lvl="0" indent="-228600" algn="ctr">
              <a:lnSpc>
                <a:spcPct val="90000"/>
              </a:lnSpc>
              <a:spcBef>
                <a:spcPts val="1000"/>
              </a:spcBef>
              <a:spcAft>
                <a:spcPts val="0"/>
              </a:spcAft>
              <a:buSzPts val="2800"/>
              <a:buNone/>
              <a:defRPr sz="2400">
                <a:solidFill>
                  <a:schemeClr val="lt2"/>
                </a:solidFill>
                <a:latin typeface="Arial"/>
                <a:ea typeface="Arial"/>
                <a:cs typeface="Arial"/>
                <a:sym typeface="Arial"/>
              </a:defRPr>
            </a:lvl1pPr>
            <a:lvl2pPr marL="914400" lvl="1" indent="-228600" algn="l">
              <a:lnSpc>
                <a:spcPct val="90000"/>
              </a:lnSpc>
              <a:spcBef>
                <a:spcPts val="500"/>
              </a:spcBef>
              <a:spcAft>
                <a:spcPts val="0"/>
              </a:spcAft>
              <a:buSzPts val="2400"/>
              <a:buNone/>
              <a:defRPr sz="1800"/>
            </a:lvl2pPr>
            <a:lvl3pPr marL="1371600" lvl="2" indent="-228600" algn="l">
              <a:lnSpc>
                <a:spcPct val="90000"/>
              </a:lnSpc>
              <a:spcBef>
                <a:spcPts val="500"/>
              </a:spcBef>
              <a:spcAft>
                <a:spcPts val="0"/>
              </a:spcAft>
              <a:buSzPts val="2000"/>
              <a:buNone/>
              <a:defRPr sz="1800"/>
            </a:lvl3pPr>
            <a:lvl4pPr marL="1828800" lvl="3" indent="-228600" algn="l">
              <a:lnSpc>
                <a:spcPct val="90000"/>
              </a:lnSpc>
              <a:spcBef>
                <a:spcPts val="500"/>
              </a:spcBef>
              <a:spcAft>
                <a:spcPts val="0"/>
              </a:spcAft>
              <a:buSzPts val="1800"/>
              <a:buNone/>
              <a:defRPr sz="1800"/>
            </a:lvl4pPr>
            <a:lvl5pPr marL="2286000" lvl="4" indent="-228600" algn="l">
              <a:lnSpc>
                <a:spcPct val="90000"/>
              </a:lnSpc>
              <a:spcBef>
                <a:spcPts val="500"/>
              </a:spcBef>
              <a:spcAft>
                <a:spcPts val="0"/>
              </a:spcAft>
              <a:buSzPts val="1800"/>
              <a:buNone/>
              <a:defRPr sz="1800"/>
            </a:lvl5pPr>
            <a:lvl6pPr marL="2743200" lvl="5" indent="-342900" algn="l">
              <a:lnSpc>
                <a:spcPct val="90000"/>
              </a:lnSpc>
              <a:spcBef>
                <a:spcPts val="500"/>
              </a:spcBef>
              <a:spcAft>
                <a:spcPts val="0"/>
              </a:spcAft>
              <a:buSzPts val="1800"/>
              <a:buChar char="•"/>
              <a:defRPr/>
            </a:lvl6pPr>
            <a:lvl7pPr marL="3200400" lvl="6" indent="-342900" algn="l">
              <a:lnSpc>
                <a:spcPct val="90000"/>
              </a:lnSpc>
              <a:spcBef>
                <a:spcPts val="500"/>
              </a:spcBef>
              <a:spcAft>
                <a:spcPts val="0"/>
              </a:spcAft>
              <a:buSzPts val="1800"/>
              <a:buChar char="•"/>
              <a:defRPr/>
            </a:lvl7pPr>
            <a:lvl8pPr marL="3657600" lvl="7" indent="-342900" algn="l">
              <a:lnSpc>
                <a:spcPct val="90000"/>
              </a:lnSpc>
              <a:spcBef>
                <a:spcPts val="500"/>
              </a:spcBef>
              <a:spcAft>
                <a:spcPts val="0"/>
              </a:spcAft>
              <a:buSzPts val="1800"/>
              <a:buChar char="•"/>
              <a:defRPr/>
            </a:lvl8pPr>
            <a:lvl9pPr marL="4114800" lvl="8" indent="-342900" algn="l">
              <a:lnSpc>
                <a:spcPct val="90000"/>
              </a:lnSpc>
              <a:spcBef>
                <a:spcPts val="500"/>
              </a:spcBef>
              <a:spcAft>
                <a:spcPts val="0"/>
              </a:spcAft>
              <a:buSzPts val="1800"/>
              <a:buChar char="•"/>
              <a:defRPr/>
            </a:lvl9pPr>
          </a:lstStyle>
          <a:p>
            <a:endParaRPr/>
          </a:p>
        </p:txBody>
      </p:sp>
      <p:sp>
        <p:nvSpPr>
          <p:cNvPr id="471" name="Google Shape;471;p107"/>
          <p:cNvSpPr txBox="1">
            <a:spLocks noGrp="1"/>
          </p:cNvSpPr>
          <p:nvPr>
            <p:ph type="body" idx="5"/>
          </p:nvPr>
        </p:nvSpPr>
        <p:spPr>
          <a:xfrm>
            <a:off x="1309955" y="497107"/>
            <a:ext cx="6394977" cy="1051994"/>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SzPts val="2800"/>
              <a:buNone/>
              <a:defRPr b="1">
                <a:latin typeface="Arial"/>
                <a:ea typeface="Arial"/>
                <a:cs typeface="Arial"/>
                <a:sym typeface="Arial"/>
              </a:defRPr>
            </a:lvl1pPr>
            <a:lvl2pPr marL="914400" lvl="1" indent="-381000" algn="l">
              <a:lnSpc>
                <a:spcPct val="90000"/>
              </a:lnSpc>
              <a:spcBef>
                <a:spcPts val="500"/>
              </a:spcBef>
              <a:spcAft>
                <a:spcPts val="0"/>
              </a:spcAft>
              <a:buSzPts val="2400"/>
              <a:buChar char="•"/>
              <a:defRPr/>
            </a:lvl2pPr>
            <a:lvl3pPr marL="1371600" lvl="2" indent="-355600" algn="l">
              <a:lnSpc>
                <a:spcPct val="90000"/>
              </a:lnSpc>
              <a:spcBef>
                <a:spcPts val="500"/>
              </a:spcBef>
              <a:spcAft>
                <a:spcPts val="0"/>
              </a:spcAft>
              <a:buSzPts val="20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SzPts val="1800"/>
              <a:buChar char="•"/>
              <a:defRPr/>
            </a:lvl6pPr>
            <a:lvl7pPr marL="3200400" lvl="6" indent="-342900" algn="l">
              <a:lnSpc>
                <a:spcPct val="90000"/>
              </a:lnSpc>
              <a:spcBef>
                <a:spcPts val="500"/>
              </a:spcBef>
              <a:spcAft>
                <a:spcPts val="0"/>
              </a:spcAft>
              <a:buSzPts val="1800"/>
              <a:buChar char="•"/>
              <a:defRPr/>
            </a:lvl7pPr>
            <a:lvl8pPr marL="3657600" lvl="7" indent="-342900" algn="l">
              <a:lnSpc>
                <a:spcPct val="90000"/>
              </a:lnSpc>
              <a:spcBef>
                <a:spcPts val="500"/>
              </a:spcBef>
              <a:spcAft>
                <a:spcPts val="0"/>
              </a:spcAft>
              <a:buSzPts val="1800"/>
              <a:buChar char="•"/>
              <a:defRPr/>
            </a:lvl8pPr>
            <a:lvl9pPr marL="4114800" lvl="8" indent="-342900" algn="l">
              <a:lnSpc>
                <a:spcPct val="90000"/>
              </a:lnSpc>
              <a:spcBef>
                <a:spcPts val="500"/>
              </a:spcBef>
              <a:spcAft>
                <a:spcPts val="0"/>
              </a:spcAft>
              <a:buSzPts val="1800"/>
              <a:buChar char="•"/>
              <a:defRPr/>
            </a:lvl9pPr>
          </a:lstStyle>
          <a:p>
            <a:endParaRPr/>
          </a:p>
        </p:txBody>
      </p:sp>
      <p:sp>
        <p:nvSpPr>
          <p:cNvPr id="472" name="Google Shape;472;p107"/>
          <p:cNvSpPr txBox="1">
            <a:spLocks noGrp="1"/>
          </p:cNvSpPr>
          <p:nvPr>
            <p:ph type="body" idx="6"/>
          </p:nvPr>
        </p:nvSpPr>
        <p:spPr>
          <a:xfrm>
            <a:off x="4482307" y="6659528"/>
            <a:ext cx="3227387" cy="211137"/>
          </a:xfrm>
          <a:prstGeom prst="rect">
            <a:avLst/>
          </a:prstGeom>
          <a:noFill/>
          <a:ln>
            <a:noFill/>
          </a:ln>
        </p:spPr>
        <p:txBody>
          <a:bodyPr spcFirstLastPara="1" wrap="square" lIns="91425" tIns="45700" rIns="91425" bIns="45700" anchor="ctr" anchorCtr="0">
            <a:noAutofit/>
          </a:bodyPr>
          <a:lstStyle>
            <a:lvl1pPr marL="457200" lvl="0" indent="-228600" algn="ctr">
              <a:lnSpc>
                <a:spcPct val="90000"/>
              </a:lnSpc>
              <a:spcBef>
                <a:spcPts val="1000"/>
              </a:spcBef>
              <a:spcAft>
                <a:spcPts val="0"/>
              </a:spcAft>
              <a:buSzPts val="2800"/>
              <a:buNone/>
              <a:defRPr sz="800">
                <a:latin typeface="Arial"/>
                <a:ea typeface="Arial"/>
                <a:cs typeface="Arial"/>
                <a:sym typeface="Arial"/>
              </a:defRPr>
            </a:lvl1pPr>
            <a:lvl2pPr marL="914400" lvl="1" indent="-381000" algn="l">
              <a:lnSpc>
                <a:spcPct val="90000"/>
              </a:lnSpc>
              <a:spcBef>
                <a:spcPts val="500"/>
              </a:spcBef>
              <a:spcAft>
                <a:spcPts val="0"/>
              </a:spcAft>
              <a:buSzPts val="2400"/>
              <a:buChar char="•"/>
              <a:defRPr/>
            </a:lvl2pPr>
            <a:lvl3pPr marL="1371600" lvl="2" indent="-355600" algn="l">
              <a:lnSpc>
                <a:spcPct val="90000"/>
              </a:lnSpc>
              <a:spcBef>
                <a:spcPts val="500"/>
              </a:spcBef>
              <a:spcAft>
                <a:spcPts val="0"/>
              </a:spcAft>
              <a:buSzPts val="20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SzPts val="1800"/>
              <a:buChar char="•"/>
              <a:defRPr/>
            </a:lvl6pPr>
            <a:lvl7pPr marL="3200400" lvl="6" indent="-342900" algn="l">
              <a:lnSpc>
                <a:spcPct val="90000"/>
              </a:lnSpc>
              <a:spcBef>
                <a:spcPts val="500"/>
              </a:spcBef>
              <a:spcAft>
                <a:spcPts val="0"/>
              </a:spcAft>
              <a:buSzPts val="1800"/>
              <a:buChar char="•"/>
              <a:defRPr/>
            </a:lvl7pPr>
            <a:lvl8pPr marL="3657600" lvl="7" indent="-342900" algn="l">
              <a:lnSpc>
                <a:spcPct val="90000"/>
              </a:lnSpc>
              <a:spcBef>
                <a:spcPts val="500"/>
              </a:spcBef>
              <a:spcAft>
                <a:spcPts val="0"/>
              </a:spcAft>
              <a:buSzPts val="1800"/>
              <a:buChar char="•"/>
              <a:defRPr/>
            </a:lvl8pPr>
            <a:lvl9pPr marL="4114800" lvl="8" indent="-342900" algn="l">
              <a:lnSpc>
                <a:spcPct val="90000"/>
              </a:lnSpc>
              <a:spcBef>
                <a:spcPts val="500"/>
              </a:spcBef>
              <a:spcAft>
                <a:spcPts val="0"/>
              </a:spcAft>
              <a:buSzPts val="1800"/>
              <a:buChar char="•"/>
              <a:defRPr/>
            </a:lvl9pPr>
          </a:lstStyle>
          <a:p>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1_Agenda (roadmap 3)">
  <p:cSld name="1_Agenda (roadmap 3)">
    <p:bg>
      <p:bgPr>
        <a:solidFill>
          <a:schemeClr val="accent5"/>
        </a:solidFill>
        <a:effectLst/>
      </p:bgPr>
    </p:bg>
    <p:spTree>
      <p:nvGrpSpPr>
        <p:cNvPr id="1" name="Shape 473"/>
        <p:cNvGrpSpPr/>
        <p:nvPr/>
      </p:nvGrpSpPr>
      <p:grpSpPr>
        <a:xfrm>
          <a:off x="0" y="0"/>
          <a:ext cx="0" cy="0"/>
          <a:chOff x="0" y="0"/>
          <a:chExt cx="0" cy="0"/>
        </a:xfrm>
      </p:grpSpPr>
      <p:pic>
        <p:nvPicPr>
          <p:cNvPr id="474" name="Google Shape;474;p108"/>
          <p:cNvPicPr preferRelativeResize="0"/>
          <p:nvPr/>
        </p:nvPicPr>
        <p:blipFill rotWithShape="1">
          <a:blip r:embed="rId2">
            <a:alphaModFix/>
          </a:blip>
          <a:srcRect/>
          <a:stretch/>
        </p:blipFill>
        <p:spPr>
          <a:xfrm>
            <a:off x="586064" y="-4469173"/>
            <a:ext cx="13258800" cy="13258800"/>
          </a:xfrm>
          <a:prstGeom prst="rect">
            <a:avLst/>
          </a:prstGeom>
          <a:noFill/>
          <a:ln>
            <a:noFill/>
          </a:ln>
        </p:spPr>
      </p:pic>
      <p:sp>
        <p:nvSpPr>
          <p:cNvPr id="475" name="Google Shape;475;p108"/>
          <p:cNvSpPr/>
          <p:nvPr/>
        </p:nvSpPr>
        <p:spPr>
          <a:xfrm>
            <a:off x="1344196" y="2321686"/>
            <a:ext cx="2274498" cy="2214628"/>
          </a:xfrm>
          <a:custGeom>
            <a:avLst/>
            <a:gdLst/>
            <a:ahLst/>
            <a:cxnLst/>
            <a:rect l="l" t="t" r="r" b="b"/>
            <a:pathLst>
              <a:path w="2372360" h="2372360" extrusionOk="0">
                <a:moveTo>
                  <a:pt x="1185976" y="0"/>
                </a:moveTo>
                <a:lnTo>
                  <a:pt x="1138277" y="941"/>
                </a:lnTo>
                <a:lnTo>
                  <a:pt x="1091055" y="3743"/>
                </a:lnTo>
                <a:lnTo>
                  <a:pt x="1044347" y="8369"/>
                </a:lnTo>
                <a:lnTo>
                  <a:pt x="998188" y="14784"/>
                </a:lnTo>
                <a:lnTo>
                  <a:pt x="952613" y="22952"/>
                </a:lnTo>
                <a:lnTo>
                  <a:pt x="907658" y="32839"/>
                </a:lnTo>
                <a:lnTo>
                  <a:pt x="863358" y="44408"/>
                </a:lnTo>
                <a:lnTo>
                  <a:pt x="819750" y="57624"/>
                </a:lnTo>
                <a:lnTo>
                  <a:pt x="776867" y="72452"/>
                </a:lnTo>
                <a:lnTo>
                  <a:pt x="734745" y="88857"/>
                </a:lnTo>
                <a:lnTo>
                  <a:pt x="693421" y="106803"/>
                </a:lnTo>
                <a:lnTo>
                  <a:pt x="652929" y="126254"/>
                </a:lnTo>
                <a:lnTo>
                  <a:pt x="613305" y="147175"/>
                </a:lnTo>
                <a:lnTo>
                  <a:pt x="574584" y="169531"/>
                </a:lnTo>
                <a:lnTo>
                  <a:pt x="536802" y="193286"/>
                </a:lnTo>
                <a:lnTo>
                  <a:pt x="499994" y="218405"/>
                </a:lnTo>
                <a:lnTo>
                  <a:pt x="464195" y="244852"/>
                </a:lnTo>
                <a:lnTo>
                  <a:pt x="429442" y="272592"/>
                </a:lnTo>
                <a:lnTo>
                  <a:pt x="395769" y="301590"/>
                </a:lnTo>
                <a:lnTo>
                  <a:pt x="363211" y="331810"/>
                </a:lnTo>
                <a:lnTo>
                  <a:pt x="331805" y="363216"/>
                </a:lnTo>
                <a:lnTo>
                  <a:pt x="301585" y="395774"/>
                </a:lnTo>
                <a:lnTo>
                  <a:pt x="272588" y="429447"/>
                </a:lnTo>
                <a:lnTo>
                  <a:pt x="244848" y="464201"/>
                </a:lnTo>
                <a:lnTo>
                  <a:pt x="218401" y="499999"/>
                </a:lnTo>
                <a:lnTo>
                  <a:pt x="193283" y="536808"/>
                </a:lnTo>
                <a:lnTo>
                  <a:pt x="169528" y="574590"/>
                </a:lnTo>
                <a:lnTo>
                  <a:pt x="147172" y="613311"/>
                </a:lnTo>
                <a:lnTo>
                  <a:pt x="126251" y="652935"/>
                </a:lnTo>
                <a:lnTo>
                  <a:pt x="106801" y="693427"/>
                </a:lnTo>
                <a:lnTo>
                  <a:pt x="88855" y="734751"/>
                </a:lnTo>
                <a:lnTo>
                  <a:pt x="72451" y="776872"/>
                </a:lnTo>
                <a:lnTo>
                  <a:pt x="57623" y="819754"/>
                </a:lnTo>
                <a:lnTo>
                  <a:pt x="44407" y="863363"/>
                </a:lnTo>
                <a:lnTo>
                  <a:pt x="32838" y="907662"/>
                </a:lnTo>
                <a:lnTo>
                  <a:pt x="22952" y="952617"/>
                </a:lnTo>
                <a:lnTo>
                  <a:pt x="14783" y="998191"/>
                </a:lnTo>
                <a:lnTo>
                  <a:pt x="8369" y="1044349"/>
                </a:lnTo>
                <a:lnTo>
                  <a:pt x="3743" y="1091057"/>
                </a:lnTo>
                <a:lnTo>
                  <a:pt x="941" y="1138277"/>
                </a:lnTo>
                <a:lnTo>
                  <a:pt x="0" y="1185976"/>
                </a:lnTo>
                <a:lnTo>
                  <a:pt x="941" y="1233676"/>
                </a:lnTo>
                <a:lnTo>
                  <a:pt x="3743" y="1280898"/>
                </a:lnTo>
                <a:lnTo>
                  <a:pt x="8369" y="1327606"/>
                </a:lnTo>
                <a:lnTo>
                  <a:pt x="14783" y="1373765"/>
                </a:lnTo>
                <a:lnTo>
                  <a:pt x="22952" y="1419340"/>
                </a:lnTo>
                <a:lnTo>
                  <a:pt x="32838" y="1464295"/>
                </a:lnTo>
                <a:lnTo>
                  <a:pt x="44407" y="1508595"/>
                </a:lnTo>
                <a:lnTo>
                  <a:pt x="57623" y="1552204"/>
                </a:lnTo>
                <a:lnTo>
                  <a:pt x="72451" y="1595087"/>
                </a:lnTo>
                <a:lnTo>
                  <a:pt x="88855" y="1637209"/>
                </a:lnTo>
                <a:lnTo>
                  <a:pt x="106801" y="1678534"/>
                </a:lnTo>
                <a:lnTo>
                  <a:pt x="126251" y="1719026"/>
                </a:lnTo>
                <a:lnTo>
                  <a:pt x="147172" y="1758651"/>
                </a:lnTo>
                <a:lnTo>
                  <a:pt x="169528" y="1797372"/>
                </a:lnTo>
                <a:lnTo>
                  <a:pt x="193283" y="1835154"/>
                </a:lnTo>
                <a:lnTo>
                  <a:pt x="218401" y="1871963"/>
                </a:lnTo>
                <a:lnTo>
                  <a:pt x="244848" y="1907762"/>
                </a:lnTo>
                <a:lnTo>
                  <a:pt x="272588" y="1942516"/>
                </a:lnTo>
                <a:lnTo>
                  <a:pt x="301585" y="1976190"/>
                </a:lnTo>
                <a:lnTo>
                  <a:pt x="331805" y="2008748"/>
                </a:lnTo>
                <a:lnTo>
                  <a:pt x="363211" y="2040154"/>
                </a:lnTo>
                <a:lnTo>
                  <a:pt x="395769" y="2070374"/>
                </a:lnTo>
                <a:lnTo>
                  <a:pt x="429442" y="2099372"/>
                </a:lnTo>
                <a:lnTo>
                  <a:pt x="464195" y="2127112"/>
                </a:lnTo>
                <a:lnTo>
                  <a:pt x="499994" y="2153560"/>
                </a:lnTo>
                <a:lnTo>
                  <a:pt x="536802" y="2178679"/>
                </a:lnTo>
                <a:lnTo>
                  <a:pt x="574584" y="2202434"/>
                </a:lnTo>
                <a:lnTo>
                  <a:pt x="613305" y="2224790"/>
                </a:lnTo>
                <a:lnTo>
                  <a:pt x="652929" y="2245711"/>
                </a:lnTo>
                <a:lnTo>
                  <a:pt x="693421" y="2265162"/>
                </a:lnTo>
                <a:lnTo>
                  <a:pt x="734745" y="2283108"/>
                </a:lnTo>
                <a:lnTo>
                  <a:pt x="776867" y="2299513"/>
                </a:lnTo>
                <a:lnTo>
                  <a:pt x="819750" y="2314341"/>
                </a:lnTo>
                <a:lnTo>
                  <a:pt x="863358" y="2327557"/>
                </a:lnTo>
                <a:lnTo>
                  <a:pt x="907658" y="2339127"/>
                </a:lnTo>
                <a:lnTo>
                  <a:pt x="952613" y="2349013"/>
                </a:lnTo>
                <a:lnTo>
                  <a:pt x="998188" y="2357182"/>
                </a:lnTo>
                <a:lnTo>
                  <a:pt x="1044347" y="2363597"/>
                </a:lnTo>
                <a:lnTo>
                  <a:pt x="1091055" y="2368223"/>
                </a:lnTo>
                <a:lnTo>
                  <a:pt x="1138277" y="2371024"/>
                </a:lnTo>
                <a:lnTo>
                  <a:pt x="1185976" y="2371966"/>
                </a:lnTo>
                <a:lnTo>
                  <a:pt x="1233676" y="2371024"/>
                </a:lnTo>
                <a:lnTo>
                  <a:pt x="1280898" y="2368223"/>
                </a:lnTo>
                <a:lnTo>
                  <a:pt x="1327606" y="2363597"/>
                </a:lnTo>
                <a:lnTo>
                  <a:pt x="1373765" y="2357182"/>
                </a:lnTo>
                <a:lnTo>
                  <a:pt x="1419340" y="2349013"/>
                </a:lnTo>
                <a:lnTo>
                  <a:pt x="1464294" y="2339127"/>
                </a:lnTo>
                <a:lnTo>
                  <a:pt x="1508594" y="2327557"/>
                </a:lnTo>
                <a:lnTo>
                  <a:pt x="1552203" y="2314341"/>
                </a:lnTo>
                <a:lnTo>
                  <a:pt x="1595086" y="2299513"/>
                </a:lnTo>
                <a:lnTo>
                  <a:pt x="1637207" y="2283108"/>
                </a:lnTo>
                <a:lnTo>
                  <a:pt x="1678531" y="2265162"/>
                </a:lnTo>
                <a:lnTo>
                  <a:pt x="1719023" y="2245711"/>
                </a:lnTo>
                <a:lnTo>
                  <a:pt x="1758648" y="2224790"/>
                </a:lnTo>
                <a:lnTo>
                  <a:pt x="1797368" y="2202434"/>
                </a:lnTo>
                <a:lnTo>
                  <a:pt x="1835151" y="2178679"/>
                </a:lnTo>
                <a:lnTo>
                  <a:pt x="1871959" y="2153560"/>
                </a:lnTo>
                <a:lnTo>
                  <a:pt x="1907757" y="2127112"/>
                </a:lnTo>
                <a:lnTo>
                  <a:pt x="1942511" y="2099372"/>
                </a:lnTo>
                <a:lnTo>
                  <a:pt x="1976184" y="2070374"/>
                </a:lnTo>
                <a:lnTo>
                  <a:pt x="2008741" y="2040154"/>
                </a:lnTo>
                <a:lnTo>
                  <a:pt x="2040148" y="2008748"/>
                </a:lnTo>
                <a:lnTo>
                  <a:pt x="2070367" y="1976190"/>
                </a:lnTo>
                <a:lnTo>
                  <a:pt x="2099365" y="1942516"/>
                </a:lnTo>
                <a:lnTo>
                  <a:pt x="2127104" y="1907762"/>
                </a:lnTo>
                <a:lnTo>
                  <a:pt x="2153551" y="1871963"/>
                </a:lnTo>
                <a:lnTo>
                  <a:pt x="2178670" y="1835154"/>
                </a:lnTo>
                <a:lnTo>
                  <a:pt x="2202425" y="1797372"/>
                </a:lnTo>
                <a:lnTo>
                  <a:pt x="2224780" y="1758651"/>
                </a:lnTo>
                <a:lnTo>
                  <a:pt x="2245701" y="1719026"/>
                </a:lnTo>
                <a:lnTo>
                  <a:pt x="2265152" y="1678534"/>
                </a:lnTo>
                <a:lnTo>
                  <a:pt x="2283097" y="1637209"/>
                </a:lnTo>
                <a:lnTo>
                  <a:pt x="2299502" y="1595087"/>
                </a:lnTo>
                <a:lnTo>
                  <a:pt x="2314330" y="1552204"/>
                </a:lnTo>
                <a:lnTo>
                  <a:pt x="2327546" y="1508595"/>
                </a:lnTo>
                <a:lnTo>
                  <a:pt x="2339115" y="1464295"/>
                </a:lnTo>
                <a:lnTo>
                  <a:pt x="2349001" y="1419340"/>
                </a:lnTo>
                <a:lnTo>
                  <a:pt x="2357169" y="1373765"/>
                </a:lnTo>
                <a:lnTo>
                  <a:pt x="2363584" y="1327606"/>
                </a:lnTo>
                <a:lnTo>
                  <a:pt x="2368210" y="1280898"/>
                </a:lnTo>
                <a:lnTo>
                  <a:pt x="2371011" y="1233676"/>
                </a:lnTo>
                <a:lnTo>
                  <a:pt x="2371953" y="1185976"/>
                </a:lnTo>
                <a:lnTo>
                  <a:pt x="2371011" y="1138277"/>
                </a:lnTo>
                <a:lnTo>
                  <a:pt x="2368210" y="1091057"/>
                </a:lnTo>
                <a:lnTo>
                  <a:pt x="2363584" y="1044349"/>
                </a:lnTo>
                <a:lnTo>
                  <a:pt x="2357169" y="998191"/>
                </a:lnTo>
                <a:lnTo>
                  <a:pt x="2349001" y="952617"/>
                </a:lnTo>
                <a:lnTo>
                  <a:pt x="2339115" y="907662"/>
                </a:lnTo>
                <a:lnTo>
                  <a:pt x="2327546" y="863363"/>
                </a:lnTo>
                <a:lnTo>
                  <a:pt x="2314330" y="819754"/>
                </a:lnTo>
                <a:lnTo>
                  <a:pt x="2299502" y="776872"/>
                </a:lnTo>
                <a:lnTo>
                  <a:pt x="2283097" y="734751"/>
                </a:lnTo>
                <a:lnTo>
                  <a:pt x="2265152" y="693427"/>
                </a:lnTo>
                <a:lnTo>
                  <a:pt x="2245701" y="652935"/>
                </a:lnTo>
                <a:lnTo>
                  <a:pt x="2224780" y="613311"/>
                </a:lnTo>
                <a:lnTo>
                  <a:pt x="2202425" y="574590"/>
                </a:lnTo>
                <a:lnTo>
                  <a:pt x="2178670" y="536808"/>
                </a:lnTo>
                <a:lnTo>
                  <a:pt x="2153551" y="499999"/>
                </a:lnTo>
                <a:lnTo>
                  <a:pt x="2127104" y="464201"/>
                </a:lnTo>
                <a:lnTo>
                  <a:pt x="2099365" y="429447"/>
                </a:lnTo>
                <a:lnTo>
                  <a:pt x="2070367" y="395774"/>
                </a:lnTo>
                <a:lnTo>
                  <a:pt x="2040148" y="363216"/>
                </a:lnTo>
                <a:lnTo>
                  <a:pt x="2008741" y="331810"/>
                </a:lnTo>
                <a:lnTo>
                  <a:pt x="1976184" y="301590"/>
                </a:lnTo>
                <a:lnTo>
                  <a:pt x="1942511" y="272592"/>
                </a:lnTo>
                <a:lnTo>
                  <a:pt x="1907757" y="244852"/>
                </a:lnTo>
                <a:lnTo>
                  <a:pt x="1871959" y="218405"/>
                </a:lnTo>
                <a:lnTo>
                  <a:pt x="1835151" y="193286"/>
                </a:lnTo>
                <a:lnTo>
                  <a:pt x="1797368" y="169531"/>
                </a:lnTo>
                <a:lnTo>
                  <a:pt x="1758648" y="147175"/>
                </a:lnTo>
                <a:lnTo>
                  <a:pt x="1719023" y="126254"/>
                </a:lnTo>
                <a:lnTo>
                  <a:pt x="1678531" y="106803"/>
                </a:lnTo>
                <a:lnTo>
                  <a:pt x="1637207" y="88857"/>
                </a:lnTo>
                <a:lnTo>
                  <a:pt x="1595086" y="72452"/>
                </a:lnTo>
                <a:lnTo>
                  <a:pt x="1552203" y="57624"/>
                </a:lnTo>
                <a:lnTo>
                  <a:pt x="1508594" y="44408"/>
                </a:lnTo>
                <a:lnTo>
                  <a:pt x="1464294" y="32839"/>
                </a:lnTo>
                <a:lnTo>
                  <a:pt x="1419340" y="22952"/>
                </a:lnTo>
                <a:lnTo>
                  <a:pt x="1373765" y="14784"/>
                </a:lnTo>
                <a:lnTo>
                  <a:pt x="1327606" y="8369"/>
                </a:lnTo>
                <a:lnTo>
                  <a:pt x="1280898" y="3743"/>
                </a:lnTo>
                <a:lnTo>
                  <a:pt x="1233676" y="941"/>
                </a:lnTo>
                <a:lnTo>
                  <a:pt x="1185976" y="0"/>
                </a:lnTo>
                <a:close/>
              </a:path>
            </a:pathLst>
          </a:custGeom>
          <a:solidFill>
            <a:schemeClr val="accent6">
              <a:alpha val="34901"/>
            </a:schemeClr>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400" b="0" i="0" u="none" strike="noStrike" cap="none">
              <a:solidFill>
                <a:srgbClr val="87D432"/>
              </a:solidFill>
              <a:latin typeface="Arial"/>
              <a:ea typeface="Arial"/>
              <a:cs typeface="Arial"/>
              <a:sym typeface="Arial"/>
            </a:endParaRPr>
          </a:p>
        </p:txBody>
      </p:sp>
      <p:sp>
        <p:nvSpPr>
          <p:cNvPr id="476" name="Google Shape;476;p108"/>
          <p:cNvSpPr/>
          <p:nvPr/>
        </p:nvSpPr>
        <p:spPr>
          <a:xfrm>
            <a:off x="9108229" y="2321686"/>
            <a:ext cx="2274498" cy="2214628"/>
          </a:xfrm>
          <a:custGeom>
            <a:avLst/>
            <a:gdLst/>
            <a:ahLst/>
            <a:cxnLst/>
            <a:rect l="l" t="t" r="r" b="b"/>
            <a:pathLst>
              <a:path w="2372360" h="2372360" extrusionOk="0">
                <a:moveTo>
                  <a:pt x="1185976" y="0"/>
                </a:moveTo>
                <a:lnTo>
                  <a:pt x="1138277" y="941"/>
                </a:lnTo>
                <a:lnTo>
                  <a:pt x="1091055" y="3743"/>
                </a:lnTo>
                <a:lnTo>
                  <a:pt x="1044347" y="8369"/>
                </a:lnTo>
                <a:lnTo>
                  <a:pt x="998188" y="14784"/>
                </a:lnTo>
                <a:lnTo>
                  <a:pt x="952613" y="22952"/>
                </a:lnTo>
                <a:lnTo>
                  <a:pt x="907658" y="32839"/>
                </a:lnTo>
                <a:lnTo>
                  <a:pt x="863358" y="44408"/>
                </a:lnTo>
                <a:lnTo>
                  <a:pt x="819750" y="57624"/>
                </a:lnTo>
                <a:lnTo>
                  <a:pt x="776867" y="72452"/>
                </a:lnTo>
                <a:lnTo>
                  <a:pt x="734745" y="88857"/>
                </a:lnTo>
                <a:lnTo>
                  <a:pt x="693421" y="106803"/>
                </a:lnTo>
                <a:lnTo>
                  <a:pt x="652929" y="126254"/>
                </a:lnTo>
                <a:lnTo>
                  <a:pt x="613305" y="147175"/>
                </a:lnTo>
                <a:lnTo>
                  <a:pt x="574584" y="169531"/>
                </a:lnTo>
                <a:lnTo>
                  <a:pt x="536802" y="193286"/>
                </a:lnTo>
                <a:lnTo>
                  <a:pt x="499994" y="218405"/>
                </a:lnTo>
                <a:lnTo>
                  <a:pt x="464195" y="244852"/>
                </a:lnTo>
                <a:lnTo>
                  <a:pt x="429442" y="272592"/>
                </a:lnTo>
                <a:lnTo>
                  <a:pt x="395769" y="301590"/>
                </a:lnTo>
                <a:lnTo>
                  <a:pt x="363211" y="331810"/>
                </a:lnTo>
                <a:lnTo>
                  <a:pt x="331805" y="363216"/>
                </a:lnTo>
                <a:lnTo>
                  <a:pt x="301585" y="395774"/>
                </a:lnTo>
                <a:lnTo>
                  <a:pt x="272588" y="429447"/>
                </a:lnTo>
                <a:lnTo>
                  <a:pt x="244848" y="464201"/>
                </a:lnTo>
                <a:lnTo>
                  <a:pt x="218401" y="499999"/>
                </a:lnTo>
                <a:lnTo>
                  <a:pt x="193283" y="536808"/>
                </a:lnTo>
                <a:lnTo>
                  <a:pt x="169528" y="574590"/>
                </a:lnTo>
                <a:lnTo>
                  <a:pt x="147172" y="613311"/>
                </a:lnTo>
                <a:lnTo>
                  <a:pt x="126251" y="652935"/>
                </a:lnTo>
                <a:lnTo>
                  <a:pt x="106801" y="693427"/>
                </a:lnTo>
                <a:lnTo>
                  <a:pt x="88855" y="734751"/>
                </a:lnTo>
                <a:lnTo>
                  <a:pt x="72451" y="776872"/>
                </a:lnTo>
                <a:lnTo>
                  <a:pt x="57623" y="819754"/>
                </a:lnTo>
                <a:lnTo>
                  <a:pt x="44407" y="863363"/>
                </a:lnTo>
                <a:lnTo>
                  <a:pt x="32838" y="907662"/>
                </a:lnTo>
                <a:lnTo>
                  <a:pt x="22952" y="952617"/>
                </a:lnTo>
                <a:lnTo>
                  <a:pt x="14783" y="998191"/>
                </a:lnTo>
                <a:lnTo>
                  <a:pt x="8369" y="1044349"/>
                </a:lnTo>
                <a:lnTo>
                  <a:pt x="3743" y="1091057"/>
                </a:lnTo>
                <a:lnTo>
                  <a:pt x="941" y="1138277"/>
                </a:lnTo>
                <a:lnTo>
                  <a:pt x="0" y="1185976"/>
                </a:lnTo>
                <a:lnTo>
                  <a:pt x="941" y="1233676"/>
                </a:lnTo>
                <a:lnTo>
                  <a:pt x="3743" y="1280898"/>
                </a:lnTo>
                <a:lnTo>
                  <a:pt x="8369" y="1327606"/>
                </a:lnTo>
                <a:lnTo>
                  <a:pt x="14783" y="1373765"/>
                </a:lnTo>
                <a:lnTo>
                  <a:pt x="22952" y="1419340"/>
                </a:lnTo>
                <a:lnTo>
                  <a:pt x="32838" y="1464295"/>
                </a:lnTo>
                <a:lnTo>
                  <a:pt x="44407" y="1508595"/>
                </a:lnTo>
                <a:lnTo>
                  <a:pt x="57623" y="1552204"/>
                </a:lnTo>
                <a:lnTo>
                  <a:pt x="72451" y="1595087"/>
                </a:lnTo>
                <a:lnTo>
                  <a:pt x="88855" y="1637209"/>
                </a:lnTo>
                <a:lnTo>
                  <a:pt x="106801" y="1678534"/>
                </a:lnTo>
                <a:lnTo>
                  <a:pt x="126251" y="1719026"/>
                </a:lnTo>
                <a:lnTo>
                  <a:pt x="147172" y="1758651"/>
                </a:lnTo>
                <a:lnTo>
                  <a:pt x="169528" y="1797372"/>
                </a:lnTo>
                <a:lnTo>
                  <a:pt x="193283" y="1835154"/>
                </a:lnTo>
                <a:lnTo>
                  <a:pt x="218401" y="1871963"/>
                </a:lnTo>
                <a:lnTo>
                  <a:pt x="244848" y="1907762"/>
                </a:lnTo>
                <a:lnTo>
                  <a:pt x="272588" y="1942516"/>
                </a:lnTo>
                <a:lnTo>
                  <a:pt x="301585" y="1976190"/>
                </a:lnTo>
                <a:lnTo>
                  <a:pt x="331805" y="2008748"/>
                </a:lnTo>
                <a:lnTo>
                  <a:pt x="363211" y="2040154"/>
                </a:lnTo>
                <a:lnTo>
                  <a:pt x="395769" y="2070374"/>
                </a:lnTo>
                <a:lnTo>
                  <a:pt x="429442" y="2099372"/>
                </a:lnTo>
                <a:lnTo>
                  <a:pt x="464195" y="2127112"/>
                </a:lnTo>
                <a:lnTo>
                  <a:pt x="499994" y="2153560"/>
                </a:lnTo>
                <a:lnTo>
                  <a:pt x="536802" y="2178679"/>
                </a:lnTo>
                <a:lnTo>
                  <a:pt x="574584" y="2202434"/>
                </a:lnTo>
                <a:lnTo>
                  <a:pt x="613305" y="2224790"/>
                </a:lnTo>
                <a:lnTo>
                  <a:pt x="652929" y="2245711"/>
                </a:lnTo>
                <a:lnTo>
                  <a:pt x="693421" y="2265162"/>
                </a:lnTo>
                <a:lnTo>
                  <a:pt x="734745" y="2283108"/>
                </a:lnTo>
                <a:lnTo>
                  <a:pt x="776867" y="2299513"/>
                </a:lnTo>
                <a:lnTo>
                  <a:pt x="819750" y="2314341"/>
                </a:lnTo>
                <a:lnTo>
                  <a:pt x="863358" y="2327557"/>
                </a:lnTo>
                <a:lnTo>
                  <a:pt x="907658" y="2339127"/>
                </a:lnTo>
                <a:lnTo>
                  <a:pt x="952613" y="2349013"/>
                </a:lnTo>
                <a:lnTo>
                  <a:pt x="998188" y="2357182"/>
                </a:lnTo>
                <a:lnTo>
                  <a:pt x="1044347" y="2363597"/>
                </a:lnTo>
                <a:lnTo>
                  <a:pt x="1091055" y="2368223"/>
                </a:lnTo>
                <a:lnTo>
                  <a:pt x="1138277" y="2371024"/>
                </a:lnTo>
                <a:lnTo>
                  <a:pt x="1185976" y="2371966"/>
                </a:lnTo>
                <a:lnTo>
                  <a:pt x="1233676" y="2371024"/>
                </a:lnTo>
                <a:lnTo>
                  <a:pt x="1280898" y="2368223"/>
                </a:lnTo>
                <a:lnTo>
                  <a:pt x="1327606" y="2363597"/>
                </a:lnTo>
                <a:lnTo>
                  <a:pt x="1373765" y="2357182"/>
                </a:lnTo>
                <a:lnTo>
                  <a:pt x="1419340" y="2349013"/>
                </a:lnTo>
                <a:lnTo>
                  <a:pt x="1464294" y="2339127"/>
                </a:lnTo>
                <a:lnTo>
                  <a:pt x="1508594" y="2327557"/>
                </a:lnTo>
                <a:lnTo>
                  <a:pt x="1552203" y="2314341"/>
                </a:lnTo>
                <a:lnTo>
                  <a:pt x="1595086" y="2299513"/>
                </a:lnTo>
                <a:lnTo>
                  <a:pt x="1637207" y="2283108"/>
                </a:lnTo>
                <a:lnTo>
                  <a:pt x="1678531" y="2265162"/>
                </a:lnTo>
                <a:lnTo>
                  <a:pt x="1719023" y="2245711"/>
                </a:lnTo>
                <a:lnTo>
                  <a:pt x="1758648" y="2224790"/>
                </a:lnTo>
                <a:lnTo>
                  <a:pt x="1797368" y="2202434"/>
                </a:lnTo>
                <a:lnTo>
                  <a:pt x="1835151" y="2178679"/>
                </a:lnTo>
                <a:lnTo>
                  <a:pt x="1871959" y="2153560"/>
                </a:lnTo>
                <a:lnTo>
                  <a:pt x="1907757" y="2127112"/>
                </a:lnTo>
                <a:lnTo>
                  <a:pt x="1942511" y="2099372"/>
                </a:lnTo>
                <a:lnTo>
                  <a:pt x="1976184" y="2070374"/>
                </a:lnTo>
                <a:lnTo>
                  <a:pt x="2008741" y="2040154"/>
                </a:lnTo>
                <a:lnTo>
                  <a:pt x="2040148" y="2008748"/>
                </a:lnTo>
                <a:lnTo>
                  <a:pt x="2070367" y="1976190"/>
                </a:lnTo>
                <a:lnTo>
                  <a:pt x="2099365" y="1942516"/>
                </a:lnTo>
                <a:lnTo>
                  <a:pt x="2127104" y="1907762"/>
                </a:lnTo>
                <a:lnTo>
                  <a:pt x="2153551" y="1871963"/>
                </a:lnTo>
                <a:lnTo>
                  <a:pt x="2178670" y="1835154"/>
                </a:lnTo>
                <a:lnTo>
                  <a:pt x="2202425" y="1797372"/>
                </a:lnTo>
                <a:lnTo>
                  <a:pt x="2224780" y="1758651"/>
                </a:lnTo>
                <a:lnTo>
                  <a:pt x="2245701" y="1719026"/>
                </a:lnTo>
                <a:lnTo>
                  <a:pt x="2265152" y="1678534"/>
                </a:lnTo>
                <a:lnTo>
                  <a:pt x="2283097" y="1637209"/>
                </a:lnTo>
                <a:lnTo>
                  <a:pt x="2299502" y="1595087"/>
                </a:lnTo>
                <a:lnTo>
                  <a:pt x="2314330" y="1552204"/>
                </a:lnTo>
                <a:lnTo>
                  <a:pt x="2327546" y="1508595"/>
                </a:lnTo>
                <a:lnTo>
                  <a:pt x="2339115" y="1464295"/>
                </a:lnTo>
                <a:lnTo>
                  <a:pt x="2349001" y="1419340"/>
                </a:lnTo>
                <a:lnTo>
                  <a:pt x="2357169" y="1373765"/>
                </a:lnTo>
                <a:lnTo>
                  <a:pt x="2363584" y="1327606"/>
                </a:lnTo>
                <a:lnTo>
                  <a:pt x="2368210" y="1280898"/>
                </a:lnTo>
                <a:lnTo>
                  <a:pt x="2371011" y="1233676"/>
                </a:lnTo>
                <a:lnTo>
                  <a:pt x="2371953" y="1185976"/>
                </a:lnTo>
                <a:lnTo>
                  <a:pt x="2371011" y="1138277"/>
                </a:lnTo>
                <a:lnTo>
                  <a:pt x="2368210" y="1091057"/>
                </a:lnTo>
                <a:lnTo>
                  <a:pt x="2363584" y="1044349"/>
                </a:lnTo>
                <a:lnTo>
                  <a:pt x="2357169" y="998191"/>
                </a:lnTo>
                <a:lnTo>
                  <a:pt x="2349001" y="952617"/>
                </a:lnTo>
                <a:lnTo>
                  <a:pt x="2339115" y="907662"/>
                </a:lnTo>
                <a:lnTo>
                  <a:pt x="2327546" y="863363"/>
                </a:lnTo>
                <a:lnTo>
                  <a:pt x="2314330" y="819754"/>
                </a:lnTo>
                <a:lnTo>
                  <a:pt x="2299502" y="776872"/>
                </a:lnTo>
                <a:lnTo>
                  <a:pt x="2283097" y="734751"/>
                </a:lnTo>
                <a:lnTo>
                  <a:pt x="2265152" y="693427"/>
                </a:lnTo>
                <a:lnTo>
                  <a:pt x="2245701" y="652935"/>
                </a:lnTo>
                <a:lnTo>
                  <a:pt x="2224780" y="613311"/>
                </a:lnTo>
                <a:lnTo>
                  <a:pt x="2202425" y="574590"/>
                </a:lnTo>
                <a:lnTo>
                  <a:pt x="2178670" y="536808"/>
                </a:lnTo>
                <a:lnTo>
                  <a:pt x="2153551" y="499999"/>
                </a:lnTo>
                <a:lnTo>
                  <a:pt x="2127104" y="464201"/>
                </a:lnTo>
                <a:lnTo>
                  <a:pt x="2099365" y="429447"/>
                </a:lnTo>
                <a:lnTo>
                  <a:pt x="2070367" y="395774"/>
                </a:lnTo>
                <a:lnTo>
                  <a:pt x="2040148" y="363216"/>
                </a:lnTo>
                <a:lnTo>
                  <a:pt x="2008741" y="331810"/>
                </a:lnTo>
                <a:lnTo>
                  <a:pt x="1976184" y="301590"/>
                </a:lnTo>
                <a:lnTo>
                  <a:pt x="1942511" y="272592"/>
                </a:lnTo>
                <a:lnTo>
                  <a:pt x="1907757" y="244852"/>
                </a:lnTo>
                <a:lnTo>
                  <a:pt x="1871959" y="218405"/>
                </a:lnTo>
                <a:lnTo>
                  <a:pt x="1835151" y="193286"/>
                </a:lnTo>
                <a:lnTo>
                  <a:pt x="1797368" y="169531"/>
                </a:lnTo>
                <a:lnTo>
                  <a:pt x="1758648" y="147175"/>
                </a:lnTo>
                <a:lnTo>
                  <a:pt x="1719023" y="126254"/>
                </a:lnTo>
                <a:lnTo>
                  <a:pt x="1678531" y="106803"/>
                </a:lnTo>
                <a:lnTo>
                  <a:pt x="1637207" y="88857"/>
                </a:lnTo>
                <a:lnTo>
                  <a:pt x="1595086" y="72452"/>
                </a:lnTo>
                <a:lnTo>
                  <a:pt x="1552203" y="57624"/>
                </a:lnTo>
                <a:lnTo>
                  <a:pt x="1508594" y="44408"/>
                </a:lnTo>
                <a:lnTo>
                  <a:pt x="1464294" y="32839"/>
                </a:lnTo>
                <a:lnTo>
                  <a:pt x="1419340" y="22952"/>
                </a:lnTo>
                <a:lnTo>
                  <a:pt x="1373765" y="14784"/>
                </a:lnTo>
                <a:lnTo>
                  <a:pt x="1327606" y="8369"/>
                </a:lnTo>
                <a:lnTo>
                  <a:pt x="1280898" y="3743"/>
                </a:lnTo>
                <a:lnTo>
                  <a:pt x="1233676" y="941"/>
                </a:lnTo>
                <a:lnTo>
                  <a:pt x="1185976" y="0"/>
                </a:lnTo>
                <a:close/>
              </a:path>
            </a:pathLst>
          </a:custGeom>
          <a:solidFill>
            <a:schemeClr val="accent6">
              <a:alpha val="34901"/>
            </a:schemeClr>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400" b="0" i="0" u="none" strike="noStrike" cap="none">
              <a:solidFill>
                <a:srgbClr val="87D432"/>
              </a:solidFill>
              <a:latin typeface="Arial"/>
              <a:ea typeface="Arial"/>
              <a:cs typeface="Arial"/>
              <a:sym typeface="Arial"/>
            </a:endParaRPr>
          </a:p>
        </p:txBody>
      </p:sp>
      <p:sp>
        <p:nvSpPr>
          <p:cNvPr id="477" name="Google Shape;477;p108"/>
          <p:cNvSpPr/>
          <p:nvPr/>
        </p:nvSpPr>
        <p:spPr>
          <a:xfrm>
            <a:off x="3932207" y="2321686"/>
            <a:ext cx="2274498" cy="2214628"/>
          </a:xfrm>
          <a:custGeom>
            <a:avLst/>
            <a:gdLst/>
            <a:ahLst/>
            <a:cxnLst/>
            <a:rect l="l" t="t" r="r" b="b"/>
            <a:pathLst>
              <a:path w="2372360" h="2372360" extrusionOk="0">
                <a:moveTo>
                  <a:pt x="1185976" y="0"/>
                </a:moveTo>
                <a:lnTo>
                  <a:pt x="1138277" y="941"/>
                </a:lnTo>
                <a:lnTo>
                  <a:pt x="1091055" y="3743"/>
                </a:lnTo>
                <a:lnTo>
                  <a:pt x="1044347" y="8369"/>
                </a:lnTo>
                <a:lnTo>
                  <a:pt x="998188" y="14784"/>
                </a:lnTo>
                <a:lnTo>
                  <a:pt x="952613" y="22952"/>
                </a:lnTo>
                <a:lnTo>
                  <a:pt x="907658" y="32839"/>
                </a:lnTo>
                <a:lnTo>
                  <a:pt x="863358" y="44408"/>
                </a:lnTo>
                <a:lnTo>
                  <a:pt x="819750" y="57624"/>
                </a:lnTo>
                <a:lnTo>
                  <a:pt x="776867" y="72452"/>
                </a:lnTo>
                <a:lnTo>
                  <a:pt x="734745" y="88857"/>
                </a:lnTo>
                <a:lnTo>
                  <a:pt x="693421" y="106803"/>
                </a:lnTo>
                <a:lnTo>
                  <a:pt x="652929" y="126254"/>
                </a:lnTo>
                <a:lnTo>
                  <a:pt x="613305" y="147175"/>
                </a:lnTo>
                <a:lnTo>
                  <a:pt x="574584" y="169531"/>
                </a:lnTo>
                <a:lnTo>
                  <a:pt x="536802" y="193286"/>
                </a:lnTo>
                <a:lnTo>
                  <a:pt x="499994" y="218405"/>
                </a:lnTo>
                <a:lnTo>
                  <a:pt x="464195" y="244852"/>
                </a:lnTo>
                <a:lnTo>
                  <a:pt x="429442" y="272592"/>
                </a:lnTo>
                <a:lnTo>
                  <a:pt x="395769" y="301590"/>
                </a:lnTo>
                <a:lnTo>
                  <a:pt x="363211" y="331810"/>
                </a:lnTo>
                <a:lnTo>
                  <a:pt x="331805" y="363216"/>
                </a:lnTo>
                <a:lnTo>
                  <a:pt x="301585" y="395774"/>
                </a:lnTo>
                <a:lnTo>
                  <a:pt x="272588" y="429447"/>
                </a:lnTo>
                <a:lnTo>
                  <a:pt x="244848" y="464201"/>
                </a:lnTo>
                <a:lnTo>
                  <a:pt x="218401" y="499999"/>
                </a:lnTo>
                <a:lnTo>
                  <a:pt x="193283" y="536808"/>
                </a:lnTo>
                <a:lnTo>
                  <a:pt x="169528" y="574590"/>
                </a:lnTo>
                <a:lnTo>
                  <a:pt x="147172" y="613311"/>
                </a:lnTo>
                <a:lnTo>
                  <a:pt x="126251" y="652935"/>
                </a:lnTo>
                <a:lnTo>
                  <a:pt x="106801" y="693427"/>
                </a:lnTo>
                <a:lnTo>
                  <a:pt x="88855" y="734751"/>
                </a:lnTo>
                <a:lnTo>
                  <a:pt x="72451" y="776872"/>
                </a:lnTo>
                <a:lnTo>
                  <a:pt x="57623" y="819754"/>
                </a:lnTo>
                <a:lnTo>
                  <a:pt x="44407" y="863363"/>
                </a:lnTo>
                <a:lnTo>
                  <a:pt x="32838" y="907662"/>
                </a:lnTo>
                <a:lnTo>
                  <a:pt x="22952" y="952617"/>
                </a:lnTo>
                <a:lnTo>
                  <a:pt x="14783" y="998191"/>
                </a:lnTo>
                <a:lnTo>
                  <a:pt x="8369" y="1044349"/>
                </a:lnTo>
                <a:lnTo>
                  <a:pt x="3743" y="1091057"/>
                </a:lnTo>
                <a:lnTo>
                  <a:pt x="941" y="1138277"/>
                </a:lnTo>
                <a:lnTo>
                  <a:pt x="0" y="1185976"/>
                </a:lnTo>
                <a:lnTo>
                  <a:pt x="941" y="1233676"/>
                </a:lnTo>
                <a:lnTo>
                  <a:pt x="3743" y="1280898"/>
                </a:lnTo>
                <a:lnTo>
                  <a:pt x="8369" y="1327606"/>
                </a:lnTo>
                <a:lnTo>
                  <a:pt x="14783" y="1373765"/>
                </a:lnTo>
                <a:lnTo>
                  <a:pt x="22952" y="1419340"/>
                </a:lnTo>
                <a:lnTo>
                  <a:pt x="32838" y="1464295"/>
                </a:lnTo>
                <a:lnTo>
                  <a:pt x="44407" y="1508595"/>
                </a:lnTo>
                <a:lnTo>
                  <a:pt x="57623" y="1552204"/>
                </a:lnTo>
                <a:lnTo>
                  <a:pt x="72451" y="1595087"/>
                </a:lnTo>
                <a:lnTo>
                  <a:pt x="88855" y="1637209"/>
                </a:lnTo>
                <a:lnTo>
                  <a:pt x="106801" y="1678534"/>
                </a:lnTo>
                <a:lnTo>
                  <a:pt x="126251" y="1719026"/>
                </a:lnTo>
                <a:lnTo>
                  <a:pt x="147172" y="1758651"/>
                </a:lnTo>
                <a:lnTo>
                  <a:pt x="169528" y="1797372"/>
                </a:lnTo>
                <a:lnTo>
                  <a:pt x="193283" y="1835154"/>
                </a:lnTo>
                <a:lnTo>
                  <a:pt x="218401" y="1871963"/>
                </a:lnTo>
                <a:lnTo>
                  <a:pt x="244848" y="1907762"/>
                </a:lnTo>
                <a:lnTo>
                  <a:pt x="272588" y="1942516"/>
                </a:lnTo>
                <a:lnTo>
                  <a:pt x="301585" y="1976190"/>
                </a:lnTo>
                <a:lnTo>
                  <a:pt x="331805" y="2008748"/>
                </a:lnTo>
                <a:lnTo>
                  <a:pt x="363211" y="2040154"/>
                </a:lnTo>
                <a:lnTo>
                  <a:pt x="395769" y="2070374"/>
                </a:lnTo>
                <a:lnTo>
                  <a:pt x="429442" y="2099372"/>
                </a:lnTo>
                <a:lnTo>
                  <a:pt x="464195" y="2127112"/>
                </a:lnTo>
                <a:lnTo>
                  <a:pt x="499994" y="2153560"/>
                </a:lnTo>
                <a:lnTo>
                  <a:pt x="536802" y="2178679"/>
                </a:lnTo>
                <a:lnTo>
                  <a:pt x="574584" y="2202434"/>
                </a:lnTo>
                <a:lnTo>
                  <a:pt x="613305" y="2224790"/>
                </a:lnTo>
                <a:lnTo>
                  <a:pt x="652929" y="2245711"/>
                </a:lnTo>
                <a:lnTo>
                  <a:pt x="693421" y="2265162"/>
                </a:lnTo>
                <a:lnTo>
                  <a:pt x="734745" y="2283108"/>
                </a:lnTo>
                <a:lnTo>
                  <a:pt x="776867" y="2299513"/>
                </a:lnTo>
                <a:lnTo>
                  <a:pt x="819750" y="2314341"/>
                </a:lnTo>
                <a:lnTo>
                  <a:pt x="863358" y="2327557"/>
                </a:lnTo>
                <a:lnTo>
                  <a:pt x="907658" y="2339127"/>
                </a:lnTo>
                <a:lnTo>
                  <a:pt x="952613" y="2349013"/>
                </a:lnTo>
                <a:lnTo>
                  <a:pt x="998188" y="2357182"/>
                </a:lnTo>
                <a:lnTo>
                  <a:pt x="1044347" y="2363597"/>
                </a:lnTo>
                <a:lnTo>
                  <a:pt x="1091055" y="2368223"/>
                </a:lnTo>
                <a:lnTo>
                  <a:pt x="1138277" y="2371024"/>
                </a:lnTo>
                <a:lnTo>
                  <a:pt x="1185976" y="2371966"/>
                </a:lnTo>
                <a:lnTo>
                  <a:pt x="1233676" y="2371024"/>
                </a:lnTo>
                <a:lnTo>
                  <a:pt x="1280898" y="2368223"/>
                </a:lnTo>
                <a:lnTo>
                  <a:pt x="1327606" y="2363597"/>
                </a:lnTo>
                <a:lnTo>
                  <a:pt x="1373765" y="2357182"/>
                </a:lnTo>
                <a:lnTo>
                  <a:pt x="1419340" y="2349013"/>
                </a:lnTo>
                <a:lnTo>
                  <a:pt x="1464294" y="2339127"/>
                </a:lnTo>
                <a:lnTo>
                  <a:pt x="1508594" y="2327557"/>
                </a:lnTo>
                <a:lnTo>
                  <a:pt x="1552203" y="2314341"/>
                </a:lnTo>
                <a:lnTo>
                  <a:pt x="1595086" y="2299513"/>
                </a:lnTo>
                <a:lnTo>
                  <a:pt x="1637207" y="2283108"/>
                </a:lnTo>
                <a:lnTo>
                  <a:pt x="1678531" y="2265162"/>
                </a:lnTo>
                <a:lnTo>
                  <a:pt x="1719023" y="2245711"/>
                </a:lnTo>
                <a:lnTo>
                  <a:pt x="1758648" y="2224790"/>
                </a:lnTo>
                <a:lnTo>
                  <a:pt x="1797368" y="2202434"/>
                </a:lnTo>
                <a:lnTo>
                  <a:pt x="1835151" y="2178679"/>
                </a:lnTo>
                <a:lnTo>
                  <a:pt x="1871959" y="2153560"/>
                </a:lnTo>
                <a:lnTo>
                  <a:pt x="1907757" y="2127112"/>
                </a:lnTo>
                <a:lnTo>
                  <a:pt x="1942511" y="2099372"/>
                </a:lnTo>
                <a:lnTo>
                  <a:pt x="1976184" y="2070374"/>
                </a:lnTo>
                <a:lnTo>
                  <a:pt x="2008741" y="2040154"/>
                </a:lnTo>
                <a:lnTo>
                  <a:pt x="2040148" y="2008748"/>
                </a:lnTo>
                <a:lnTo>
                  <a:pt x="2070367" y="1976190"/>
                </a:lnTo>
                <a:lnTo>
                  <a:pt x="2099365" y="1942516"/>
                </a:lnTo>
                <a:lnTo>
                  <a:pt x="2127104" y="1907762"/>
                </a:lnTo>
                <a:lnTo>
                  <a:pt x="2153551" y="1871963"/>
                </a:lnTo>
                <a:lnTo>
                  <a:pt x="2178670" y="1835154"/>
                </a:lnTo>
                <a:lnTo>
                  <a:pt x="2202425" y="1797372"/>
                </a:lnTo>
                <a:lnTo>
                  <a:pt x="2224780" y="1758651"/>
                </a:lnTo>
                <a:lnTo>
                  <a:pt x="2245701" y="1719026"/>
                </a:lnTo>
                <a:lnTo>
                  <a:pt x="2265152" y="1678534"/>
                </a:lnTo>
                <a:lnTo>
                  <a:pt x="2283097" y="1637209"/>
                </a:lnTo>
                <a:lnTo>
                  <a:pt x="2299502" y="1595087"/>
                </a:lnTo>
                <a:lnTo>
                  <a:pt x="2314330" y="1552204"/>
                </a:lnTo>
                <a:lnTo>
                  <a:pt x="2327546" y="1508595"/>
                </a:lnTo>
                <a:lnTo>
                  <a:pt x="2339115" y="1464295"/>
                </a:lnTo>
                <a:lnTo>
                  <a:pt x="2349001" y="1419340"/>
                </a:lnTo>
                <a:lnTo>
                  <a:pt x="2357169" y="1373765"/>
                </a:lnTo>
                <a:lnTo>
                  <a:pt x="2363584" y="1327606"/>
                </a:lnTo>
                <a:lnTo>
                  <a:pt x="2368210" y="1280898"/>
                </a:lnTo>
                <a:lnTo>
                  <a:pt x="2371011" y="1233676"/>
                </a:lnTo>
                <a:lnTo>
                  <a:pt x="2371953" y="1185976"/>
                </a:lnTo>
                <a:lnTo>
                  <a:pt x="2371011" y="1138277"/>
                </a:lnTo>
                <a:lnTo>
                  <a:pt x="2368210" y="1091057"/>
                </a:lnTo>
                <a:lnTo>
                  <a:pt x="2363584" y="1044349"/>
                </a:lnTo>
                <a:lnTo>
                  <a:pt x="2357169" y="998191"/>
                </a:lnTo>
                <a:lnTo>
                  <a:pt x="2349001" y="952617"/>
                </a:lnTo>
                <a:lnTo>
                  <a:pt x="2339115" y="907662"/>
                </a:lnTo>
                <a:lnTo>
                  <a:pt x="2327546" y="863363"/>
                </a:lnTo>
                <a:lnTo>
                  <a:pt x="2314330" y="819754"/>
                </a:lnTo>
                <a:lnTo>
                  <a:pt x="2299502" y="776872"/>
                </a:lnTo>
                <a:lnTo>
                  <a:pt x="2283097" y="734751"/>
                </a:lnTo>
                <a:lnTo>
                  <a:pt x="2265152" y="693427"/>
                </a:lnTo>
                <a:lnTo>
                  <a:pt x="2245701" y="652935"/>
                </a:lnTo>
                <a:lnTo>
                  <a:pt x="2224780" y="613311"/>
                </a:lnTo>
                <a:lnTo>
                  <a:pt x="2202425" y="574590"/>
                </a:lnTo>
                <a:lnTo>
                  <a:pt x="2178670" y="536808"/>
                </a:lnTo>
                <a:lnTo>
                  <a:pt x="2153551" y="499999"/>
                </a:lnTo>
                <a:lnTo>
                  <a:pt x="2127104" y="464201"/>
                </a:lnTo>
                <a:lnTo>
                  <a:pt x="2099365" y="429447"/>
                </a:lnTo>
                <a:lnTo>
                  <a:pt x="2070367" y="395774"/>
                </a:lnTo>
                <a:lnTo>
                  <a:pt x="2040148" y="363216"/>
                </a:lnTo>
                <a:lnTo>
                  <a:pt x="2008741" y="331810"/>
                </a:lnTo>
                <a:lnTo>
                  <a:pt x="1976184" y="301590"/>
                </a:lnTo>
                <a:lnTo>
                  <a:pt x="1942511" y="272592"/>
                </a:lnTo>
                <a:lnTo>
                  <a:pt x="1907757" y="244852"/>
                </a:lnTo>
                <a:lnTo>
                  <a:pt x="1871959" y="218405"/>
                </a:lnTo>
                <a:lnTo>
                  <a:pt x="1835151" y="193286"/>
                </a:lnTo>
                <a:lnTo>
                  <a:pt x="1797368" y="169531"/>
                </a:lnTo>
                <a:lnTo>
                  <a:pt x="1758648" y="147175"/>
                </a:lnTo>
                <a:lnTo>
                  <a:pt x="1719023" y="126254"/>
                </a:lnTo>
                <a:lnTo>
                  <a:pt x="1678531" y="106803"/>
                </a:lnTo>
                <a:lnTo>
                  <a:pt x="1637207" y="88857"/>
                </a:lnTo>
                <a:lnTo>
                  <a:pt x="1595086" y="72452"/>
                </a:lnTo>
                <a:lnTo>
                  <a:pt x="1552203" y="57624"/>
                </a:lnTo>
                <a:lnTo>
                  <a:pt x="1508594" y="44408"/>
                </a:lnTo>
                <a:lnTo>
                  <a:pt x="1464294" y="32839"/>
                </a:lnTo>
                <a:lnTo>
                  <a:pt x="1419340" y="22952"/>
                </a:lnTo>
                <a:lnTo>
                  <a:pt x="1373765" y="14784"/>
                </a:lnTo>
                <a:lnTo>
                  <a:pt x="1327606" y="8369"/>
                </a:lnTo>
                <a:lnTo>
                  <a:pt x="1280898" y="3743"/>
                </a:lnTo>
                <a:lnTo>
                  <a:pt x="1233676" y="941"/>
                </a:lnTo>
                <a:lnTo>
                  <a:pt x="1185976" y="0"/>
                </a:lnTo>
                <a:close/>
              </a:path>
            </a:pathLst>
          </a:custGeom>
          <a:solidFill>
            <a:schemeClr val="accent6">
              <a:alpha val="34901"/>
            </a:schemeClr>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400" b="0" i="0" u="none" strike="noStrike" cap="none">
              <a:solidFill>
                <a:srgbClr val="87D432"/>
              </a:solidFill>
              <a:latin typeface="Arial"/>
              <a:ea typeface="Arial"/>
              <a:cs typeface="Arial"/>
              <a:sym typeface="Arial"/>
            </a:endParaRPr>
          </a:p>
        </p:txBody>
      </p:sp>
      <p:sp>
        <p:nvSpPr>
          <p:cNvPr id="478" name="Google Shape;478;p108"/>
          <p:cNvSpPr/>
          <p:nvPr/>
        </p:nvSpPr>
        <p:spPr>
          <a:xfrm>
            <a:off x="6520218" y="2321686"/>
            <a:ext cx="2274498" cy="2214628"/>
          </a:xfrm>
          <a:custGeom>
            <a:avLst/>
            <a:gdLst/>
            <a:ahLst/>
            <a:cxnLst/>
            <a:rect l="l" t="t" r="r" b="b"/>
            <a:pathLst>
              <a:path w="2372360" h="2372360" extrusionOk="0">
                <a:moveTo>
                  <a:pt x="1185976" y="0"/>
                </a:moveTo>
                <a:lnTo>
                  <a:pt x="1138277" y="941"/>
                </a:lnTo>
                <a:lnTo>
                  <a:pt x="1091055" y="3743"/>
                </a:lnTo>
                <a:lnTo>
                  <a:pt x="1044347" y="8369"/>
                </a:lnTo>
                <a:lnTo>
                  <a:pt x="998188" y="14784"/>
                </a:lnTo>
                <a:lnTo>
                  <a:pt x="952613" y="22952"/>
                </a:lnTo>
                <a:lnTo>
                  <a:pt x="907658" y="32839"/>
                </a:lnTo>
                <a:lnTo>
                  <a:pt x="863358" y="44408"/>
                </a:lnTo>
                <a:lnTo>
                  <a:pt x="819750" y="57624"/>
                </a:lnTo>
                <a:lnTo>
                  <a:pt x="776867" y="72452"/>
                </a:lnTo>
                <a:lnTo>
                  <a:pt x="734745" y="88857"/>
                </a:lnTo>
                <a:lnTo>
                  <a:pt x="693421" y="106803"/>
                </a:lnTo>
                <a:lnTo>
                  <a:pt x="652929" y="126254"/>
                </a:lnTo>
                <a:lnTo>
                  <a:pt x="613305" y="147175"/>
                </a:lnTo>
                <a:lnTo>
                  <a:pt x="574584" y="169531"/>
                </a:lnTo>
                <a:lnTo>
                  <a:pt x="536802" y="193286"/>
                </a:lnTo>
                <a:lnTo>
                  <a:pt x="499994" y="218405"/>
                </a:lnTo>
                <a:lnTo>
                  <a:pt x="464195" y="244852"/>
                </a:lnTo>
                <a:lnTo>
                  <a:pt x="429442" y="272592"/>
                </a:lnTo>
                <a:lnTo>
                  <a:pt x="395769" y="301590"/>
                </a:lnTo>
                <a:lnTo>
                  <a:pt x="363211" y="331810"/>
                </a:lnTo>
                <a:lnTo>
                  <a:pt x="331805" y="363216"/>
                </a:lnTo>
                <a:lnTo>
                  <a:pt x="301585" y="395774"/>
                </a:lnTo>
                <a:lnTo>
                  <a:pt x="272588" y="429447"/>
                </a:lnTo>
                <a:lnTo>
                  <a:pt x="244848" y="464201"/>
                </a:lnTo>
                <a:lnTo>
                  <a:pt x="218401" y="499999"/>
                </a:lnTo>
                <a:lnTo>
                  <a:pt x="193283" y="536808"/>
                </a:lnTo>
                <a:lnTo>
                  <a:pt x="169528" y="574590"/>
                </a:lnTo>
                <a:lnTo>
                  <a:pt x="147172" y="613311"/>
                </a:lnTo>
                <a:lnTo>
                  <a:pt x="126251" y="652935"/>
                </a:lnTo>
                <a:lnTo>
                  <a:pt x="106801" y="693427"/>
                </a:lnTo>
                <a:lnTo>
                  <a:pt x="88855" y="734751"/>
                </a:lnTo>
                <a:lnTo>
                  <a:pt x="72451" y="776872"/>
                </a:lnTo>
                <a:lnTo>
                  <a:pt x="57623" y="819754"/>
                </a:lnTo>
                <a:lnTo>
                  <a:pt x="44407" y="863363"/>
                </a:lnTo>
                <a:lnTo>
                  <a:pt x="32838" y="907662"/>
                </a:lnTo>
                <a:lnTo>
                  <a:pt x="22952" y="952617"/>
                </a:lnTo>
                <a:lnTo>
                  <a:pt x="14783" y="998191"/>
                </a:lnTo>
                <a:lnTo>
                  <a:pt x="8369" y="1044349"/>
                </a:lnTo>
                <a:lnTo>
                  <a:pt x="3743" y="1091057"/>
                </a:lnTo>
                <a:lnTo>
                  <a:pt x="941" y="1138277"/>
                </a:lnTo>
                <a:lnTo>
                  <a:pt x="0" y="1185976"/>
                </a:lnTo>
                <a:lnTo>
                  <a:pt x="941" y="1233676"/>
                </a:lnTo>
                <a:lnTo>
                  <a:pt x="3743" y="1280898"/>
                </a:lnTo>
                <a:lnTo>
                  <a:pt x="8369" y="1327606"/>
                </a:lnTo>
                <a:lnTo>
                  <a:pt x="14783" y="1373765"/>
                </a:lnTo>
                <a:lnTo>
                  <a:pt x="22952" y="1419340"/>
                </a:lnTo>
                <a:lnTo>
                  <a:pt x="32838" y="1464295"/>
                </a:lnTo>
                <a:lnTo>
                  <a:pt x="44407" y="1508595"/>
                </a:lnTo>
                <a:lnTo>
                  <a:pt x="57623" y="1552204"/>
                </a:lnTo>
                <a:lnTo>
                  <a:pt x="72451" y="1595087"/>
                </a:lnTo>
                <a:lnTo>
                  <a:pt x="88855" y="1637209"/>
                </a:lnTo>
                <a:lnTo>
                  <a:pt x="106801" y="1678534"/>
                </a:lnTo>
                <a:lnTo>
                  <a:pt x="126251" y="1719026"/>
                </a:lnTo>
                <a:lnTo>
                  <a:pt x="147172" y="1758651"/>
                </a:lnTo>
                <a:lnTo>
                  <a:pt x="169528" y="1797372"/>
                </a:lnTo>
                <a:lnTo>
                  <a:pt x="193283" y="1835154"/>
                </a:lnTo>
                <a:lnTo>
                  <a:pt x="218401" y="1871963"/>
                </a:lnTo>
                <a:lnTo>
                  <a:pt x="244848" y="1907762"/>
                </a:lnTo>
                <a:lnTo>
                  <a:pt x="272588" y="1942516"/>
                </a:lnTo>
                <a:lnTo>
                  <a:pt x="301585" y="1976190"/>
                </a:lnTo>
                <a:lnTo>
                  <a:pt x="331805" y="2008748"/>
                </a:lnTo>
                <a:lnTo>
                  <a:pt x="363211" y="2040154"/>
                </a:lnTo>
                <a:lnTo>
                  <a:pt x="395769" y="2070374"/>
                </a:lnTo>
                <a:lnTo>
                  <a:pt x="429442" y="2099372"/>
                </a:lnTo>
                <a:lnTo>
                  <a:pt x="464195" y="2127112"/>
                </a:lnTo>
                <a:lnTo>
                  <a:pt x="499994" y="2153560"/>
                </a:lnTo>
                <a:lnTo>
                  <a:pt x="536802" y="2178679"/>
                </a:lnTo>
                <a:lnTo>
                  <a:pt x="574584" y="2202434"/>
                </a:lnTo>
                <a:lnTo>
                  <a:pt x="613305" y="2224790"/>
                </a:lnTo>
                <a:lnTo>
                  <a:pt x="652929" y="2245711"/>
                </a:lnTo>
                <a:lnTo>
                  <a:pt x="693421" y="2265162"/>
                </a:lnTo>
                <a:lnTo>
                  <a:pt x="734745" y="2283108"/>
                </a:lnTo>
                <a:lnTo>
                  <a:pt x="776867" y="2299513"/>
                </a:lnTo>
                <a:lnTo>
                  <a:pt x="819750" y="2314341"/>
                </a:lnTo>
                <a:lnTo>
                  <a:pt x="863358" y="2327557"/>
                </a:lnTo>
                <a:lnTo>
                  <a:pt x="907658" y="2339127"/>
                </a:lnTo>
                <a:lnTo>
                  <a:pt x="952613" y="2349013"/>
                </a:lnTo>
                <a:lnTo>
                  <a:pt x="998188" y="2357182"/>
                </a:lnTo>
                <a:lnTo>
                  <a:pt x="1044347" y="2363597"/>
                </a:lnTo>
                <a:lnTo>
                  <a:pt x="1091055" y="2368223"/>
                </a:lnTo>
                <a:lnTo>
                  <a:pt x="1138277" y="2371024"/>
                </a:lnTo>
                <a:lnTo>
                  <a:pt x="1185976" y="2371966"/>
                </a:lnTo>
                <a:lnTo>
                  <a:pt x="1233676" y="2371024"/>
                </a:lnTo>
                <a:lnTo>
                  <a:pt x="1280898" y="2368223"/>
                </a:lnTo>
                <a:lnTo>
                  <a:pt x="1327606" y="2363597"/>
                </a:lnTo>
                <a:lnTo>
                  <a:pt x="1373765" y="2357182"/>
                </a:lnTo>
                <a:lnTo>
                  <a:pt x="1419340" y="2349013"/>
                </a:lnTo>
                <a:lnTo>
                  <a:pt x="1464294" y="2339127"/>
                </a:lnTo>
                <a:lnTo>
                  <a:pt x="1508594" y="2327557"/>
                </a:lnTo>
                <a:lnTo>
                  <a:pt x="1552203" y="2314341"/>
                </a:lnTo>
                <a:lnTo>
                  <a:pt x="1595086" y="2299513"/>
                </a:lnTo>
                <a:lnTo>
                  <a:pt x="1637207" y="2283108"/>
                </a:lnTo>
                <a:lnTo>
                  <a:pt x="1678531" y="2265162"/>
                </a:lnTo>
                <a:lnTo>
                  <a:pt x="1719023" y="2245711"/>
                </a:lnTo>
                <a:lnTo>
                  <a:pt x="1758648" y="2224790"/>
                </a:lnTo>
                <a:lnTo>
                  <a:pt x="1797368" y="2202434"/>
                </a:lnTo>
                <a:lnTo>
                  <a:pt x="1835151" y="2178679"/>
                </a:lnTo>
                <a:lnTo>
                  <a:pt x="1871959" y="2153560"/>
                </a:lnTo>
                <a:lnTo>
                  <a:pt x="1907757" y="2127112"/>
                </a:lnTo>
                <a:lnTo>
                  <a:pt x="1942511" y="2099372"/>
                </a:lnTo>
                <a:lnTo>
                  <a:pt x="1976184" y="2070374"/>
                </a:lnTo>
                <a:lnTo>
                  <a:pt x="2008741" y="2040154"/>
                </a:lnTo>
                <a:lnTo>
                  <a:pt x="2040148" y="2008748"/>
                </a:lnTo>
                <a:lnTo>
                  <a:pt x="2070367" y="1976190"/>
                </a:lnTo>
                <a:lnTo>
                  <a:pt x="2099365" y="1942516"/>
                </a:lnTo>
                <a:lnTo>
                  <a:pt x="2127104" y="1907762"/>
                </a:lnTo>
                <a:lnTo>
                  <a:pt x="2153551" y="1871963"/>
                </a:lnTo>
                <a:lnTo>
                  <a:pt x="2178670" y="1835154"/>
                </a:lnTo>
                <a:lnTo>
                  <a:pt x="2202425" y="1797372"/>
                </a:lnTo>
                <a:lnTo>
                  <a:pt x="2224780" y="1758651"/>
                </a:lnTo>
                <a:lnTo>
                  <a:pt x="2245701" y="1719026"/>
                </a:lnTo>
                <a:lnTo>
                  <a:pt x="2265152" y="1678534"/>
                </a:lnTo>
                <a:lnTo>
                  <a:pt x="2283097" y="1637209"/>
                </a:lnTo>
                <a:lnTo>
                  <a:pt x="2299502" y="1595087"/>
                </a:lnTo>
                <a:lnTo>
                  <a:pt x="2314330" y="1552204"/>
                </a:lnTo>
                <a:lnTo>
                  <a:pt x="2327546" y="1508595"/>
                </a:lnTo>
                <a:lnTo>
                  <a:pt x="2339115" y="1464295"/>
                </a:lnTo>
                <a:lnTo>
                  <a:pt x="2349001" y="1419340"/>
                </a:lnTo>
                <a:lnTo>
                  <a:pt x="2357169" y="1373765"/>
                </a:lnTo>
                <a:lnTo>
                  <a:pt x="2363584" y="1327606"/>
                </a:lnTo>
                <a:lnTo>
                  <a:pt x="2368210" y="1280898"/>
                </a:lnTo>
                <a:lnTo>
                  <a:pt x="2371011" y="1233676"/>
                </a:lnTo>
                <a:lnTo>
                  <a:pt x="2371953" y="1185976"/>
                </a:lnTo>
                <a:lnTo>
                  <a:pt x="2371011" y="1138277"/>
                </a:lnTo>
                <a:lnTo>
                  <a:pt x="2368210" y="1091057"/>
                </a:lnTo>
                <a:lnTo>
                  <a:pt x="2363584" y="1044349"/>
                </a:lnTo>
                <a:lnTo>
                  <a:pt x="2357169" y="998191"/>
                </a:lnTo>
                <a:lnTo>
                  <a:pt x="2349001" y="952617"/>
                </a:lnTo>
                <a:lnTo>
                  <a:pt x="2339115" y="907662"/>
                </a:lnTo>
                <a:lnTo>
                  <a:pt x="2327546" y="863363"/>
                </a:lnTo>
                <a:lnTo>
                  <a:pt x="2314330" y="819754"/>
                </a:lnTo>
                <a:lnTo>
                  <a:pt x="2299502" y="776872"/>
                </a:lnTo>
                <a:lnTo>
                  <a:pt x="2283097" y="734751"/>
                </a:lnTo>
                <a:lnTo>
                  <a:pt x="2265152" y="693427"/>
                </a:lnTo>
                <a:lnTo>
                  <a:pt x="2245701" y="652935"/>
                </a:lnTo>
                <a:lnTo>
                  <a:pt x="2224780" y="613311"/>
                </a:lnTo>
                <a:lnTo>
                  <a:pt x="2202425" y="574590"/>
                </a:lnTo>
                <a:lnTo>
                  <a:pt x="2178670" y="536808"/>
                </a:lnTo>
                <a:lnTo>
                  <a:pt x="2153551" y="499999"/>
                </a:lnTo>
                <a:lnTo>
                  <a:pt x="2127104" y="464201"/>
                </a:lnTo>
                <a:lnTo>
                  <a:pt x="2099365" y="429447"/>
                </a:lnTo>
                <a:lnTo>
                  <a:pt x="2070367" y="395774"/>
                </a:lnTo>
                <a:lnTo>
                  <a:pt x="2040148" y="363216"/>
                </a:lnTo>
                <a:lnTo>
                  <a:pt x="2008741" y="331810"/>
                </a:lnTo>
                <a:lnTo>
                  <a:pt x="1976184" y="301590"/>
                </a:lnTo>
                <a:lnTo>
                  <a:pt x="1942511" y="272592"/>
                </a:lnTo>
                <a:lnTo>
                  <a:pt x="1907757" y="244852"/>
                </a:lnTo>
                <a:lnTo>
                  <a:pt x="1871959" y="218405"/>
                </a:lnTo>
                <a:lnTo>
                  <a:pt x="1835151" y="193286"/>
                </a:lnTo>
                <a:lnTo>
                  <a:pt x="1797368" y="169531"/>
                </a:lnTo>
                <a:lnTo>
                  <a:pt x="1758648" y="147175"/>
                </a:lnTo>
                <a:lnTo>
                  <a:pt x="1719023" y="126254"/>
                </a:lnTo>
                <a:lnTo>
                  <a:pt x="1678531" y="106803"/>
                </a:lnTo>
                <a:lnTo>
                  <a:pt x="1637207" y="88857"/>
                </a:lnTo>
                <a:lnTo>
                  <a:pt x="1595086" y="72452"/>
                </a:lnTo>
                <a:lnTo>
                  <a:pt x="1552203" y="57624"/>
                </a:lnTo>
                <a:lnTo>
                  <a:pt x="1508594" y="44408"/>
                </a:lnTo>
                <a:lnTo>
                  <a:pt x="1464294" y="32839"/>
                </a:lnTo>
                <a:lnTo>
                  <a:pt x="1419340" y="22952"/>
                </a:lnTo>
                <a:lnTo>
                  <a:pt x="1373765" y="14784"/>
                </a:lnTo>
                <a:lnTo>
                  <a:pt x="1327606" y="8369"/>
                </a:lnTo>
                <a:lnTo>
                  <a:pt x="1280898" y="3743"/>
                </a:lnTo>
                <a:lnTo>
                  <a:pt x="1233676" y="941"/>
                </a:lnTo>
                <a:lnTo>
                  <a:pt x="1185976" y="0"/>
                </a:lnTo>
                <a:close/>
              </a:path>
            </a:pathLst>
          </a:custGeom>
          <a:solidFill>
            <a:schemeClr val="lt1"/>
          </a:solidFill>
          <a:ln w="101600" cap="flat" cmpd="sng">
            <a:solidFill>
              <a:srgbClr val="78D64B"/>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400" b="0" i="0" u="none" strike="noStrike" cap="none">
              <a:solidFill>
                <a:srgbClr val="87D432"/>
              </a:solidFill>
              <a:latin typeface="Arial"/>
              <a:ea typeface="Arial"/>
              <a:cs typeface="Arial"/>
              <a:sym typeface="Arial"/>
            </a:endParaRPr>
          </a:p>
        </p:txBody>
      </p:sp>
      <p:cxnSp>
        <p:nvCxnSpPr>
          <p:cNvPr id="479" name="Google Shape;479;p108"/>
          <p:cNvCxnSpPr/>
          <p:nvPr/>
        </p:nvCxnSpPr>
        <p:spPr>
          <a:xfrm>
            <a:off x="803350" y="6352065"/>
            <a:ext cx="0" cy="307463"/>
          </a:xfrm>
          <a:prstGeom prst="straightConnector1">
            <a:avLst/>
          </a:prstGeom>
          <a:noFill/>
          <a:ln w="9525" cap="flat" cmpd="sng">
            <a:solidFill>
              <a:srgbClr val="BFBFBF"/>
            </a:solidFill>
            <a:prstDash val="solid"/>
            <a:round/>
            <a:headEnd type="none" w="sm" len="sm"/>
            <a:tailEnd type="none" w="sm" len="sm"/>
          </a:ln>
        </p:spPr>
      </p:cxnSp>
      <p:sp>
        <p:nvSpPr>
          <p:cNvPr id="480" name="Google Shape;480;p108"/>
          <p:cNvSpPr txBox="1"/>
          <p:nvPr/>
        </p:nvSpPr>
        <p:spPr>
          <a:xfrm>
            <a:off x="262803" y="6370065"/>
            <a:ext cx="536961" cy="276999"/>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None/>
            </a:pPr>
            <a:fld id="{00000000-1234-1234-1234-123412341234}" type="slidenum">
              <a:rPr lang="cs-CZ" sz="1200" b="0" i="0" u="none" strike="noStrike" cap="none">
                <a:solidFill>
                  <a:schemeClr val="lt2"/>
                </a:solidFill>
                <a:latin typeface="Arial"/>
                <a:ea typeface="Arial"/>
                <a:cs typeface="Arial"/>
                <a:sym typeface="Arial"/>
              </a:rPr>
              <a:t>‹#›</a:t>
            </a:fld>
            <a:endParaRPr sz="1200" b="0" i="0" u="none" strike="noStrike" cap="none">
              <a:solidFill>
                <a:schemeClr val="lt2"/>
              </a:solidFill>
              <a:latin typeface="Arial"/>
              <a:ea typeface="Arial"/>
              <a:cs typeface="Arial"/>
              <a:sym typeface="Arial"/>
            </a:endParaRPr>
          </a:p>
        </p:txBody>
      </p:sp>
      <p:cxnSp>
        <p:nvCxnSpPr>
          <p:cNvPr id="481" name="Google Shape;481;p108"/>
          <p:cNvCxnSpPr/>
          <p:nvPr/>
        </p:nvCxnSpPr>
        <p:spPr>
          <a:xfrm>
            <a:off x="803350" y="6352065"/>
            <a:ext cx="0" cy="307463"/>
          </a:xfrm>
          <a:prstGeom prst="straightConnector1">
            <a:avLst/>
          </a:prstGeom>
          <a:noFill/>
          <a:ln w="9525" cap="flat" cmpd="sng">
            <a:solidFill>
              <a:srgbClr val="BFBFBF"/>
            </a:solidFill>
            <a:prstDash val="solid"/>
            <a:round/>
            <a:headEnd type="none" w="sm" len="sm"/>
            <a:tailEnd type="none" w="sm" len="sm"/>
          </a:ln>
        </p:spPr>
      </p:cxnSp>
      <p:pic>
        <p:nvPicPr>
          <p:cNvPr id="482" name="Google Shape;482;p108" descr="A picture containing text, tableware, dishware, plate&#10;&#10;Description automatically generated"/>
          <p:cNvPicPr preferRelativeResize="0"/>
          <p:nvPr/>
        </p:nvPicPr>
        <p:blipFill rotWithShape="1">
          <a:blip r:embed="rId3">
            <a:alphaModFix/>
          </a:blip>
          <a:srcRect/>
          <a:stretch/>
        </p:blipFill>
        <p:spPr>
          <a:xfrm>
            <a:off x="857271" y="6291740"/>
            <a:ext cx="799279" cy="442766"/>
          </a:xfrm>
          <a:prstGeom prst="rect">
            <a:avLst/>
          </a:prstGeom>
          <a:noFill/>
          <a:ln>
            <a:noFill/>
          </a:ln>
        </p:spPr>
      </p:pic>
      <p:sp>
        <p:nvSpPr>
          <p:cNvPr id="483" name="Google Shape;483;p108"/>
          <p:cNvSpPr txBox="1">
            <a:spLocks noGrp="1"/>
          </p:cNvSpPr>
          <p:nvPr>
            <p:ph type="body" idx="1"/>
          </p:nvPr>
        </p:nvSpPr>
        <p:spPr>
          <a:xfrm>
            <a:off x="1747907" y="2822788"/>
            <a:ext cx="1467077" cy="1212425"/>
          </a:xfrm>
          <a:prstGeom prst="rect">
            <a:avLst/>
          </a:prstGeom>
          <a:noFill/>
          <a:ln>
            <a:noFill/>
          </a:ln>
        </p:spPr>
        <p:txBody>
          <a:bodyPr spcFirstLastPara="1" wrap="square" lIns="91425" tIns="45700" rIns="91425" bIns="45700" anchor="ctr" anchorCtr="0">
            <a:normAutofit/>
          </a:bodyPr>
          <a:lstStyle>
            <a:lvl1pPr marL="457200" lvl="0" indent="-228600" algn="ctr">
              <a:lnSpc>
                <a:spcPct val="90000"/>
              </a:lnSpc>
              <a:spcBef>
                <a:spcPts val="1000"/>
              </a:spcBef>
              <a:spcAft>
                <a:spcPts val="0"/>
              </a:spcAft>
              <a:buSzPts val="2800"/>
              <a:buNone/>
              <a:defRPr sz="2400">
                <a:solidFill>
                  <a:schemeClr val="lt2"/>
                </a:solidFill>
                <a:latin typeface="Arial"/>
                <a:ea typeface="Arial"/>
                <a:cs typeface="Arial"/>
                <a:sym typeface="Arial"/>
              </a:defRPr>
            </a:lvl1pPr>
            <a:lvl2pPr marL="914400" lvl="1" indent="-228600" algn="l">
              <a:lnSpc>
                <a:spcPct val="90000"/>
              </a:lnSpc>
              <a:spcBef>
                <a:spcPts val="500"/>
              </a:spcBef>
              <a:spcAft>
                <a:spcPts val="0"/>
              </a:spcAft>
              <a:buSzPts val="2400"/>
              <a:buNone/>
              <a:defRPr sz="1800"/>
            </a:lvl2pPr>
            <a:lvl3pPr marL="1371600" lvl="2" indent="-228600" algn="l">
              <a:lnSpc>
                <a:spcPct val="90000"/>
              </a:lnSpc>
              <a:spcBef>
                <a:spcPts val="500"/>
              </a:spcBef>
              <a:spcAft>
                <a:spcPts val="0"/>
              </a:spcAft>
              <a:buSzPts val="2000"/>
              <a:buNone/>
              <a:defRPr sz="1800"/>
            </a:lvl3pPr>
            <a:lvl4pPr marL="1828800" lvl="3" indent="-228600" algn="l">
              <a:lnSpc>
                <a:spcPct val="90000"/>
              </a:lnSpc>
              <a:spcBef>
                <a:spcPts val="500"/>
              </a:spcBef>
              <a:spcAft>
                <a:spcPts val="0"/>
              </a:spcAft>
              <a:buSzPts val="1800"/>
              <a:buNone/>
              <a:defRPr sz="1800"/>
            </a:lvl4pPr>
            <a:lvl5pPr marL="2286000" lvl="4" indent="-228600" algn="l">
              <a:lnSpc>
                <a:spcPct val="90000"/>
              </a:lnSpc>
              <a:spcBef>
                <a:spcPts val="500"/>
              </a:spcBef>
              <a:spcAft>
                <a:spcPts val="0"/>
              </a:spcAft>
              <a:buSzPts val="1800"/>
              <a:buNone/>
              <a:defRPr sz="1800"/>
            </a:lvl5pPr>
            <a:lvl6pPr marL="2743200" lvl="5" indent="-342900" algn="l">
              <a:lnSpc>
                <a:spcPct val="90000"/>
              </a:lnSpc>
              <a:spcBef>
                <a:spcPts val="500"/>
              </a:spcBef>
              <a:spcAft>
                <a:spcPts val="0"/>
              </a:spcAft>
              <a:buSzPts val="1800"/>
              <a:buChar char="•"/>
              <a:defRPr/>
            </a:lvl6pPr>
            <a:lvl7pPr marL="3200400" lvl="6" indent="-342900" algn="l">
              <a:lnSpc>
                <a:spcPct val="90000"/>
              </a:lnSpc>
              <a:spcBef>
                <a:spcPts val="500"/>
              </a:spcBef>
              <a:spcAft>
                <a:spcPts val="0"/>
              </a:spcAft>
              <a:buSzPts val="1800"/>
              <a:buChar char="•"/>
              <a:defRPr/>
            </a:lvl7pPr>
            <a:lvl8pPr marL="3657600" lvl="7" indent="-342900" algn="l">
              <a:lnSpc>
                <a:spcPct val="90000"/>
              </a:lnSpc>
              <a:spcBef>
                <a:spcPts val="500"/>
              </a:spcBef>
              <a:spcAft>
                <a:spcPts val="0"/>
              </a:spcAft>
              <a:buSzPts val="1800"/>
              <a:buChar char="•"/>
              <a:defRPr/>
            </a:lvl8pPr>
            <a:lvl9pPr marL="4114800" lvl="8" indent="-342900" algn="l">
              <a:lnSpc>
                <a:spcPct val="90000"/>
              </a:lnSpc>
              <a:spcBef>
                <a:spcPts val="500"/>
              </a:spcBef>
              <a:spcAft>
                <a:spcPts val="0"/>
              </a:spcAft>
              <a:buSzPts val="1800"/>
              <a:buChar char="•"/>
              <a:defRPr/>
            </a:lvl9pPr>
          </a:lstStyle>
          <a:p>
            <a:endParaRPr/>
          </a:p>
        </p:txBody>
      </p:sp>
      <p:sp>
        <p:nvSpPr>
          <p:cNvPr id="484" name="Google Shape;484;p108"/>
          <p:cNvSpPr txBox="1">
            <a:spLocks noGrp="1"/>
          </p:cNvSpPr>
          <p:nvPr>
            <p:ph type="body" idx="2"/>
          </p:nvPr>
        </p:nvSpPr>
        <p:spPr>
          <a:xfrm>
            <a:off x="4335918" y="2822788"/>
            <a:ext cx="1467077" cy="1212425"/>
          </a:xfrm>
          <a:prstGeom prst="rect">
            <a:avLst/>
          </a:prstGeom>
          <a:noFill/>
          <a:ln>
            <a:noFill/>
          </a:ln>
        </p:spPr>
        <p:txBody>
          <a:bodyPr spcFirstLastPara="1" wrap="square" lIns="91425" tIns="45700" rIns="91425" bIns="45700" anchor="ctr" anchorCtr="0">
            <a:normAutofit/>
          </a:bodyPr>
          <a:lstStyle>
            <a:lvl1pPr marL="457200" lvl="0" indent="-228600" algn="ctr">
              <a:lnSpc>
                <a:spcPct val="90000"/>
              </a:lnSpc>
              <a:spcBef>
                <a:spcPts val="1000"/>
              </a:spcBef>
              <a:spcAft>
                <a:spcPts val="0"/>
              </a:spcAft>
              <a:buSzPts val="2800"/>
              <a:buNone/>
              <a:defRPr sz="2400">
                <a:solidFill>
                  <a:schemeClr val="lt2"/>
                </a:solidFill>
                <a:latin typeface="Arial"/>
                <a:ea typeface="Arial"/>
                <a:cs typeface="Arial"/>
                <a:sym typeface="Arial"/>
              </a:defRPr>
            </a:lvl1pPr>
            <a:lvl2pPr marL="914400" lvl="1" indent="-228600" algn="l">
              <a:lnSpc>
                <a:spcPct val="90000"/>
              </a:lnSpc>
              <a:spcBef>
                <a:spcPts val="500"/>
              </a:spcBef>
              <a:spcAft>
                <a:spcPts val="0"/>
              </a:spcAft>
              <a:buSzPts val="2400"/>
              <a:buNone/>
              <a:defRPr sz="1800"/>
            </a:lvl2pPr>
            <a:lvl3pPr marL="1371600" lvl="2" indent="-228600" algn="l">
              <a:lnSpc>
                <a:spcPct val="90000"/>
              </a:lnSpc>
              <a:spcBef>
                <a:spcPts val="500"/>
              </a:spcBef>
              <a:spcAft>
                <a:spcPts val="0"/>
              </a:spcAft>
              <a:buSzPts val="2000"/>
              <a:buNone/>
              <a:defRPr sz="1800"/>
            </a:lvl3pPr>
            <a:lvl4pPr marL="1828800" lvl="3" indent="-228600" algn="l">
              <a:lnSpc>
                <a:spcPct val="90000"/>
              </a:lnSpc>
              <a:spcBef>
                <a:spcPts val="500"/>
              </a:spcBef>
              <a:spcAft>
                <a:spcPts val="0"/>
              </a:spcAft>
              <a:buSzPts val="1800"/>
              <a:buNone/>
              <a:defRPr sz="1800"/>
            </a:lvl4pPr>
            <a:lvl5pPr marL="2286000" lvl="4" indent="-228600" algn="l">
              <a:lnSpc>
                <a:spcPct val="90000"/>
              </a:lnSpc>
              <a:spcBef>
                <a:spcPts val="500"/>
              </a:spcBef>
              <a:spcAft>
                <a:spcPts val="0"/>
              </a:spcAft>
              <a:buSzPts val="1800"/>
              <a:buNone/>
              <a:defRPr sz="1800"/>
            </a:lvl5pPr>
            <a:lvl6pPr marL="2743200" lvl="5" indent="-342900" algn="l">
              <a:lnSpc>
                <a:spcPct val="90000"/>
              </a:lnSpc>
              <a:spcBef>
                <a:spcPts val="500"/>
              </a:spcBef>
              <a:spcAft>
                <a:spcPts val="0"/>
              </a:spcAft>
              <a:buSzPts val="1800"/>
              <a:buChar char="•"/>
              <a:defRPr/>
            </a:lvl6pPr>
            <a:lvl7pPr marL="3200400" lvl="6" indent="-342900" algn="l">
              <a:lnSpc>
                <a:spcPct val="90000"/>
              </a:lnSpc>
              <a:spcBef>
                <a:spcPts val="500"/>
              </a:spcBef>
              <a:spcAft>
                <a:spcPts val="0"/>
              </a:spcAft>
              <a:buSzPts val="1800"/>
              <a:buChar char="•"/>
              <a:defRPr/>
            </a:lvl7pPr>
            <a:lvl8pPr marL="3657600" lvl="7" indent="-342900" algn="l">
              <a:lnSpc>
                <a:spcPct val="90000"/>
              </a:lnSpc>
              <a:spcBef>
                <a:spcPts val="500"/>
              </a:spcBef>
              <a:spcAft>
                <a:spcPts val="0"/>
              </a:spcAft>
              <a:buSzPts val="1800"/>
              <a:buChar char="•"/>
              <a:defRPr/>
            </a:lvl8pPr>
            <a:lvl9pPr marL="4114800" lvl="8" indent="-342900" algn="l">
              <a:lnSpc>
                <a:spcPct val="90000"/>
              </a:lnSpc>
              <a:spcBef>
                <a:spcPts val="500"/>
              </a:spcBef>
              <a:spcAft>
                <a:spcPts val="0"/>
              </a:spcAft>
              <a:buSzPts val="1800"/>
              <a:buChar char="•"/>
              <a:defRPr/>
            </a:lvl9pPr>
          </a:lstStyle>
          <a:p>
            <a:endParaRPr/>
          </a:p>
        </p:txBody>
      </p:sp>
      <p:sp>
        <p:nvSpPr>
          <p:cNvPr id="485" name="Google Shape;485;p108"/>
          <p:cNvSpPr txBox="1">
            <a:spLocks noGrp="1"/>
          </p:cNvSpPr>
          <p:nvPr>
            <p:ph type="body" idx="3"/>
          </p:nvPr>
        </p:nvSpPr>
        <p:spPr>
          <a:xfrm>
            <a:off x="6923929" y="2822788"/>
            <a:ext cx="1467077" cy="1212425"/>
          </a:xfrm>
          <a:prstGeom prst="rect">
            <a:avLst/>
          </a:prstGeom>
          <a:noFill/>
          <a:ln>
            <a:noFill/>
          </a:ln>
        </p:spPr>
        <p:txBody>
          <a:bodyPr spcFirstLastPara="1" wrap="square" lIns="91425" tIns="45700" rIns="91425" bIns="45700" anchor="ctr" anchorCtr="0">
            <a:normAutofit/>
          </a:bodyPr>
          <a:lstStyle>
            <a:lvl1pPr marL="457200" lvl="0" indent="-228600" algn="ctr">
              <a:lnSpc>
                <a:spcPct val="90000"/>
              </a:lnSpc>
              <a:spcBef>
                <a:spcPts val="1000"/>
              </a:spcBef>
              <a:spcAft>
                <a:spcPts val="0"/>
              </a:spcAft>
              <a:buSzPts val="2800"/>
              <a:buNone/>
              <a:defRPr sz="2400">
                <a:solidFill>
                  <a:schemeClr val="dk1"/>
                </a:solidFill>
                <a:latin typeface="Arial"/>
                <a:ea typeface="Arial"/>
                <a:cs typeface="Arial"/>
                <a:sym typeface="Arial"/>
              </a:defRPr>
            </a:lvl1pPr>
            <a:lvl2pPr marL="914400" lvl="1" indent="-228600" algn="l">
              <a:lnSpc>
                <a:spcPct val="90000"/>
              </a:lnSpc>
              <a:spcBef>
                <a:spcPts val="500"/>
              </a:spcBef>
              <a:spcAft>
                <a:spcPts val="0"/>
              </a:spcAft>
              <a:buSzPts val="2400"/>
              <a:buNone/>
              <a:defRPr sz="1800"/>
            </a:lvl2pPr>
            <a:lvl3pPr marL="1371600" lvl="2" indent="-228600" algn="l">
              <a:lnSpc>
                <a:spcPct val="90000"/>
              </a:lnSpc>
              <a:spcBef>
                <a:spcPts val="500"/>
              </a:spcBef>
              <a:spcAft>
                <a:spcPts val="0"/>
              </a:spcAft>
              <a:buSzPts val="2000"/>
              <a:buNone/>
              <a:defRPr sz="1800"/>
            </a:lvl3pPr>
            <a:lvl4pPr marL="1828800" lvl="3" indent="-228600" algn="l">
              <a:lnSpc>
                <a:spcPct val="90000"/>
              </a:lnSpc>
              <a:spcBef>
                <a:spcPts val="500"/>
              </a:spcBef>
              <a:spcAft>
                <a:spcPts val="0"/>
              </a:spcAft>
              <a:buSzPts val="1800"/>
              <a:buNone/>
              <a:defRPr sz="1800"/>
            </a:lvl4pPr>
            <a:lvl5pPr marL="2286000" lvl="4" indent="-228600" algn="l">
              <a:lnSpc>
                <a:spcPct val="90000"/>
              </a:lnSpc>
              <a:spcBef>
                <a:spcPts val="500"/>
              </a:spcBef>
              <a:spcAft>
                <a:spcPts val="0"/>
              </a:spcAft>
              <a:buSzPts val="1800"/>
              <a:buNone/>
              <a:defRPr sz="1800"/>
            </a:lvl5pPr>
            <a:lvl6pPr marL="2743200" lvl="5" indent="-342900" algn="l">
              <a:lnSpc>
                <a:spcPct val="90000"/>
              </a:lnSpc>
              <a:spcBef>
                <a:spcPts val="500"/>
              </a:spcBef>
              <a:spcAft>
                <a:spcPts val="0"/>
              </a:spcAft>
              <a:buSzPts val="1800"/>
              <a:buChar char="•"/>
              <a:defRPr/>
            </a:lvl6pPr>
            <a:lvl7pPr marL="3200400" lvl="6" indent="-342900" algn="l">
              <a:lnSpc>
                <a:spcPct val="90000"/>
              </a:lnSpc>
              <a:spcBef>
                <a:spcPts val="500"/>
              </a:spcBef>
              <a:spcAft>
                <a:spcPts val="0"/>
              </a:spcAft>
              <a:buSzPts val="1800"/>
              <a:buChar char="•"/>
              <a:defRPr/>
            </a:lvl7pPr>
            <a:lvl8pPr marL="3657600" lvl="7" indent="-342900" algn="l">
              <a:lnSpc>
                <a:spcPct val="90000"/>
              </a:lnSpc>
              <a:spcBef>
                <a:spcPts val="500"/>
              </a:spcBef>
              <a:spcAft>
                <a:spcPts val="0"/>
              </a:spcAft>
              <a:buSzPts val="1800"/>
              <a:buChar char="•"/>
              <a:defRPr/>
            </a:lvl8pPr>
            <a:lvl9pPr marL="4114800" lvl="8" indent="-342900" algn="l">
              <a:lnSpc>
                <a:spcPct val="90000"/>
              </a:lnSpc>
              <a:spcBef>
                <a:spcPts val="500"/>
              </a:spcBef>
              <a:spcAft>
                <a:spcPts val="0"/>
              </a:spcAft>
              <a:buSzPts val="1800"/>
              <a:buChar char="•"/>
              <a:defRPr/>
            </a:lvl9pPr>
          </a:lstStyle>
          <a:p>
            <a:endParaRPr/>
          </a:p>
        </p:txBody>
      </p:sp>
      <p:sp>
        <p:nvSpPr>
          <p:cNvPr id="486" name="Google Shape;486;p108"/>
          <p:cNvSpPr txBox="1">
            <a:spLocks noGrp="1"/>
          </p:cNvSpPr>
          <p:nvPr>
            <p:ph type="body" idx="4"/>
          </p:nvPr>
        </p:nvSpPr>
        <p:spPr>
          <a:xfrm>
            <a:off x="9511940" y="2822788"/>
            <a:ext cx="1467077" cy="1212425"/>
          </a:xfrm>
          <a:prstGeom prst="rect">
            <a:avLst/>
          </a:prstGeom>
          <a:noFill/>
          <a:ln>
            <a:noFill/>
          </a:ln>
        </p:spPr>
        <p:txBody>
          <a:bodyPr spcFirstLastPara="1" wrap="square" lIns="91425" tIns="45700" rIns="91425" bIns="45700" anchor="ctr" anchorCtr="0">
            <a:normAutofit/>
          </a:bodyPr>
          <a:lstStyle>
            <a:lvl1pPr marL="457200" lvl="0" indent="-228600" algn="ctr">
              <a:lnSpc>
                <a:spcPct val="90000"/>
              </a:lnSpc>
              <a:spcBef>
                <a:spcPts val="1000"/>
              </a:spcBef>
              <a:spcAft>
                <a:spcPts val="0"/>
              </a:spcAft>
              <a:buSzPts val="2800"/>
              <a:buNone/>
              <a:defRPr sz="2400">
                <a:solidFill>
                  <a:schemeClr val="lt2"/>
                </a:solidFill>
                <a:latin typeface="Arial"/>
                <a:ea typeface="Arial"/>
                <a:cs typeface="Arial"/>
                <a:sym typeface="Arial"/>
              </a:defRPr>
            </a:lvl1pPr>
            <a:lvl2pPr marL="914400" lvl="1" indent="-228600" algn="l">
              <a:lnSpc>
                <a:spcPct val="90000"/>
              </a:lnSpc>
              <a:spcBef>
                <a:spcPts val="500"/>
              </a:spcBef>
              <a:spcAft>
                <a:spcPts val="0"/>
              </a:spcAft>
              <a:buSzPts val="2400"/>
              <a:buNone/>
              <a:defRPr sz="1800"/>
            </a:lvl2pPr>
            <a:lvl3pPr marL="1371600" lvl="2" indent="-228600" algn="l">
              <a:lnSpc>
                <a:spcPct val="90000"/>
              </a:lnSpc>
              <a:spcBef>
                <a:spcPts val="500"/>
              </a:spcBef>
              <a:spcAft>
                <a:spcPts val="0"/>
              </a:spcAft>
              <a:buSzPts val="2000"/>
              <a:buNone/>
              <a:defRPr sz="1800"/>
            </a:lvl3pPr>
            <a:lvl4pPr marL="1828800" lvl="3" indent="-228600" algn="l">
              <a:lnSpc>
                <a:spcPct val="90000"/>
              </a:lnSpc>
              <a:spcBef>
                <a:spcPts val="500"/>
              </a:spcBef>
              <a:spcAft>
                <a:spcPts val="0"/>
              </a:spcAft>
              <a:buSzPts val="1800"/>
              <a:buNone/>
              <a:defRPr sz="1800"/>
            </a:lvl4pPr>
            <a:lvl5pPr marL="2286000" lvl="4" indent="-228600" algn="l">
              <a:lnSpc>
                <a:spcPct val="90000"/>
              </a:lnSpc>
              <a:spcBef>
                <a:spcPts val="500"/>
              </a:spcBef>
              <a:spcAft>
                <a:spcPts val="0"/>
              </a:spcAft>
              <a:buSzPts val="1800"/>
              <a:buNone/>
              <a:defRPr sz="1800"/>
            </a:lvl5pPr>
            <a:lvl6pPr marL="2743200" lvl="5" indent="-342900" algn="l">
              <a:lnSpc>
                <a:spcPct val="90000"/>
              </a:lnSpc>
              <a:spcBef>
                <a:spcPts val="500"/>
              </a:spcBef>
              <a:spcAft>
                <a:spcPts val="0"/>
              </a:spcAft>
              <a:buSzPts val="1800"/>
              <a:buChar char="•"/>
              <a:defRPr/>
            </a:lvl6pPr>
            <a:lvl7pPr marL="3200400" lvl="6" indent="-342900" algn="l">
              <a:lnSpc>
                <a:spcPct val="90000"/>
              </a:lnSpc>
              <a:spcBef>
                <a:spcPts val="500"/>
              </a:spcBef>
              <a:spcAft>
                <a:spcPts val="0"/>
              </a:spcAft>
              <a:buSzPts val="1800"/>
              <a:buChar char="•"/>
              <a:defRPr/>
            </a:lvl7pPr>
            <a:lvl8pPr marL="3657600" lvl="7" indent="-342900" algn="l">
              <a:lnSpc>
                <a:spcPct val="90000"/>
              </a:lnSpc>
              <a:spcBef>
                <a:spcPts val="500"/>
              </a:spcBef>
              <a:spcAft>
                <a:spcPts val="0"/>
              </a:spcAft>
              <a:buSzPts val="1800"/>
              <a:buChar char="•"/>
              <a:defRPr/>
            </a:lvl8pPr>
            <a:lvl9pPr marL="4114800" lvl="8" indent="-342900" algn="l">
              <a:lnSpc>
                <a:spcPct val="90000"/>
              </a:lnSpc>
              <a:spcBef>
                <a:spcPts val="500"/>
              </a:spcBef>
              <a:spcAft>
                <a:spcPts val="0"/>
              </a:spcAft>
              <a:buSzPts val="1800"/>
              <a:buChar char="•"/>
              <a:defRPr/>
            </a:lvl9pPr>
          </a:lstStyle>
          <a:p>
            <a:endParaRPr/>
          </a:p>
        </p:txBody>
      </p:sp>
      <p:sp>
        <p:nvSpPr>
          <p:cNvPr id="487" name="Google Shape;487;p108"/>
          <p:cNvSpPr txBox="1">
            <a:spLocks noGrp="1"/>
          </p:cNvSpPr>
          <p:nvPr>
            <p:ph type="body" idx="5"/>
          </p:nvPr>
        </p:nvSpPr>
        <p:spPr>
          <a:xfrm>
            <a:off x="1309955" y="497107"/>
            <a:ext cx="6394977" cy="1051994"/>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SzPts val="2800"/>
              <a:buNone/>
              <a:defRPr b="1">
                <a:latin typeface="Arial"/>
                <a:ea typeface="Arial"/>
                <a:cs typeface="Arial"/>
                <a:sym typeface="Arial"/>
              </a:defRPr>
            </a:lvl1pPr>
            <a:lvl2pPr marL="914400" lvl="1" indent="-381000" algn="l">
              <a:lnSpc>
                <a:spcPct val="90000"/>
              </a:lnSpc>
              <a:spcBef>
                <a:spcPts val="500"/>
              </a:spcBef>
              <a:spcAft>
                <a:spcPts val="0"/>
              </a:spcAft>
              <a:buSzPts val="2400"/>
              <a:buChar char="•"/>
              <a:defRPr/>
            </a:lvl2pPr>
            <a:lvl3pPr marL="1371600" lvl="2" indent="-355600" algn="l">
              <a:lnSpc>
                <a:spcPct val="90000"/>
              </a:lnSpc>
              <a:spcBef>
                <a:spcPts val="500"/>
              </a:spcBef>
              <a:spcAft>
                <a:spcPts val="0"/>
              </a:spcAft>
              <a:buSzPts val="20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SzPts val="1800"/>
              <a:buChar char="•"/>
              <a:defRPr/>
            </a:lvl6pPr>
            <a:lvl7pPr marL="3200400" lvl="6" indent="-342900" algn="l">
              <a:lnSpc>
                <a:spcPct val="90000"/>
              </a:lnSpc>
              <a:spcBef>
                <a:spcPts val="500"/>
              </a:spcBef>
              <a:spcAft>
                <a:spcPts val="0"/>
              </a:spcAft>
              <a:buSzPts val="1800"/>
              <a:buChar char="•"/>
              <a:defRPr/>
            </a:lvl7pPr>
            <a:lvl8pPr marL="3657600" lvl="7" indent="-342900" algn="l">
              <a:lnSpc>
                <a:spcPct val="90000"/>
              </a:lnSpc>
              <a:spcBef>
                <a:spcPts val="500"/>
              </a:spcBef>
              <a:spcAft>
                <a:spcPts val="0"/>
              </a:spcAft>
              <a:buSzPts val="1800"/>
              <a:buChar char="•"/>
              <a:defRPr/>
            </a:lvl8pPr>
            <a:lvl9pPr marL="4114800" lvl="8" indent="-342900" algn="l">
              <a:lnSpc>
                <a:spcPct val="90000"/>
              </a:lnSpc>
              <a:spcBef>
                <a:spcPts val="500"/>
              </a:spcBef>
              <a:spcAft>
                <a:spcPts val="0"/>
              </a:spcAft>
              <a:buSzPts val="1800"/>
              <a:buChar char="•"/>
              <a:defRPr/>
            </a:lvl9pPr>
          </a:lstStyle>
          <a:p>
            <a:endParaRPr/>
          </a:p>
        </p:txBody>
      </p:sp>
      <p:sp>
        <p:nvSpPr>
          <p:cNvPr id="488" name="Google Shape;488;p108"/>
          <p:cNvSpPr txBox="1">
            <a:spLocks noGrp="1"/>
          </p:cNvSpPr>
          <p:nvPr>
            <p:ph type="body" idx="6"/>
          </p:nvPr>
        </p:nvSpPr>
        <p:spPr>
          <a:xfrm>
            <a:off x="4482307" y="6659528"/>
            <a:ext cx="3227387" cy="211137"/>
          </a:xfrm>
          <a:prstGeom prst="rect">
            <a:avLst/>
          </a:prstGeom>
          <a:noFill/>
          <a:ln>
            <a:noFill/>
          </a:ln>
        </p:spPr>
        <p:txBody>
          <a:bodyPr spcFirstLastPara="1" wrap="square" lIns="91425" tIns="45700" rIns="91425" bIns="45700" anchor="ctr" anchorCtr="0">
            <a:noAutofit/>
          </a:bodyPr>
          <a:lstStyle>
            <a:lvl1pPr marL="457200" lvl="0" indent="-228600" algn="ctr">
              <a:lnSpc>
                <a:spcPct val="90000"/>
              </a:lnSpc>
              <a:spcBef>
                <a:spcPts val="1000"/>
              </a:spcBef>
              <a:spcAft>
                <a:spcPts val="0"/>
              </a:spcAft>
              <a:buSzPts val="2800"/>
              <a:buNone/>
              <a:defRPr sz="800">
                <a:latin typeface="Arial"/>
                <a:ea typeface="Arial"/>
                <a:cs typeface="Arial"/>
                <a:sym typeface="Arial"/>
              </a:defRPr>
            </a:lvl1pPr>
            <a:lvl2pPr marL="914400" lvl="1" indent="-381000" algn="l">
              <a:lnSpc>
                <a:spcPct val="90000"/>
              </a:lnSpc>
              <a:spcBef>
                <a:spcPts val="500"/>
              </a:spcBef>
              <a:spcAft>
                <a:spcPts val="0"/>
              </a:spcAft>
              <a:buSzPts val="2400"/>
              <a:buChar char="•"/>
              <a:defRPr/>
            </a:lvl2pPr>
            <a:lvl3pPr marL="1371600" lvl="2" indent="-355600" algn="l">
              <a:lnSpc>
                <a:spcPct val="90000"/>
              </a:lnSpc>
              <a:spcBef>
                <a:spcPts val="500"/>
              </a:spcBef>
              <a:spcAft>
                <a:spcPts val="0"/>
              </a:spcAft>
              <a:buSzPts val="20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SzPts val="1800"/>
              <a:buChar char="•"/>
              <a:defRPr/>
            </a:lvl6pPr>
            <a:lvl7pPr marL="3200400" lvl="6" indent="-342900" algn="l">
              <a:lnSpc>
                <a:spcPct val="90000"/>
              </a:lnSpc>
              <a:spcBef>
                <a:spcPts val="500"/>
              </a:spcBef>
              <a:spcAft>
                <a:spcPts val="0"/>
              </a:spcAft>
              <a:buSzPts val="1800"/>
              <a:buChar char="•"/>
              <a:defRPr/>
            </a:lvl7pPr>
            <a:lvl8pPr marL="3657600" lvl="7" indent="-342900" algn="l">
              <a:lnSpc>
                <a:spcPct val="90000"/>
              </a:lnSpc>
              <a:spcBef>
                <a:spcPts val="500"/>
              </a:spcBef>
              <a:spcAft>
                <a:spcPts val="0"/>
              </a:spcAft>
              <a:buSzPts val="1800"/>
              <a:buChar char="•"/>
              <a:defRPr/>
            </a:lvl8pPr>
            <a:lvl9pPr marL="4114800" lvl="8" indent="-342900" algn="l">
              <a:lnSpc>
                <a:spcPct val="90000"/>
              </a:lnSpc>
              <a:spcBef>
                <a:spcPts val="500"/>
              </a:spcBef>
              <a:spcAft>
                <a:spcPts val="0"/>
              </a:spcAft>
              <a:buSzPts val="1800"/>
              <a:buChar char="•"/>
              <a:defRPr/>
            </a:lvl9pPr>
          </a:lstStyle>
          <a:p>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1_Agenda (roadmap 4)">
  <p:cSld name="1_Agenda (roadmap 4)">
    <p:bg>
      <p:bgPr>
        <a:solidFill>
          <a:schemeClr val="accent5"/>
        </a:solidFill>
        <a:effectLst/>
      </p:bgPr>
    </p:bg>
    <p:spTree>
      <p:nvGrpSpPr>
        <p:cNvPr id="1" name="Shape 489"/>
        <p:cNvGrpSpPr/>
        <p:nvPr/>
      </p:nvGrpSpPr>
      <p:grpSpPr>
        <a:xfrm>
          <a:off x="0" y="0"/>
          <a:ext cx="0" cy="0"/>
          <a:chOff x="0" y="0"/>
          <a:chExt cx="0" cy="0"/>
        </a:xfrm>
      </p:grpSpPr>
      <p:pic>
        <p:nvPicPr>
          <p:cNvPr id="490" name="Google Shape;490;p109"/>
          <p:cNvPicPr preferRelativeResize="0"/>
          <p:nvPr/>
        </p:nvPicPr>
        <p:blipFill rotWithShape="1">
          <a:blip r:embed="rId2">
            <a:alphaModFix/>
          </a:blip>
          <a:srcRect/>
          <a:stretch/>
        </p:blipFill>
        <p:spPr>
          <a:xfrm>
            <a:off x="586064" y="-4469173"/>
            <a:ext cx="13258800" cy="13258800"/>
          </a:xfrm>
          <a:prstGeom prst="rect">
            <a:avLst/>
          </a:prstGeom>
          <a:noFill/>
          <a:ln>
            <a:noFill/>
          </a:ln>
        </p:spPr>
      </p:pic>
      <p:sp>
        <p:nvSpPr>
          <p:cNvPr id="491" name="Google Shape;491;p109"/>
          <p:cNvSpPr/>
          <p:nvPr/>
        </p:nvSpPr>
        <p:spPr>
          <a:xfrm>
            <a:off x="1344196" y="2321686"/>
            <a:ext cx="2274498" cy="2214628"/>
          </a:xfrm>
          <a:custGeom>
            <a:avLst/>
            <a:gdLst/>
            <a:ahLst/>
            <a:cxnLst/>
            <a:rect l="l" t="t" r="r" b="b"/>
            <a:pathLst>
              <a:path w="2372360" h="2372360" extrusionOk="0">
                <a:moveTo>
                  <a:pt x="1185976" y="0"/>
                </a:moveTo>
                <a:lnTo>
                  <a:pt x="1138277" y="941"/>
                </a:lnTo>
                <a:lnTo>
                  <a:pt x="1091055" y="3743"/>
                </a:lnTo>
                <a:lnTo>
                  <a:pt x="1044347" y="8369"/>
                </a:lnTo>
                <a:lnTo>
                  <a:pt x="998188" y="14784"/>
                </a:lnTo>
                <a:lnTo>
                  <a:pt x="952613" y="22952"/>
                </a:lnTo>
                <a:lnTo>
                  <a:pt x="907658" y="32839"/>
                </a:lnTo>
                <a:lnTo>
                  <a:pt x="863358" y="44408"/>
                </a:lnTo>
                <a:lnTo>
                  <a:pt x="819750" y="57624"/>
                </a:lnTo>
                <a:lnTo>
                  <a:pt x="776867" y="72452"/>
                </a:lnTo>
                <a:lnTo>
                  <a:pt x="734745" y="88857"/>
                </a:lnTo>
                <a:lnTo>
                  <a:pt x="693421" y="106803"/>
                </a:lnTo>
                <a:lnTo>
                  <a:pt x="652929" y="126254"/>
                </a:lnTo>
                <a:lnTo>
                  <a:pt x="613305" y="147175"/>
                </a:lnTo>
                <a:lnTo>
                  <a:pt x="574584" y="169531"/>
                </a:lnTo>
                <a:lnTo>
                  <a:pt x="536802" y="193286"/>
                </a:lnTo>
                <a:lnTo>
                  <a:pt x="499994" y="218405"/>
                </a:lnTo>
                <a:lnTo>
                  <a:pt x="464195" y="244852"/>
                </a:lnTo>
                <a:lnTo>
                  <a:pt x="429442" y="272592"/>
                </a:lnTo>
                <a:lnTo>
                  <a:pt x="395769" y="301590"/>
                </a:lnTo>
                <a:lnTo>
                  <a:pt x="363211" y="331810"/>
                </a:lnTo>
                <a:lnTo>
                  <a:pt x="331805" y="363216"/>
                </a:lnTo>
                <a:lnTo>
                  <a:pt x="301585" y="395774"/>
                </a:lnTo>
                <a:lnTo>
                  <a:pt x="272588" y="429447"/>
                </a:lnTo>
                <a:lnTo>
                  <a:pt x="244848" y="464201"/>
                </a:lnTo>
                <a:lnTo>
                  <a:pt x="218401" y="499999"/>
                </a:lnTo>
                <a:lnTo>
                  <a:pt x="193283" y="536808"/>
                </a:lnTo>
                <a:lnTo>
                  <a:pt x="169528" y="574590"/>
                </a:lnTo>
                <a:lnTo>
                  <a:pt x="147172" y="613311"/>
                </a:lnTo>
                <a:lnTo>
                  <a:pt x="126251" y="652935"/>
                </a:lnTo>
                <a:lnTo>
                  <a:pt x="106801" y="693427"/>
                </a:lnTo>
                <a:lnTo>
                  <a:pt x="88855" y="734751"/>
                </a:lnTo>
                <a:lnTo>
                  <a:pt x="72451" y="776872"/>
                </a:lnTo>
                <a:lnTo>
                  <a:pt x="57623" y="819754"/>
                </a:lnTo>
                <a:lnTo>
                  <a:pt x="44407" y="863363"/>
                </a:lnTo>
                <a:lnTo>
                  <a:pt x="32838" y="907662"/>
                </a:lnTo>
                <a:lnTo>
                  <a:pt x="22952" y="952617"/>
                </a:lnTo>
                <a:lnTo>
                  <a:pt x="14783" y="998191"/>
                </a:lnTo>
                <a:lnTo>
                  <a:pt x="8369" y="1044349"/>
                </a:lnTo>
                <a:lnTo>
                  <a:pt x="3743" y="1091057"/>
                </a:lnTo>
                <a:lnTo>
                  <a:pt x="941" y="1138277"/>
                </a:lnTo>
                <a:lnTo>
                  <a:pt x="0" y="1185976"/>
                </a:lnTo>
                <a:lnTo>
                  <a:pt x="941" y="1233676"/>
                </a:lnTo>
                <a:lnTo>
                  <a:pt x="3743" y="1280898"/>
                </a:lnTo>
                <a:lnTo>
                  <a:pt x="8369" y="1327606"/>
                </a:lnTo>
                <a:lnTo>
                  <a:pt x="14783" y="1373765"/>
                </a:lnTo>
                <a:lnTo>
                  <a:pt x="22952" y="1419340"/>
                </a:lnTo>
                <a:lnTo>
                  <a:pt x="32838" y="1464295"/>
                </a:lnTo>
                <a:lnTo>
                  <a:pt x="44407" y="1508595"/>
                </a:lnTo>
                <a:lnTo>
                  <a:pt x="57623" y="1552204"/>
                </a:lnTo>
                <a:lnTo>
                  <a:pt x="72451" y="1595087"/>
                </a:lnTo>
                <a:lnTo>
                  <a:pt x="88855" y="1637209"/>
                </a:lnTo>
                <a:lnTo>
                  <a:pt x="106801" y="1678534"/>
                </a:lnTo>
                <a:lnTo>
                  <a:pt x="126251" y="1719026"/>
                </a:lnTo>
                <a:lnTo>
                  <a:pt x="147172" y="1758651"/>
                </a:lnTo>
                <a:lnTo>
                  <a:pt x="169528" y="1797372"/>
                </a:lnTo>
                <a:lnTo>
                  <a:pt x="193283" y="1835154"/>
                </a:lnTo>
                <a:lnTo>
                  <a:pt x="218401" y="1871963"/>
                </a:lnTo>
                <a:lnTo>
                  <a:pt x="244848" y="1907762"/>
                </a:lnTo>
                <a:lnTo>
                  <a:pt x="272588" y="1942516"/>
                </a:lnTo>
                <a:lnTo>
                  <a:pt x="301585" y="1976190"/>
                </a:lnTo>
                <a:lnTo>
                  <a:pt x="331805" y="2008748"/>
                </a:lnTo>
                <a:lnTo>
                  <a:pt x="363211" y="2040154"/>
                </a:lnTo>
                <a:lnTo>
                  <a:pt x="395769" y="2070374"/>
                </a:lnTo>
                <a:lnTo>
                  <a:pt x="429442" y="2099372"/>
                </a:lnTo>
                <a:lnTo>
                  <a:pt x="464195" y="2127112"/>
                </a:lnTo>
                <a:lnTo>
                  <a:pt x="499994" y="2153560"/>
                </a:lnTo>
                <a:lnTo>
                  <a:pt x="536802" y="2178679"/>
                </a:lnTo>
                <a:lnTo>
                  <a:pt x="574584" y="2202434"/>
                </a:lnTo>
                <a:lnTo>
                  <a:pt x="613305" y="2224790"/>
                </a:lnTo>
                <a:lnTo>
                  <a:pt x="652929" y="2245711"/>
                </a:lnTo>
                <a:lnTo>
                  <a:pt x="693421" y="2265162"/>
                </a:lnTo>
                <a:lnTo>
                  <a:pt x="734745" y="2283108"/>
                </a:lnTo>
                <a:lnTo>
                  <a:pt x="776867" y="2299513"/>
                </a:lnTo>
                <a:lnTo>
                  <a:pt x="819750" y="2314341"/>
                </a:lnTo>
                <a:lnTo>
                  <a:pt x="863358" y="2327557"/>
                </a:lnTo>
                <a:lnTo>
                  <a:pt x="907658" y="2339127"/>
                </a:lnTo>
                <a:lnTo>
                  <a:pt x="952613" y="2349013"/>
                </a:lnTo>
                <a:lnTo>
                  <a:pt x="998188" y="2357182"/>
                </a:lnTo>
                <a:lnTo>
                  <a:pt x="1044347" y="2363597"/>
                </a:lnTo>
                <a:lnTo>
                  <a:pt x="1091055" y="2368223"/>
                </a:lnTo>
                <a:lnTo>
                  <a:pt x="1138277" y="2371024"/>
                </a:lnTo>
                <a:lnTo>
                  <a:pt x="1185976" y="2371966"/>
                </a:lnTo>
                <a:lnTo>
                  <a:pt x="1233676" y="2371024"/>
                </a:lnTo>
                <a:lnTo>
                  <a:pt x="1280898" y="2368223"/>
                </a:lnTo>
                <a:lnTo>
                  <a:pt x="1327606" y="2363597"/>
                </a:lnTo>
                <a:lnTo>
                  <a:pt x="1373765" y="2357182"/>
                </a:lnTo>
                <a:lnTo>
                  <a:pt x="1419340" y="2349013"/>
                </a:lnTo>
                <a:lnTo>
                  <a:pt x="1464294" y="2339127"/>
                </a:lnTo>
                <a:lnTo>
                  <a:pt x="1508594" y="2327557"/>
                </a:lnTo>
                <a:lnTo>
                  <a:pt x="1552203" y="2314341"/>
                </a:lnTo>
                <a:lnTo>
                  <a:pt x="1595086" y="2299513"/>
                </a:lnTo>
                <a:lnTo>
                  <a:pt x="1637207" y="2283108"/>
                </a:lnTo>
                <a:lnTo>
                  <a:pt x="1678531" y="2265162"/>
                </a:lnTo>
                <a:lnTo>
                  <a:pt x="1719023" y="2245711"/>
                </a:lnTo>
                <a:lnTo>
                  <a:pt x="1758648" y="2224790"/>
                </a:lnTo>
                <a:lnTo>
                  <a:pt x="1797368" y="2202434"/>
                </a:lnTo>
                <a:lnTo>
                  <a:pt x="1835151" y="2178679"/>
                </a:lnTo>
                <a:lnTo>
                  <a:pt x="1871959" y="2153560"/>
                </a:lnTo>
                <a:lnTo>
                  <a:pt x="1907757" y="2127112"/>
                </a:lnTo>
                <a:lnTo>
                  <a:pt x="1942511" y="2099372"/>
                </a:lnTo>
                <a:lnTo>
                  <a:pt x="1976184" y="2070374"/>
                </a:lnTo>
                <a:lnTo>
                  <a:pt x="2008741" y="2040154"/>
                </a:lnTo>
                <a:lnTo>
                  <a:pt x="2040148" y="2008748"/>
                </a:lnTo>
                <a:lnTo>
                  <a:pt x="2070367" y="1976190"/>
                </a:lnTo>
                <a:lnTo>
                  <a:pt x="2099365" y="1942516"/>
                </a:lnTo>
                <a:lnTo>
                  <a:pt x="2127104" y="1907762"/>
                </a:lnTo>
                <a:lnTo>
                  <a:pt x="2153551" y="1871963"/>
                </a:lnTo>
                <a:lnTo>
                  <a:pt x="2178670" y="1835154"/>
                </a:lnTo>
                <a:lnTo>
                  <a:pt x="2202425" y="1797372"/>
                </a:lnTo>
                <a:lnTo>
                  <a:pt x="2224780" y="1758651"/>
                </a:lnTo>
                <a:lnTo>
                  <a:pt x="2245701" y="1719026"/>
                </a:lnTo>
                <a:lnTo>
                  <a:pt x="2265152" y="1678534"/>
                </a:lnTo>
                <a:lnTo>
                  <a:pt x="2283097" y="1637209"/>
                </a:lnTo>
                <a:lnTo>
                  <a:pt x="2299502" y="1595087"/>
                </a:lnTo>
                <a:lnTo>
                  <a:pt x="2314330" y="1552204"/>
                </a:lnTo>
                <a:lnTo>
                  <a:pt x="2327546" y="1508595"/>
                </a:lnTo>
                <a:lnTo>
                  <a:pt x="2339115" y="1464295"/>
                </a:lnTo>
                <a:lnTo>
                  <a:pt x="2349001" y="1419340"/>
                </a:lnTo>
                <a:lnTo>
                  <a:pt x="2357169" y="1373765"/>
                </a:lnTo>
                <a:lnTo>
                  <a:pt x="2363584" y="1327606"/>
                </a:lnTo>
                <a:lnTo>
                  <a:pt x="2368210" y="1280898"/>
                </a:lnTo>
                <a:lnTo>
                  <a:pt x="2371011" y="1233676"/>
                </a:lnTo>
                <a:lnTo>
                  <a:pt x="2371953" y="1185976"/>
                </a:lnTo>
                <a:lnTo>
                  <a:pt x="2371011" y="1138277"/>
                </a:lnTo>
                <a:lnTo>
                  <a:pt x="2368210" y="1091057"/>
                </a:lnTo>
                <a:lnTo>
                  <a:pt x="2363584" y="1044349"/>
                </a:lnTo>
                <a:lnTo>
                  <a:pt x="2357169" y="998191"/>
                </a:lnTo>
                <a:lnTo>
                  <a:pt x="2349001" y="952617"/>
                </a:lnTo>
                <a:lnTo>
                  <a:pt x="2339115" y="907662"/>
                </a:lnTo>
                <a:lnTo>
                  <a:pt x="2327546" y="863363"/>
                </a:lnTo>
                <a:lnTo>
                  <a:pt x="2314330" y="819754"/>
                </a:lnTo>
                <a:lnTo>
                  <a:pt x="2299502" y="776872"/>
                </a:lnTo>
                <a:lnTo>
                  <a:pt x="2283097" y="734751"/>
                </a:lnTo>
                <a:lnTo>
                  <a:pt x="2265152" y="693427"/>
                </a:lnTo>
                <a:lnTo>
                  <a:pt x="2245701" y="652935"/>
                </a:lnTo>
                <a:lnTo>
                  <a:pt x="2224780" y="613311"/>
                </a:lnTo>
                <a:lnTo>
                  <a:pt x="2202425" y="574590"/>
                </a:lnTo>
                <a:lnTo>
                  <a:pt x="2178670" y="536808"/>
                </a:lnTo>
                <a:lnTo>
                  <a:pt x="2153551" y="499999"/>
                </a:lnTo>
                <a:lnTo>
                  <a:pt x="2127104" y="464201"/>
                </a:lnTo>
                <a:lnTo>
                  <a:pt x="2099365" y="429447"/>
                </a:lnTo>
                <a:lnTo>
                  <a:pt x="2070367" y="395774"/>
                </a:lnTo>
                <a:lnTo>
                  <a:pt x="2040148" y="363216"/>
                </a:lnTo>
                <a:lnTo>
                  <a:pt x="2008741" y="331810"/>
                </a:lnTo>
                <a:lnTo>
                  <a:pt x="1976184" y="301590"/>
                </a:lnTo>
                <a:lnTo>
                  <a:pt x="1942511" y="272592"/>
                </a:lnTo>
                <a:lnTo>
                  <a:pt x="1907757" y="244852"/>
                </a:lnTo>
                <a:lnTo>
                  <a:pt x="1871959" y="218405"/>
                </a:lnTo>
                <a:lnTo>
                  <a:pt x="1835151" y="193286"/>
                </a:lnTo>
                <a:lnTo>
                  <a:pt x="1797368" y="169531"/>
                </a:lnTo>
                <a:lnTo>
                  <a:pt x="1758648" y="147175"/>
                </a:lnTo>
                <a:lnTo>
                  <a:pt x="1719023" y="126254"/>
                </a:lnTo>
                <a:lnTo>
                  <a:pt x="1678531" y="106803"/>
                </a:lnTo>
                <a:lnTo>
                  <a:pt x="1637207" y="88857"/>
                </a:lnTo>
                <a:lnTo>
                  <a:pt x="1595086" y="72452"/>
                </a:lnTo>
                <a:lnTo>
                  <a:pt x="1552203" y="57624"/>
                </a:lnTo>
                <a:lnTo>
                  <a:pt x="1508594" y="44408"/>
                </a:lnTo>
                <a:lnTo>
                  <a:pt x="1464294" y="32839"/>
                </a:lnTo>
                <a:lnTo>
                  <a:pt x="1419340" y="22952"/>
                </a:lnTo>
                <a:lnTo>
                  <a:pt x="1373765" y="14784"/>
                </a:lnTo>
                <a:lnTo>
                  <a:pt x="1327606" y="8369"/>
                </a:lnTo>
                <a:lnTo>
                  <a:pt x="1280898" y="3743"/>
                </a:lnTo>
                <a:lnTo>
                  <a:pt x="1233676" y="941"/>
                </a:lnTo>
                <a:lnTo>
                  <a:pt x="1185976" y="0"/>
                </a:lnTo>
                <a:close/>
              </a:path>
            </a:pathLst>
          </a:custGeom>
          <a:solidFill>
            <a:schemeClr val="accent6">
              <a:alpha val="34901"/>
            </a:schemeClr>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400" b="0" i="0" u="none" strike="noStrike" cap="none">
              <a:solidFill>
                <a:srgbClr val="87D432"/>
              </a:solidFill>
              <a:latin typeface="Arial"/>
              <a:ea typeface="Arial"/>
              <a:cs typeface="Arial"/>
              <a:sym typeface="Arial"/>
            </a:endParaRPr>
          </a:p>
        </p:txBody>
      </p:sp>
      <p:sp>
        <p:nvSpPr>
          <p:cNvPr id="492" name="Google Shape;492;p109"/>
          <p:cNvSpPr/>
          <p:nvPr/>
        </p:nvSpPr>
        <p:spPr>
          <a:xfrm>
            <a:off x="6520218" y="2321686"/>
            <a:ext cx="2274498" cy="2214628"/>
          </a:xfrm>
          <a:custGeom>
            <a:avLst/>
            <a:gdLst/>
            <a:ahLst/>
            <a:cxnLst/>
            <a:rect l="l" t="t" r="r" b="b"/>
            <a:pathLst>
              <a:path w="2372360" h="2372360" extrusionOk="0">
                <a:moveTo>
                  <a:pt x="1185976" y="0"/>
                </a:moveTo>
                <a:lnTo>
                  <a:pt x="1138277" y="941"/>
                </a:lnTo>
                <a:lnTo>
                  <a:pt x="1091055" y="3743"/>
                </a:lnTo>
                <a:lnTo>
                  <a:pt x="1044347" y="8369"/>
                </a:lnTo>
                <a:lnTo>
                  <a:pt x="998188" y="14784"/>
                </a:lnTo>
                <a:lnTo>
                  <a:pt x="952613" y="22952"/>
                </a:lnTo>
                <a:lnTo>
                  <a:pt x="907658" y="32839"/>
                </a:lnTo>
                <a:lnTo>
                  <a:pt x="863358" y="44408"/>
                </a:lnTo>
                <a:lnTo>
                  <a:pt x="819750" y="57624"/>
                </a:lnTo>
                <a:lnTo>
                  <a:pt x="776867" y="72452"/>
                </a:lnTo>
                <a:lnTo>
                  <a:pt x="734745" y="88857"/>
                </a:lnTo>
                <a:lnTo>
                  <a:pt x="693421" y="106803"/>
                </a:lnTo>
                <a:lnTo>
                  <a:pt x="652929" y="126254"/>
                </a:lnTo>
                <a:lnTo>
                  <a:pt x="613305" y="147175"/>
                </a:lnTo>
                <a:lnTo>
                  <a:pt x="574584" y="169531"/>
                </a:lnTo>
                <a:lnTo>
                  <a:pt x="536802" y="193286"/>
                </a:lnTo>
                <a:lnTo>
                  <a:pt x="499994" y="218405"/>
                </a:lnTo>
                <a:lnTo>
                  <a:pt x="464195" y="244852"/>
                </a:lnTo>
                <a:lnTo>
                  <a:pt x="429442" y="272592"/>
                </a:lnTo>
                <a:lnTo>
                  <a:pt x="395769" y="301590"/>
                </a:lnTo>
                <a:lnTo>
                  <a:pt x="363211" y="331810"/>
                </a:lnTo>
                <a:lnTo>
                  <a:pt x="331805" y="363216"/>
                </a:lnTo>
                <a:lnTo>
                  <a:pt x="301585" y="395774"/>
                </a:lnTo>
                <a:lnTo>
                  <a:pt x="272588" y="429447"/>
                </a:lnTo>
                <a:lnTo>
                  <a:pt x="244848" y="464201"/>
                </a:lnTo>
                <a:lnTo>
                  <a:pt x="218401" y="499999"/>
                </a:lnTo>
                <a:lnTo>
                  <a:pt x="193283" y="536808"/>
                </a:lnTo>
                <a:lnTo>
                  <a:pt x="169528" y="574590"/>
                </a:lnTo>
                <a:lnTo>
                  <a:pt x="147172" y="613311"/>
                </a:lnTo>
                <a:lnTo>
                  <a:pt x="126251" y="652935"/>
                </a:lnTo>
                <a:lnTo>
                  <a:pt x="106801" y="693427"/>
                </a:lnTo>
                <a:lnTo>
                  <a:pt x="88855" y="734751"/>
                </a:lnTo>
                <a:lnTo>
                  <a:pt x="72451" y="776872"/>
                </a:lnTo>
                <a:lnTo>
                  <a:pt x="57623" y="819754"/>
                </a:lnTo>
                <a:lnTo>
                  <a:pt x="44407" y="863363"/>
                </a:lnTo>
                <a:lnTo>
                  <a:pt x="32838" y="907662"/>
                </a:lnTo>
                <a:lnTo>
                  <a:pt x="22952" y="952617"/>
                </a:lnTo>
                <a:lnTo>
                  <a:pt x="14783" y="998191"/>
                </a:lnTo>
                <a:lnTo>
                  <a:pt x="8369" y="1044349"/>
                </a:lnTo>
                <a:lnTo>
                  <a:pt x="3743" y="1091057"/>
                </a:lnTo>
                <a:lnTo>
                  <a:pt x="941" y="1138277"/>
                </a:lnTo>
                <a:lnTo>
                  <a:pt x="0" y="1185976"/>
                </a:lnTo>
                <a:lnTo>
                  <a:pt x="941" y="1233676"/>
                </a:lnTo>
                <a:lnTo>
                  <a:pt x="3743" y="1280898"/>
                </a:lnTo>
                <a:lnTo>
                  <a:pt x="8369" y="1327606"/>
                </a:lnTo>
                <a:lnTo>
                  <a:pt x="14783" y="1373765"/>
                </a:lnTo>
                <a:lnTo>
                  <a:pt x="22952" y="1419340"/>
                </a:lnTo>
                <a:lnTo>
                  <a:pt x="32838" y="1464295"/>
                </a:lnTo>
                <a:lnTo>
                  <a:pt x="44407" y="1508595"/>
                </a:lnTo>
                <a:lnTo>
                  <a:pt x="57623" y="1552204"/>
                </a:lnTo>
                <a:lnTo>
                  <a:pt x="72451" y="1595087"/>
                </a:lnTo>
                <a:lnTo>
                  <a:pt x="88855" y="1637209"/>
                </a:lnTo>
                <a:lnTo>
                  <a:pt x="106801" y="1678534"/>
                </a:lnTo>
                <a:lnTo>
                  <a:pt x="126251" y="1719026"/>
                </a:lnTo>
                <a:lnTo>
                  <a:pt x="147172" y="1758651"/>
                </a:lnTo>
                <a:lnTo>
                  <a:pt x="169528" y="1797372"/>
                </a:lnTo>
                <a:lnTo>
                  <a:pt x="193283" y="1835154"/>
                </a:lnTo>
                <a:lnTo>
                  <a:pt x="218401" y="1871963"/>
                </a:lnTo>
                <a:lnTo>
                  <a:pt x="244848" y="1907762"/>
                </a:lnTo>
                <a:lnTo>
                  <a:pt x="272588" y="1942516"/>
                </a:lnTo>
                <a:lnTo>
                  <a:pt x="301585" y="1976190"/>
                </a:lnTo>
                <a:lnTo>
                  <a:pt x="331805" y="2008748"/>
                </a:lnTo>
                <a:lnTo>
                  <a:pt x="363211" y="2040154"/>
                </a:lnTo>
                <a:lnTo>
                  <a:pt x="395769" y="2070374"/>
                </a:lnTo>
                <a:lnTo>
                  <a:pt x="429442" y="2099372"/>
                </a:lnTo>
                <a:lnTo>
                  <a:pt x="464195" y="2127112"/>
                </a:lnTo>
                <a:lnTo>
                  <a:pt x="499994" y="2153560"/>
                </a:lnTo>
                <a:lnTo>
                  <a:pt x="536802" y="2178679"/>
                </a:lnTo>
                <a:lnTo>
                  <a:pt x="574584" y="2202434"/>
                </a:lnTo>
                <a:lnTo>
                  <a:pt x="613305" y="2224790"/>
                </a:lnTo>
                <a:lnTo>
                  <a:pt x="652929" y="2245711"/>
                </a:lnTo>
                <a:lnTo>
                  <a:pt x="693421" y="2265162"/>
                </a:lnTo>
                <a:lnTo>
                  <a:pt x="734745" y="2283108"/>
                </a:lnTo>
                <a:lnTo>
                  <a:pt x="776867" y="2299513"/>
                </a:lnTo>
                <a:lnTo>
                  <a:pt x="819750" y="2314341"/>
                </a:lnTo>
                <a:lnTo>
                  <a:pt x="863358" y="2327557"/>
                </a:lnTo>
                <a:lnTo>
                  <a:pt x="907658" y="2339127"/>
                </a:lnTo>
                <a:lnTo>
                  <a:pt x="952613" y="2349013"/>
                </a:lnTo>
                <a:lnTo>
                  <a:pt x="998188" y="2357182"/>
                </a:lnTo>
                <a:lnTo>
                  <a:pt x="1044347" y="2363597"/>
                </a:lnTo>
                <a:lnTo>
                  <a:pt x="1091055" y="2368223"/>
                </a:lnTo>
                <a:lnTo>
                  <a:pt x="1138277" y="2371024"/>
                </a:lnTo>
                <a:lnTo>
                  <a:pt x="1185976" y="2371966"/>
                </a:lnTo>
                <a:lnTo>
                  <a:pt x="1233676" y="2371024"/>
                </a:lnTo>
                <a:lnTo>
                  <a:pt x="1280898" y="2368223"/>
                </a:lnTo>
                <a:lnTo>
                  <a:pt x="1327606" y="2363597"/>
                </a:lnTo>
                <a:lnTo>
                  <a:pt x="1373765" y="2357182"/>
                </a:lnTo>
                <a:lnTo>
                  <a:pt x="1419340" y="2349013"/>
                </a:lnTo>
                <a:lnTo>
                  <a:pt x="1464294" y="2339127"/>
                </a:lnTo>
                <a:lnTo>
                  <a:pt x="1508594" y="2327557"/>
                </a:lnTo>
                <a:lnTo>
                  <a:pt x="1552203" y="2314341"/>
                </a:lnTo>
                <a:lnTo>
                  <a:pt x="1595086" y="2299513"/>
                </a:lnTo>
                <a:lnTo>
                  <a:pt x="1637207" y="2283108"/>
                </a:lnTo>
                <a:lnTo>
                  <a:pt x="1678531" y="2265162"/>
                </a:lnTo>
                <a:lnTo>
                  <a:pt x="1719023" y="2245711"/>
                </a:lnTo>
                <a:lnTo>
                  <a:pt x="1758648" y="2224790"/>
                </a:lnTo>
                <a:lnTo>
                  <a:pt x="1797368" y="2202434"/>
                </a:lnTo>
                <a:lnTo>
                  <a:pt x="1835151" y="2178679"/>
                </a:lnTo>
                <a:lnTo>
                  <a:pt x="1871959" y="2153560"/>
                </a:lnTo>
                <a:lnTo>
                  <a:pt x="1907757" y="2127112"/>
                </a:lnTo>
                <a:lnTo>
                  <a:pt x="1942511" y="2099372"/>
                </a:lnTo>
                <a:lnTo>
                  <a:pt x="1976184" y="2070374"/>
                </a:lnTo>
                <a:lnTo>
                  <a:pt x="2008741" y="2040154"/>
                </a:lnTo>
                <a:lnTo>
                  <a:pt x="2040148" y="2008748"/>
                </a:lnTo>
                <a:lnTo>
                  <a:pt x="2070367" y="1976190"/>
                </a:lnTo>
                <a:lnTo>
                  <a:pt x="2099365" y="1942516"/>
                </a:lnTo>
                <a:lnTo>
                  <a:pt x="2127104" y="1907762"/>
                </a:lnTo>
                <a:lnTo>
                  <a:pt x="2153551" y="1871963"/>
                </a:lnTo>
                <a:lnTo>
                  <a:pt x="2178670" y="1835154"/>
                </a:lnTo>
                <a:lnTo>
                  <a:pt x="2202425" y="1797372"/>
                </a:lnTo>
                <a:lnTo>
                  <a:pt x="2224780" y="1758651"/>
                </a:lnTo>
                <a:lnTo>
                  <a:pt x="2245701" y="1719026"/>
                </a:lnTo>
                <a:lnTo>
                  <a:pt x="2265152" y="1678534"/>
                </a:lnTo>
                <a:lnTo>
                  <a:pt x="2283097" y="1637209"/>
                </a:lnTo>
                <a:lnTo>
                  <a:pt x="2299502" y="1595087"/>
                </a:lnTo>
                <a:lnTo>
                  <a:pt x="2314330" y="1552204"/>
                </a:lnTo>
                <a:lnTo>
                  <a:pt x="2327546" y="1508595"/>
                </a:lnTo>
                <a:lnTo>
                  <a:pt x="2339115" y="1464295"/>
                </a:lnTo>
                <a:lnTo>
                  <a:pt x="2349001" y="1419340"/>
                </a:lnTo>
                <a:lnTo>
                  <a:pt x="2357169" y="1373765"/>
                </a:lnTo>
                <a:lnTo>
                  <a:pt x="2363584" y="1327606"/>
                </a:lnTo>
                <a:lnTo>
                  <a:pt x="2368210" y="1280898"/>
                </a:lnTo>
                <a:lnTo>
                  <a:pt x="2371011" y="1233676"/>
                </a:lnTo>
                <a:lnTo>
                  <a:pt x="2371953" y="1185976"/>
                </a:lnTo>
                <a:lnTo>
                  <a:pt x="2371011" y="1138277"/>
                </a:lnTo>
                <a:lnTo>
                  <a:pt x="2368210" y="1091057"/>
                </a:lnTo>
                <a:lnTo>
                  <a:pt x="2363584" y="1044349"/>
                </a:lnTo>
                <a:lnTo>
                  <a:pt x="2357169" y="998191"/>
                </a:lnTo>
                <a:lnTo>
                  <a:pt x="2349001" y="952617"/>
                </a:lnTo>
                <a:lnTo>
                  <a:pt x="2339115" y="907662"/>
                </a:lnTo>
                <a:lnTo>
                  <a:pt x="2327546" y="863363"/>
                </a:lnTo>
                <a:lnTo>
                  <a:pt x="2314330" y="819754"/>
                </a:lnTo>
                <a:lnTo>
                  <a:pt x="2299502" y="776872"/>
                </a:lnTo>
                <a:lnTo>
                  <a:pt x="2283097" y="734751"/>
                </a:lnTo>
                <a:lnTo>
                  <a:pt x="2265152" y="693427"/>
                </a:lnTo>
                <a:lnTo>
                  <a:pt x="2245701" y="652935"/>
                </a:lnTo>
                <a:lnTo>
                  <a:pt x="2224780" y="613311"/>
                </a:lnTo>
                <a:lnTo>
                  <a:pt x="2202425" y="574590"/>
                </a:lnTo>
                <a:lnTo>
                  <a:pt x="2178670" y="536808"/>
                </a:lnTo>
                <a:lnTo>
                  <a:pt x="2153551" y="499999"/>
                </a:lnTo>
                <a:lnTo>
                  <a:pt x="2127104" y="464201"/>
                </a:lnTo>
                <a:lnTo>
                  <a:pt x="2099365" y="429447"/>
                </a:lnTo>
                <a:lnTo>
                  <a:pt x="2070367" y="395774"/>
                </a:lnTo>
                <a:lnTo>
                  <a:pt x="2040148" y="363216"/>
                </a:lnTo>
                <a:lnTo>
                  <a:pt x="2008741" y="331810"/>
                </a:lnTo>
                <a:lnTo>
                  <a:pt x="1976184" y="301590"/>
                </a:lnTo>
                <a:lnTo>
                  <a:pt x="1942511" y="272592"/>
                </a:lnTo>
                <a:lnTo>
                  <a:pt x="1907757" y="244852"/>
                </a:lnTo>
                <a:lnTo>
                  <a:pt x="1871959" y="218405"/>
                </a:lnTo>
                <a:lnTo>
                  <a:pt x="1835151" y="193286"/>
                </a:lnTo>
                <a:lnTo>
                  <a:pt x="1797368" y="169531"/>
                </a:lnTo>
                <a:lnTo>
                  <a:pt x="1758648" y="147175"/>
                </a:lnTo>
                <a:lnTo>
                  <a:pt x="1719023" y="126254"/>
                </a:lnTo>
                <a:lnTo>
                  <a:pt x="1678531" y="106803"/>
                </a:lnTo>
                <a:lnTo>
                  <a:pt x="1637207" y="88857"/>
                </a:lnTo>
                <a:lnTo>
                  <a:pt x="1595086" y="72452"/>
                </a:lnTo>
                <a:lnTo>
                  <a:pt x="1552203" y="57624"/>
                </a:lnTo>
                <a:lnTo>
                  <a:pt x="1508594" y="44408"/>
                </a:lnTo>
                <a:lnTo>
                  <a:pt x="1464294" y="32839"/>
                </a:lnTo>
                <a:lnTo>
                  <a:pt x="1419340" y="22952"/>
                </a:lnTo>
                <a:lnTo>
                  <a:pt x="1373765" y="14784"/>
                </a:lnTo>
                <a:lnTo>
                  <a:pt x="1327606" y="8369"/>
                </a:lnTo>
                <a:lnTo>
                  <a:pt x="1280898" y="3743"/>
                </a:lnTo>
                <a:lnTo>
                  <a:pt x="1233676" y="941"/>
                </a:lnTo>
                <a:lnTo>
                  <a:pt x="1185976" y="0"/>
                </a:lnTo>
                <a:close/>
              </a:path>
            </a:pathLst>
          </a:custGeom>
          <a:solidFill>
            <a:schemeClr val="accent6">
              <a:alpha val="34901"/>
            </a:schemeClr>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400" b="0" i="0" u="none" strike="noStrike" cap="none">
              <a:solidFill>
                <a:srgbClr val="87D432"/>
              </a:solidFill>
              <a:latin typeface="Arial"/>
              <a:ea typeface="Arial"/>
              <a:cs typeface="Arial"/>
              <a:sym typeface="Arial"/>
            </a:endParaRPr>
          </a:p>
        </p:txBody>
      </p:sp>
      <p:sp>
        <p:nvSpPr>
          <p:cNvPr id="493" name="Google Shape;493;p109"/>
          <p:cNvSpPr/>
          <p:nvPr/>
        </p:nvSpPr>
        <p:spPr>
          <a:xfrm>
            <a:off x="3932207" y="2321686"/>
            <a:ext cx="2274498" cy="2214628"/>
          </a:xfrm>
          <a:custGeom>
            <a:avLst/>
            <a:gdLst/>
            <a:ahLst/>
            <a:cxnLst/>
            <a:rect l="l" t="t" r="r" b="b"/>
            <a:pathLst>
              <a:path w="2372360" h="2372360" extrusionOk="0">
                <a:moveTo>
                  <a:pt x="1185976" y="0"/>
                </a:moveTo>
                <a:lnTo>
                  <a:pt x="1138277" y="941"/>
                </a:lnTo>
                <a:lnTo>
                  <a:pt x="1091055" y="3743"/>
                </a:lnTo>
                <a:lnTo>
                  <a:pt x="1044347" y="8369"/>
                </a:lnTo>
                <a:lnTo>
                  <a:pt x="998188" y="14784"/>
                </a:lnTo>
                <a:lnTo>
                  <a:pt x="952613" y="22952"/>
                </a:lnTo>
                <a:lnTo>
                  <a:pt x="907658" y="32839"/>
                </a:lnTo>
                <a:lnTo>
                  <a:pt x="863358" y="44408"/>
                </a:lnTo>
                <a:lnTo>
                  <a:pt x="819750" y="57624"/>
                </a:lnTo>
                <a:lnTo>
                  <a:pt x="776867" y="72452"/>
                </a:lnTo>
                <a:lnTo>
                  <a:pt x="734745" y="88857"/>
                </a:lnTo>
                <a:lnTo>
                  <a:pt x="693421" y="106803"/>
                </a:lnTo>
                <a:lnTo>
                  <a:pt x="652929" y="126254"/>
                </a:lnTo>
                <a:lnTo>
                  <a:pt x="613305" y="147175"/>
                </a:lnTo>
                <a:lnTo>
                  <a:pt x="574584" y="169531"/>
                </a:lnTo>
                <a:lnTo>
                  <a:pt x="536802" y="193286"/>
                </a:lnTo>
                <a:lnTo>
                  <a:pt x="499994" y="218405"/>
                </a:lnTo>
                <a:lnTo>
                  <a:pt x="464195" y="244852"/>
                </a:lnTo>
                <a:lnTo>
                  <a:pt x="429442" y="272592"/>
                </a:lnTo>
                <a:lnTo>
                  <a:pt x="395769" y="301590"/>
                </a:lnTo>
                <a:lnTo>
                  <a:pt x="363211" y="331810"/>
                </a:lnTo>
                <a:lnTo>
                  <a:pt x="331805" y="363216"/>
                </a:lnTo>
                <a:lnTo>
                  <a:pt x="301585" y="395774"/>
                </a:lnTo>
                <a:lnTo>
                  <a:pt x="272588" y="429447"/>
                </a:lnTo>
                <a:lnTo>
                  <a:pt x="244848" y="464201"/>
                </a:lnTo>
                <a:lnTo>
                  <a:pt x="218401" y="499999"/>
                </a:lnTo>
                <a:lnTo>
                  <a:pt x="193283" y="536808"/>
                </a:lnTo>
                <a:lnTo>
                  <a:pt x="169528" y="574590"/>
                </a:lnTo>
                <a:lnTo>
                  <a:pt x="147172" y="613311"/>
                </a:lnTo>
                <a:lnTo>
                  <a:pt x="126251" y="652935"/>
                </a:lnTo>
                <a:lnTo>
                  <a:pt x="106801" y="693427"/>
                </a:lnTo>
                <a:lnTo>
                  <a:pt x="88855" y="734751"/>
                </a:lnTo>
                <a:lnTo>
                  <a:pt x="72451" y="776872"/>
                </a:lnTo>
                <a:lnTo>
                  <a:pt x="57623" y="819754"/>
                </a:lnTo>
                <a:lnTo>
                  <a:pt x="44407" y="863363"/>
                </a:lnTo>
                <a:lnTo>
                  <a:pt x="32838" y="907662"/>
                </a:lnTo>
                <a:lnTo>
                  <a:pt x="22952" y="952617"/>
                </a:lnTo>
                <a:lnTo>
                  <a:pt x="14783" y="998191"/>
                </a:lnTo>
                <a:lnTo>
                  <a:pt x="8369" y="1044349"/>
                </a:lnTo>
                <a:lnTo>
                  <a:pt x="3743" y="1091057"/>
                </a:lnTo>
                <a:lnTo>
                  <a:pt x="941" y="1138277"/>
                </a:lnTo>
                <a:lnTo>
                  <a:pt x="0" y="1185976"/>
                </a:lnTo>
                <a:lnTo>
                  <a:pt x="941" y="1233676"/>
                </a:lnTo>
                <a:lnTo>
                  <a:pt x="3743" y="1280898"/>
                </a:lnTo>
                <a:lnTo>
                  <a:pt x="8369" y="1327606"/>
                </a:lnTo>
                <a:lnTo>
                  <a:pt x="14783" y="1373765"/>
                </a:lnTo>
                <a:lnTo>
                  <a:pt x="22952" y="1419340"/>
                </a:lnTo>
                <a:lnTo>
                  <a:pt x="32838" y="1464295"/>
                </a:lnTo>
                <a:lnTo>
                  <a:pt x="44407" y="1508595"/>
                </a:lnTo>
                <a:lnTo>
                  <a:pt x="57623" y="1552204"/>
                </a:lnTo>
                <a:lnTo>
                  <a:pt x="72451" y="1595087"/>
                </a:lnTo>
                <a:lnTo>
                  <a:pt x="88855" y="1637209"/>
                </a:lnTo>
                <a:lnTo>
                  <a:pt x="106801" y="1678534"/>
                </a:lnTo>
                <a:lnTo>
                  <a:pt x="126251" y="1719026"/>
                </a:lnTo>
                <a:lnTo>
                  <a:pt x="147172" y="1758651"/>
                </a:lnTo>
                <a:lnTo>
                  <a:pt x="169528" y="1797372"/>
                </a:lnTo>
                <a:lnTo>
                  <a:pt x="193283" y="1835154"/>
                </a:lnTo>
                <a:lnTo>
                  <a:pt x="218401" y="1871963"/>
                </a:lnTo>
                <a:lnTo>
                  <a:pt x="244848" y="1907762"/>
                </a:lnTo>
                <a:lnTo>
                  <a:pt x="272588" y="1942516"/>
                </a:lnTo>
                <a:lnTo>
                  <a:pt x="301585" y="1976190"/>
                </a:lnTo>
                <a:lnTo>
                  <a:pt x="331805" y="2008748"/>
                </a:lnTo>
                <a:lnTo>
                  <a:pt x="363211" y="2040154"/>
                </a:lnTo>
                <a:lnTo>
                  <a:pt x="395769" y="2070374"/>
                </a:lnTo>
                <a:lnTo>
                  <a:pt x="429442" y="2099372"/>
                </a:lnTo>
                <a:lnTo>
                  <a:pt x="464195" y="2127112"/>
                </a:lnTo>
                <a:lnTo>
                  <a:pt x="499994" y="2153560"/>
                </a:lnTo>
                <a:lnTo>
                  <a:pt x="536802" y="2178679"/>
                </a:lnTo>
                <a:lnTo>
                  <a:pt x="574584" y="2202434"/>
                </a:lnTo>
                <a:lnTo>
                  <a:pt x="613305" y="2224790"/>
                </a:lnTo>
                <a:lnTo>
                  <a:pt x="652929" y="2245711"/>
                </a:lnTo>
                <a:lnTo>
                  <a:pt x="693421" y="2265162"/>
                </a:lnTo>
                <a:lnTo>
                  <a:pt x="734745" y="2283108"/>
                </a:lnTo>
                <a:lnTo>
                  <a:pt x="776867" y="2299513"/>
                </a:lnTo>
                <a:lnTo>
                  <a:pt x="819750" y="2314341"/>
                </a:lnTo>
                <a:lnTo>
                  <a:pt x="863358" y="2327557"/>
                </a:lnTo>
                <a:lnTo>
                  <a:pt x="907658" y="2339127"/>
                </a:lnTo>
                <a:lnTo>
                  <a:pt x="952613" y="2349013"/>
                </a:lnTo>
                <a:lnTo>
                  <a:pt x="998188" y="2357182"/>
                </a:lnTo>
                <a:lnTo>
                  <a:pt x="1044347" y="2363597"/>
                </a:lnTo>
                <a:lnTo>
                  <a:pt x="1091055" y="2368223"/>
                </a:lnTo>
                <a:lnTo>
                  <a:pt x="1138277" y="2371024"/>
                </a:lnTo>
                <a:lnTo>
                  <a:pt x="1185976" y="2371966"/>
                </a:lnTo>
                <a:lnTo>
                  <a:pt x="1233676" y="2371024"/>
                </a:lnTo>
                <a:lnTo>
                  <a:pt x="1280898" y="2368223"/>
                </a:lnTo>
                <a:lnTo>
                  <a:pt x="1327606" y="2363597"/>
                </a:lnTo>
                <a:lnTo>
                  <a:pt x="1373765" y="2357182"/>
                </a:lnTo>
                <a:lnTo>
                  <a:pt x="1419340" y="2349013"/>
                </a:lnTo>
                <a:lnTo>
                  <a:pt x="1464294" y="2339127"/>
                </a:lnTo>
                <a:lnTo>
                  <a:pt x="1508594" y="2327557"/>
                </a:lnTo>
                <a:lnTo>
                  <a:pt x="1552203" y="2314341"/>
                </a:lnTo>
                <a:lnTo>
                  <a:pt x="1595086" y="2299513"/>
                </a:lnTo>
                <a:lnTo>
                  <a:pt x="1637207" y="2283108"/>
                </a:lnTo>
                <a:lnTo>
                  <a:pt x="1678531" y="2265162"/>
                </a:lnTo>
                <a:lnTo>
                  <a:pt x="1719023" y="2245711"/>
                </a:lnTo>
                <a:lnTo>
                  <a:pt x="1758648" y="2224790"/>
                </a:lnTo>
                <a:lnTo>
                  <a:pt x="1797368" y="2202434"/>
                </a:lnTo>
                <a:lnTo>
                  <a:pt x="1835151" y="2178679"/>
                </a:lnTo>
                <a:lnTo>
                  <a:pt x="1871959" y="2153560"/>
                </a:lnTo>
                <a:lnTo>
                  <a:pt x="1907757" y="2127112"/>
                </a:lnTo>
                <a:lnTo>
                  <a:pt x="1942511" y="2099372"/>
                </a:lnTo>
                <a:lnTo>
                  <a:pt x="1976184" y="2070374"/>
                </a:lnTo>
                <a:lnTo>
                  <a:pt x="2008741" y="2040154"/>
                </a:lnTo>
                <a:lnTo>
                  <a:pt x="2040148" y="2008748"/>
                </a:lnTo>
                <a:lnTo>
                  <a:pt x="2070367" y="1976190"/>
                </a:lnTo>
                <a:lnTo>
                  <a:pt x="2099365" y="1942516"/>
                </a:lnTo>
                <a:lnTo>
                  <a:pt x="2127104" y="1907762"/>
                </a:lnTo>
                <a:lnTo>
                  <a:pt x="2153551" y="1871963"/>
                </a:lnTo>
                <a:lnTo>
                  <a:pt x="2178670" y="1835154"/>
                </a:lnTo>
                <a:lnTo>
                  <a:pt x="2202425" y="1797372"/>
                </a:lnTo>
                <a:lnTo>
                  <a:pt x="2224780" y="1758651"/>
                </a:lnTo>
                <a:lnTo>
                  <a:pt x="2245701" y="1719026"/>
                </a:lnTo>
                <a:lnTo>
                  <a:pt x="2265152" y="1678534"/>
                </a:lnTo>
                <a:lnTo>
                  <a:pt x="2283097" y="1637209"/>
                </a:lnTo>
                <a:lnTo>
                  <a:pt x="2299502" y="1595087"/>
                </a:lnTo>
                <a:lnTo>
                  <a:pt x="2314330" y="1552204"/>
                </a:lnTo>
                <a:lnTo>
                  <a:pt x="2327546" y="1508595"/>
                </a:lnTo>
                <a:lnTo>
                  <a:pt x="2339115" y="1464295"/>
                </a:lnTo>
                <a:lnTo>
                  <a:pt x="2349001" y="1419340"/>
                </a:lnTo>
                <a:lnTo>
                  <a:pt x="2357169" y="1373765"/>
                </a:lnTo>
                <a:lnTo>
                  <a:pt x="2363584" y="1327606"/>
                </a:lnTo>
                <a:lnTo>
                  <a:pt x="2368210" y="1280898"/>
                </a:lnTo>
                <a:lnTo>
                  <a:pt x="2371011" y="1233676"/>
                </a:lnTo>
                <a:lnTo>
                  <a:pt x="2371953" y="1185976"/>
                </a:lnTo>
                <a:lnTo>
                  <a:pt x="2371011" y="1138277"/>
                </a:lnTo>
                <a:lnTo>
                  <a:pt x="2368210" y="1091057"/>
                </a:lnTo>
                <a:lnTo>
                  <a:pt x="2363584" y="1044349"/>
                </a:lnTo>
                <a:lnTo>
                  <a:pt x="2357169" y="998191"/>
                </a:lnTo>
                <a:lnTo>
                  <a:pt x="2349001" y="952617"/>
                </a:lnTo>
                <a:lnTo>
                  <a:pt x="2339115" y="907662"/>
                </a:lnTo>
                <a:lnTo>
                  <a:pt x="2327546" y="863363"/>
                </a:lnTo>
                <a:lnTo>
                  <a:pt x="2314330" y="819754"/>
                </a:lnTo>
                <a:lnTo>
                  <a:pt x="2299502" y="776872"/>
                </a:lnTo>
                <a:lnTo>
                  <a:pt x="2283097" y="734751"/>
                </a:lnTo>
                <a:lnTo>
                  <a:pt x="2265152" y="693427"/>
                </a:lnTo>
                <a:lnTo>
                  <a:pt x="2245701" y="652935"/>
                </a:lnTo>
                <a:lnTo>
                  <a:pt x="2224780" y="613311"/>
                </a:lnTo>
                <a:lnTo>
                  <a:pt x="2202425" y="574590"/>
                </a:lnTo>
                <a:lnTo>
                  <a:pt x="2178670" y="536808"/>
                </a:lnTo>
                <a:lnTo>
                  <a:pt x="2153551" y="499999"/>
                </a:lnTo>
                <a:lnTo>
                  <a:pt x="2127104" y="464201"/>
                </a:lnTo>
                <a:lnTo>
                  <a:pt x="2099365" y="429447"/>
                </a:lnTo>
                <a:lnTo>
                  <a:pt x="2070367" y="395774"/>
                </a:lnTo>
                <a:lnTo>
                  <a:pt x="2040148" y="363216"/>
                </a:lnTo>
                <a:lnTo>
                  <a:pt x="2008741" y="331810"/>
                </a:lnTo>
                <a:lnTo>
                  <a:pt x="1976184" y="301590"/>
                </a:lnTo>
                <a:lnTo>
                  <a:pt x="1942511" y="272592"/>
                </a:lnTo>
                <a:lnTo>
                  <a:pt x="1907757" y="244852"/>
                </a:lnTo>
                <a:lnTo>
                  <a:pt x="1871959" y="218405"/>
                </a:lnTo>
                <a:lnTo>
                  <a:pt x="1835151" y="193286"/>
                </a:lnTo>
                <a:lnTo>
                  <a:pt x="1797368" y="169531"/>
                </a:lnTo>
                <a:lnTo>
                  <a:pt x="1758648" y="147175"/>
                </a:lnTo>
                <a:lnTo>
                  <a:pt x="1719023" y="126254"/>
                </a:lnTo>
                <a:lnTo>
                  <a:pt x="1678531" y="106803"/>
                </a:lnTo>
                <a:lnTo>
                  <a:pt x="1637207" y="88857"/>
                </a:lnTo>
                <a:lnTo>
                  <a:pt x="1595086" y="72452"/>
                </a:lnTo>
                <a:lnTo>
                  <a:pt x="1552203" y="57624"/>
                </a:lnTo>
                <a:lnTo>
                  <a:pt x="1508594" y="44408"/>
                </a:lnTo>
                <a:lnTo>
                  <a:pt x="1464294" y="32839"/>
                </a:lnTo>
                <a:lnTo>
                  <a:pt x="1419340" y="22952"/>
                </a:lnTo>
                <a:lnTo>
                  <a:pt x="1373765" y="14784"/>
                </a:lnTo>
                <a:lnTo>
                  <a:pt x="1327606" y="8369"/>
                </a:lnTo>
                <a:lnTo>
                  <a:pt x="1280898" y="3743"/>
                </a:lnTo>
                <a:lnTo>
                  <a:pt x="1233676" y="941"/>
                </a:lnTo>
                <a:lnTo>
                  <a:pt x="1185976" y="0"/>
                </a:lnTo>
                <a:close/>
              </a:path>
            </a:pathLst>
          </a:custGeom>
          <a:solidFill>
            <a:schemeClr val="accent6">
              <a:alpha val="34901"/>
            </a:schemeClr>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400" b="0" i="0" u="none" strike="noStrike" cap="none">
              <a:solidFill>
                <a:srgbClr val="87D432"/>
              </a:solidFill>
              <a:latin typeface="Arial"/>
              <a:ea typeface="Arial"/>
              <a:cs typeface="Arial"/>
              <a:sym typeface="Arial"/>
            </a:endParaRPr>
          </a:p>
        </p:txBody>
      </p:sp>
      <p:sp>
        <p:nvSpPr>
          <p:cNvPr id="494" name="Google Shape;494;p109"/>
          <p:cNvSpPr/>
          <p:nvPr/>
        </p:nvSpPr>
        <p:spPr>
          <a:xfrm>
            <a:off x="9108229" y="2321686"/>
            <a:ext cx="2274498" cy="2214628"/>
          </a:xfrm>
          <a:custGeom>
            <a:avLst/>
            <a:gdLst/>
            <a:ahLst/>
            <a:cxnLst/>
            <a:rect l="l" t="t" r="r" b="b"/>
            <a:pathLst>
              <a:path w="2372360" h="2372360" extrusionOk="0">
                <a:moveTo>
                  <a:pt x="1185976" y="0"/>
                </a:moveTo>
                <a:lnTo>
                  <a:pt x="1138277" y="941"/>
                </a:lnTo>
                <a:lnTo>
                  <a:pt x="1091055" y="3743"/>
                </a:lnTo>
                <a:lnTo>
                  <a:pt x="1044347" y="8369"/>
                </a:lnTo>
                <a:lnTo>
                  <a:pt x="998188" y="14784"/>
                </a:lnTo>
                <a:lnTo>
                  <a:pt x="952613" y="22952"/>
                </a:lnTo>
                <a:lnTo>
                  <a:pt x="907658" y="32839"/>
                </a:lnTo>
                <a:lnTo>
                  <a:pt x="863358" y="44408"/>
                </a:lnTo>
                <a:lnTo>
                  <a:pt x="819750" y="57624"/>
                </a:lnTo>
                <a:lnTo>
                  <a:pt x="776867" y="72452"/>
                </a:lnTo>
                <a:lnTo>
                  <a:pt x="734745" y="88857"/>
                </a:lnTo>
                <a:lnTo>
                  <a:pt x="693421" y="106803"/>
                </a:lnTo>
                <a:lnTo>
                  <a:pt x="652929" y="126254"/>
                </a:lnTo>
                <a:lnTo>
                  <a:pt x="613305" y="147175"/>
                </a:lnTo>
                <a:lnTo>
                  <a:pt x="574584" y="169531"/>
                </a:lnTo>
                <a:lnTo>
                  <a:pt x="536802" y="193286"/>
                </a:lnTo>
                <a:lnTo>
                  <a:pt x="499994" y="218405"/>
                </a:lnTo>
                <a:lnTo>
                  <a:pt x="464195" y="244852"/>
                </a:lnTo>
                <a:lnTo>
                  <a:pt x="429442" y="272592"/>
                </a:lnTo>
                <a:lnTo>
                  <a:pt x="395769" y="301590"/>
                </a:lnTo>
                <a:lnTo>
                  <a:pt x="363211" y="331810"/>
                </a:lnTo>
                <a:lnTo>
                  <a:pt x="331805" y="363216"/>
                </a:lnTo>
                <a:lnTo>
                  <a:pt x="301585" y="395774"/>
                </a:lnTo>
                <a:lnTo>
                  <a:pt x="272588" y="429447"/>
                </a:lnTo>
                <a:lnTo>
                  <a:pt x="244848" y="464201"/>
                </a:lnTo>
                <a:lnTo>
                  <a:pt x="218401" y="499999"/>
                </a:lnTo>
                <a:lnTo>
                  <a:pt x="193283" y="536808"/>
                </a:lnTo>
                <a:lnTo>
                  <a:pt x="169528" y="574590"/>
                </a:lnTo>
                <a:lnTo>
                  <a:pt x="147172" y="613311"/>
                </a:lnTo>
                <a:lnTo>
                  <a:pt x="126251" y="652935"/>
                </a:lnTo>
                <a:lnTo>
                  <a:pt x="106801" y="693427"/>
                </a:lnTo>
                <a:lnTo>
                  <a:pt x="88855" y="734751"/>
                </a:lnTo>
                <a:lnTo>
                  <a:pt x="72451" y="776872"/>
                </a:lnTo>
                <a:lnTo>
                  <a:pt x="57623" y="819754"/>
                </a:lnTo>
                <a:lnTo>
                  <a:pt x="44407" y="863363"/>
                </a:lnTo>
                <a:lnTo>
                  <a:pt x="32838" y="907662"/>
                </a:lnTo>
                <a:lnTo>
                  <a:pt x="22952" y="952617"/>
                </a:lnTo>
                <a:lnTo>
                  <a:pt x="14783" y="998191"/>
                </a:lnTo>
                <a:lnTo>
                  <a:pt x="8369" y="1044349"/>
                </a:lnTo>
                <a:lnTo>
                  <a:pt x="3743" y="1091057"/>
                </a:lnTo>
                <a:lnTo>
                  <a:pt x="941" y="1138277"/>
                </a:lnTo>
                <a:lnTo>
                  <a:pt x="0" y="1185976"/>
                </a:lnTo>
                <a:lnTo>
                  <a:pt x="941" y="1233676"/>
                </a:lnTo>
                <a:lnTo>
                  <a:pt x="3743" y="1280898"/>
                </a:lnTo>
                <a:lnTo>
                  <a:pt x="8369" y="1327606"/>
                </a:lnTo>
                <a:lnTo>
                  <a:pt x="14783" y="1373765"/>
                </a:lnTo>
                <a:lnTo>
                  <a:pt x="22952" y="1419340"/>
                </a:lnTo>
                <a:lnTo>
                  <a:pt x="32838" y="1464295"/>
                </a:lnTo>
                <a:lnTo>
                  <a:pt x="44407" y="1508595"/>
                </a:lnTo>
                <a:lnTo>
                  <a:pt x="57623" y="1552204"/>
                </a:lnTo>
                <a:lnTo>
                  <a:pt x="72451" y="1595087"/>
                </a:lnTo>
                <a:lnTo>
                  <a:pt x="88855" y="1637209"/>
                </a:lnTo>
                <a:lnTo>
                  <a:pt x="106801" y="1678534"/>
                </a:lnTo>
                <a:lnTo>
                  <a:pt x="126251" y="1719026"/>
                </a:lnTo>
                <a:lnTo>
                  <a:pt x="147172" y="1758651"/>
                </a:lnTo>
                <a:lnTo>
                  <a:pt x="169528" y="1797372"/>
                </a:lnTo>
                <a:lnTo>
                  <a:pt x="193283" y="1835154"/>
                </a:lnTo>
                <a:lnTo>
                  <a:pt x="218401" y="1871963"/>
                </a:lnTo>
                <a:lnTo>
                  <a:pt x="244848" y="1907762"/>
                </a:lnTo>
                <a:lnTo>
                  <a:pt x="272588" y="1942516"/>
                </a:lnTo>
                <a:lnTo>
                  <a:pt x="301585" y="1976190"/>
                </a:lnTo>
                <a:lnTo>
                  <a:pt x="331805" y="2008748"/>
                </a:lnTo>
                <a:lnTo>
                  <a:pt x="363211" y="2040154"/>
                </a:lnTo>
                <a:lnTo>
                  <a:pt x="395769" y="2070374"/>
                </a:lnTo>
                <a:lnTo>
                  <a:pt x="429442" y="2099372"/>
                </a:lnTo>
                <a:lnTo>
                  <a:pt x="464195" y="2127112"/>
                </a:lnTo>
                <a:lnTo>
                  <a:pt x="499994" y="2153560"/>
                </a:lnTo>
                <a:lnTo>
                  <a:pt x="536802" y="2178679"/>
                </a:lnTo>
                <a:lnTo>
                  <a:pt x="574584" y="2202434"/>
                </a:lnTo>
                <a:lnTo>
                  <a:pt x="613305" y="2224790"/>
                </a:lnTo>
                <a:lnTo>
                  <a:pt x="652929" y="2245711"/>
                </a:lnTo>
                <a:lnTo>
                  <a:pt x="693421" y="2265162"/>
                </a:lnTo>
                <a:lnTo>
                  <a:pt x="734745" y="2283108"/>
                </a:lnTo>
                <a:lnTo>
                  <a:pt x="776867" y="2299513"/>
                </a:lnTo>
                <a:lnTo>
                  <a:pt x="819750" y="2314341"/>
                </a:lnTo>
                <a:lnTo>
                  <a:pt x="863358" y="2327557"/>
                </a:lnTo>
                <a:lnTo>
                  <a:pt x="907658" y="2339127"/>
                </a:lnTo>
                <a:lnTo>
                  <a:pt x="952613" y="2349013"/>
                </a:lnTo>
                <a:lnTo>
                  <a:pt x="998188" y="2357182"/>
                </a:lnTo>
                <a:lnTo>
                  <a:pt x="1044347" y="2363597"/>
                </a:lnTo>
                <a:lnTo>
                  <a:pt x="1091055" y="2368223"/>
                </a:lnTo>
                <a:lnTo>
                  <a:pt x="1138277" y="2371024"/>
                </a:lnTo>
                <a:lnTo>
                  <a:pt x="1185976" y="2371966"/>
                </a:lnTo>
                <a:lnTo>
                  <a:pt x="1233676" y="2371024"/>
                </a:lnTo>
                <a:lnTo>
                  <a:pt x="1280898" y="2368223"/>
                </a:lnTo>
                <a:lnTo>
                  <a:pt x="1327606" y="2363597"/>
                </a:lnTo>
                <a:lnTo>
                  <a:pt x="1373765" y="2357182"/>
                </a:lnTo>
                <a:lnTo>
                  <a:pt x="1419340" y="2349013"/>
                </a:lnTo>
                <a:lnTo>
                  <a:pt x="1464294" y="2339127"/>
                </a:lnTo>
                <a:lnTo>
                  <a:pt x="1508594" y="2327557"/>
                </a:lnTo>
                <a:lnTo>
                  <a:pt x="1552203" y="2314341"/>
                </a:lnTo>
                <a:lnTo>
                  <a:pt x="1595086" y="2299513"/>
                </a:lnTo>
                <a:lnTo>
                  <a:pt x="1637207" y="2283108"/>
                </a:lnTo>
                <a:lnTo>
                  <a:pt x="1678531" y="2265162"/>
                </a:lnTo>
                <a:lnTo>
                  <a:pt x="1719023" y="2245711"/>
                </a:lnTo>
                <a:lnTo>
                  <a:pt x="1758648" y="2224790"/>
                </a:lnTo>
                <a:lnTo>
                  <a:pt x="1797368" y="2202434"/>
                </a:lnTo>
                <a:lnTo>
                  <a:pt x="1835151" y="2178679"/>
                </a:lnTo>
                <a:lnTo>
                  <a:pt x="1871959" y="2153560"/>
                </a:lnTo>
                <a:lnTo>
                  <a:pt x="1907757" y="2127112"/>
                </a:lnTo>
                <a:lnTo>
                  <a:pt x="1942511" y="2099372"/>
                </a:lnTo>
                <a:lnTo>
                  <a:pt x="1976184" y="2070374"/>
                </a:lnTo>
                <a:lnTo>
                  <a:pt x="2008741" y="2040154"/>
                </a:lnTo>
                <a:lnTo>
                  <a:pt x="2040148" y="2008748"/>
                </a:lnTo>
                <a:lnTo>
                  <a:pt x="2070367" y="1976190"/>
                </a:lnTo>
                <a:lnTo>
                  <a:pt x="2099365" y="1942516"/>
                </a:lnTo>
                <a:lnTo>
                  <a:pt x="2127104" y="1907762"/>
                </a:lnTo>
                <a:lnTo>
                  <a:pt x="2153551" y="1871963"/>
                </a:lnTo>
                <a:lnTo>
                  <a:pt x="2178670" y="1835154"/>
                </a:lnTo>
                <a:lnTo>
                  <a:pt x="2202425" y="1797372"/>
                </a:lnTo>
                <a:lnTo>
                  <a:pt x="2224780" y="1758651"/>
                </a:lnTo>
                <a:lnTo>
                  <a:pt x="2245701" y="1719026"/>
                </a:lnTo>
                <a:lnTo>
                  <a:pt x="2265152" y="1678534"/>
                </a:lnTo>
                <a:lnTo>
                  <a:pt x="2283097" y="1637209"/>
                </a:lnTo>
                <a:lnTo>
                  <a:pt x="2299502" y="1595087"/>
                </a:lnTo>
                <a:lnTo>
                  <a:pt x="2314330" y="1552204"/>
                </a:lnTo>
                <a:lnTo>
                  <a:pt x="2327546" y="1508595"/>
                </a:lnTo>
                <a:lnTo>
                  <a:pt x="2339115" y="1464295"/>
                </a:lnTo>
                <a:lnTo>
                  <a:pt x="2349001" y="1419340"/>
                </a:lnTo>
                <a:lnTo>
                  <a:pt x="2357169" y="1373765"/>
                </a:lnTo>
                <a:lnTo>
                  <a:pt x="2363584" y="1327606"/>
                </a:lnTo>
                <a:lnTo>
                  <a:pt x="2368210" y="1280898"/>
                </a:lnTo>
                <a:lnTo>
                  <a:pt x="2371011" y="1233676"/>
                </a:lnTo>
                <a:lnTo>
                  <a:pt x="2371953" y="1185976"/>
                </a:lnTo>
                <a:lnTo>
                  <a:pt x="2371011" y="1138277"/>
                </a:lnTo>
                <a:lnTo>
                  <a:pt x="2368210" y="1091057"/>
                </a:lnTo>
                <a:lnTo>
                  <a:pt x="2363584" y="1044349"/>
                </a:lnTo>
                <a:lnTo>
                  <a:pt x="2357169" y="998191"/>
                </a:lnTo>
                <a:lnTo>
                  <a:pt x="2349001" y="952617"/>
                </a:lnTo>
                <a:lnTo>
                  <a:pt x="2339115" y="907662"/>
                </a:lnTo>
                <a:lnTo>
                  <a:pt x="2327546" y="863363"/>
                </a:lnTo>
                <a:lnTo>
                  <a:pt x="2314330" y="819754"/>
                </a:lnTo>
                <a:lnTo>
                  <a:pt x="2299502" y="776872"/>
                </a:lnTo>
                <a:lnTo>
                  <a:pt x="2283097" y="734751"/>
                </a:lnTo>
                <a:lnTo>
                  <a:pt x="2265152" y="693427"/>
                </a:lnTo>
                <a:lnTo>
                  <a:pt x="2245701" y="652935"/>
                </a:lnTo>
                <a:lnTo>
                  <a:pt x="2224780" y="613311"/>
                </a:lnTo>
                <a:lnTo>
                  <a:pt x="2202425" y="574590"/>
                </a:lnTo>
                <a:lnTo>
                  <a:pt x="2178670" y="536808"/>
                </a:lnTo>
                <a:lnTo>
                  <a:pt x="2153551" y="499999"/>
                </a:lnTo>
                <a:lnTo>
                  <a:pt x="2127104" y="464201"/>
                </a:lnTo>
                <a:lnTo>
                  <a:pt x="2099365" y="429447"/>
                </a:lnTo>
                <a:lnTo>
                  <a:pt x="2070367" y="395774"/>
                </a:lnTo>
                <a:lnTo>
                  <a:pt x="2040148" y="363216"/>
                </a:lnTo>
                <a:lnTo>
                  <a:pt x="2008741" y="331810"/>
                </a:lnTo>
                <a:lnTo>
                  <a:pt x="1976184" y="301590"/>
                </a:lnTo>
                <a:lnTo>
                  <a:pt x="1942511" y="272592"/>
                </a:lnTo>
                <a:lnTo>
                  <a:pt x="1907757" y="244852"/>
                </a:lnTo>
                <a:lnTo>
                  <a:pt x="1871959" y="218405"/>
                </a:lnTo>
                <a:lnTo>
                  <a:pt x="1835151" y="193286"/>
                </a:lnTo>
                <a:lnTo>
                  <a:pt x="1797368" y="169531"/>
                </a:lnTo>
                <a:lnTo>
                  <a:pt x="1758648" y="147175"/>
                </a:lnTo>
                <a:lnTo>
                  <a:pt x="1719023" y="126254"/>
                </a:lnTo>
                <a:lnTo>
                  <a:pt x="1678531" y="106803"/>
                </a:lnTo>
                <a:lnTo>
                  <a:pt x="1637207" y="88857"/>
                </a:lnTo>
                <a:lnTo>
                  <a:pt x="1595086" y="72452"/>
                </a:lnTo>
                <a:lnTo>
                  <a:pt x="1552203" y="57624"/>
                </a:lnTo>
                <a:lnTo>
                  <a:pt x="1508594" y="44408"/>
                </a:lnTo>
                <a:lnTo>
                  <a:pt x="1464294" y="32839"/>
                </a:lnTo>
                <a:lnTo>
                  <a:pt x="1419340" y="22952"/>
                </a:lnTo>
                <a:lnTo>
                  <a:pt x="1373765" y="14784"/>
                </a:lnTo>
                <a:lnTo>
                  <a:pt x="1327606" y="8369"/>
                </a:lnTo>
                <a:lnTo>
                  <a:pt x="1280898" y="3743"/>
                </a:lnTo>
                <a:lnTo>
                  <a:pt x="1233676" y="941"/>
                </a:lnTo>
                <a:lnTo>
                  <a:pt x="1185976" y="0"/>
                </a:lnTo>
                <a:close/>
              </a:path>
            </a:pathLst>
          </a:custGeom>
          <a:solidFill>
            <a:schemeClr val="lt1"/>
          </a:solidFill>
          <a:ln w="101600" cap="flat" cmpd="sng">
            <a:solidFill>
              <a:srgbClr val="78D64B"/>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400" b="0" i="0" u="none" strike="noStrike" cap="none">
              <a:solidFill>
                <a:srgbClr val="87D432"/>
              </a:solidFill>
              <a:latin typeface="Arial"/>
              <a:ea typeface="Arial"/>
              <a:cs typeface="Arial"/>
              <a:sym typeface="Arial"/>
            </a:endParaRPr>
          </a:p>
        </p:txBody>
      </p:sp>
      <p:cxnSp>
        <p:nvCxnSpPr>
          <p:cNvPr id="495" name="Google Shape;495;p109"/>
          <p:cNvCxnSpPr/>
          <p:nvPr/>
        </p:nvCxnSpPr>
        <p:spPr>
          <a:xfrm>
            <a:off x="803350" y="6352065"/>
            <a:ext cx="0" cy="307463"/>
          </a:xfrm>
          <a:prstGeom prst="straightConnector1">
            <a:avLst/>
          </a:prstGeom>
          <a:noFill/>
          <a:ln w="9525" cap="flat" cmpd="sng">
            <a:solidFill>
              <a:srgbClr val="BFBFBF"/>
            </a:solidFill>
            <a:prstDash val="solid"/>
            <a:round/>
            <a:headEnd type="none" w="sm" len="sm"/>
            <a:tailEnd type="none" w="sm" len="sm"/>
          </a:ln>
        </p:spPr>
      </p:cxnSp>
      <p:sp>
        <p:nvSpPr>
          <p:cNvPr id="496" name="Google Shape;496;p109"/>
          <p:cNvSpPr txBox="1"/>
          <p:nvPr/>
        </p:nvSpPr>
        <p:spPr>
          <a:xfrm>
            <a:off x="262803" y="6370065"/>
            <a:ext cx="536961" cy="276999"/>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None/>
            </a:pPr>
            <a:fld id="{00000000-1234-1234-1234-123412341234}" type="slidenum">
              <a:rPr lang="cs-CZ" sz="1200" b="0" i="0" u="none" strike="noStrike" cap="none">
                <a:solidFill>
                  <a:schemeClr val="lt2"/>
                </a:solidFill>
                <a:latin typeface="Arial"/>
                <a:ea typeface="Arial"/>
                <a:cs typeface="Arial"/>
                <a:sym typeface="Arial"/>
              </a:rPr>
              <a:t>‹#›</a:t>
            </a:fld>
            <a:endParaRPr sz="1200" b="0" i="0" u="none" strike="noStrike" cap="none">
              <a:solidFill>
                <a:schemeClr val="lt2"/>
              </a:solidFill>
              <a:latin typeface="Arial"/>
              <a:ea typeface="Arial"/>
              <a:cs typeface="Arial"/>
              <a:sym typeface="Arial"/>
            </a:endParaRPr>
          </a:p>
        </p:txBody>
      </p:sp>
      <p:cxnSp>
        <p:nvCxnSpPr>
          <p:cNvPr id="497" name="Google Shape;497;p109"/>
          <p:cNvCxnSpPr/>
          <p:nvPr/>
        </p:nvCxnSpPr>
        <p:spPr>
          <a:xfrm>
            <a:off x="803350" y="6352065"/>
            <a:ext cx="0" cy="307463"/>
          </a:xfrm>
          <a:prstGeom prst="straightConnector1">
            <a:avLst/>
          </a:prstGeom>
          <a:noFill/>
          <a:ln w="9525" cap="flat" cmpd="sng">
            <a:solidFill>
              <a:srgbClr val="BFBFBF"/>
            </a:solidFill>
            <a:prstDash val="solid"/>
            <a:round/>
            <a:headEnd type="none" w="sm" len="sm"/>
            <a:tailEnd type="none" w="sm" len="sm"/>
          </a:ln>
        </p:spPr>
      </p:cxnSp>
      <p:pic>
        <p:nvPicPr>
          <p:cNvPr id="498" name="Google Shape;498;p109" descr="A picture containing text, tableware, dishware, plate&#10;&#10;Description automatically generated"/>
          <p:cNvPicPr preferRelativeResize="0"/>
          <p:nvPr/>
        </p:nvPicPr>
        <p:blipFill rotWithShape="1">
          <a:blip r:embed="rId3">
            <a:alphaModFix/>
          </a:blip>
          <a:srcRect/>
          <a:stretch/>
        </p:blipFill>
        <p:spPr>
          <a:xfrm>
            <a:off x="857271" y="6291740"/>
            <a:ext cx="799279" cy="442766"/>
          </a:xfrm>
          <a:prstGeom prst="rect">
            <a:avLst/>
          </a:prstGeom>
          <a:noFill/>
          <a:ln>
            <a:noFill/>
          </a:ln>
        </p:spPr>
      </p:pic>
      <p:sp>
        <p:nvSpPr>
          <p:cNvPr id="499" name="Google Shape;499;p109"/>
          <p:cNvSpPr txBox="1">
            <a:spLocks noGrp="1"/>
          </p:cNvSpPr>
          <p:nvPr>
            <p:ph type="body" idx="1"/>
          </p:nvPr>
        </p:nvSpPr>
        <p:spPr>
          <a:xfrm>
            <a:off x="1747907" y="2822788"/>
            <a:ext cx="1467077" cy="1212425"/>
          </a:xfrm>
          <a:prstGeom prst="rect">
            <a:avLst/>
          </a:prstGeom>
          <a:noFill/>
          <a:ln>
            <a:noFill/>
          </a:ln>
        </p:spPr>
        <p:txBody>
          <a:bodyPr spcFirstLastPara="1" wrap="square" lIns="91425" tIns="45700" rIns="91425" bIns="45700" anchor="ctr" anchorCtr="0">
            <a:normAutofit/>
          </a:bodyPr>
          <a:lstStyle>
            <a:lvl1pPr marL="457200" lvl="0" indent="-228600" algn="ctr">
              <a:lnSpc>
                <a:spcPct val="90000"/>
              </a:lnSpc>
              <a:spcBef>
                <a:spcPts val="1000"/>
              </a:spcBef>
              <a:spcAft>
                <a:spcPts val="0"/>
              </a:spcAft>
              <a:buSzPts val="2800"/>
              <a:buNone/>
              <a:defRPr sz="2400">
                <a:solidFill>
                  <a:schemeClr val="lt2"/>
                </a:solidFill>
                <a:latin typeface="Arial"/>
                <a:ea typeface="Arial"/>
                <a:cs typeface="Arial"/>
                <a:sym typeface="Arial"/>
              </a:defRPr>
            </a:lvl1pPr>
            <a:lvl2pPr marL="914400" lvl="1" indent="-228600" algn="l">
              <a:lnSpc>
                <a:spcPct val="90000"/>
              </a:lnSpc>
              <a:spcBef>
                <a:spcPts val="500"/>
              </a:spcBef>
              <a:spcAft>
                <a:spcPts val="0"/>
              </a:spcAft>
              <a:buSzPts val="2400"/>
              <a:buNone/>
              <a:defRPr sz="1800"/>
            </a:lvl2pPr>
            <a:lvl3pPr marL="1371600" lvl="2" indent="-228600" algn="l">
              <a:lnSpc>
                <a:spcPct val="90000"/>
              </a:lnSpc>
              <a:spcBef>
                <a:spcPts val="500"/>
              </a:spcBef>
              <a:spcAft>
                <a:spcPts val="0"/>
              </a:spcAft>
              <a:buSzPts val="2000"/>
              <a:buNone/>
              <a:defRPr sz="1800"/>
            </a:lvl3pPr>
            <a:lvl4pPr marL="1828800" lvl="3" indent="-228600" algn="l">
              <a:lnSpc>
                <a:spcPct val="90000"/>
              </a:lnSpc>
              <a:spcBef>
                <a:spcPts val="500"/>
              </a:spcBef>
              <a:spcAft>
                <a:spcPts val="0"/>
              </a:spcAft>
              <a:buSzPts val="1800"/>
              <a:buNone/>
              <a:defRPr sz="1800"/>
            </a:lvl4pPr>
            <a:lvl5pPr marL="2286000" lvl="4" indent="-228600" algn="l">
              <a:lnSpc>
                <a:spcPct val="90000"/>
              </a:lnSpc>
              <a:spcBef>
                <a:spcPts val="500"/>
              </a:spcBef>
              <a:spcAft>
                <a:spcPts val="0"/>
              </a:spcAft>
              <a:buSzPts val="1800"/>
              <a:buNone/>
              <a:defRPr sz="1800"/>
            </a:lvl5pPr>
            <a:lvl6pPr marL="2743200" lvl="5" indent="-342900" algn="l">
              <a:lnSpc>
                <a:spcPct val="90000"/>
              </a:lnSpc>
              <a:spcBef>
                <a:spcPts val="500"/>
              </a:spcBef>
              <a:spcAft>
                <a:spcPts val="0"/>
              </a:spcAft>
              <a:buSzPts val="1800"/>
              <a:buChar char="•"/>
              <a:defRPr/>
            </a:lvl6pPr>
            <a:lvl7pPr marL="3200400" lvl="6" indent="-342900" algn="l">
              <a:lnSpc>
                <a:spcPct val="90000"/>
              </a:lnSpc>
              <a:spcBef>
                <a:spcPts val="500"/>
              </a:spcBef>
              <a:spcAft>
                <a:spcPts val="0"/>
              </a:spcAft>
              <a:buSzPts val="1800"/>
              <a:buChar char="•"/>
              <a:defRPr/>
            </a:lvl7pPr>
            <a:lvl8pPr marL="3657600" lvl="7" indent="-342900" algn="l">
              <a:lnSpc>
                <a:spcPct val="90000"/>
              </a:lnSpc>
              <a:spcBef>
                <a:spcPts val="500"/>
              </a:spcBef>
              <a:spcAft>
                <a:spcPts val="0"/>
              </a:spcAft>
              <a:buSzPts val="1800"/>
              <a:buChar char="•"/>
              <a:defRPr/>
            </a:lvl8pPr>
            <a:lvl9pPr marL="4114800" lvl="8" indent="-342900" algn="l">
              <a:lnSpc>
                <a:spcPct val="90000"/>
              </a:lnSpc>
              <a:spcBef>
                <a:spcPts val="500"/>
              </a:spcBef>
              <a:spcAft>
                <a:spcPts val="0"/>
              </a:spcAft>
              <a:buSzPts val="1800"/>
              <a:buChar char="•"/>
              <a:defRPr/>
            </a:lvl9pPr>
          </a:lstStyle>
          <a:p>
            <a:endParaRPr/>
          </a:p>
        </p:txBody>
      </p:sp>
      <p:sp>
        <p:nvSpPr>
          <p:cNvPr id="500" name="Google Shape;500;p109"/>
          <p:cNvSpPr txBox="1">
            <a:spLocks noGrp="1"/>
          </p:cNvSpPr>
          <p:nvPr>
            <p:ph type="body" idx="2"/>
          </p:nvPr>
        </p:nvSpPr>
        <p:spPr>
          <a:xfrm>
            <a:off x="4335918" y="2822788"/>
            <a:ext cx="1467077" cy="1212425"/>
          </a:xfrm>
          <a:prstGeom prst="rect">
            <a:avLst/>
          </a:prstGeom>
          <a:noFill/>
          <a:ln>
            <a:noFill/>
          </a:ln>
        </p:spPr>
        <p:txBody>
          <a:bodyPr spcFirstLastPara="1" wrap="square" lIns="91425" tIns="45700" rIns="91425" bIns="45700" anchor="ctr" anchorCtr="0">
            <a:normAutofit/>
          </a:bodyPr>
          <a:lstStyle>
            <a:lvl1pPr marL="457200" lvl="0" indent="-228600" algn="ctr">
              <a:lnSpc>
                <a:spcPct val="90000"/>
              </a:lnSpc>
              <a:spcBef>
                <a:spcPts val="1000"/>
              </a:spcBef>
              <a:spcAft>
                <a:spcPts val="0"/>
              </a:spcAft>
              <a:buSzPts val="2800"/>
              <a:buNone/>
              <a:defRPr sz="2400">
                <a:solidFill>
                  <a:srgbClr val="6D6C6E"/>
                </a:solidFill>
                <a:latin typeface="Arial"/>
                <a:ea typeface="Arial"/>
                <a:cs typeface="Arial"/>
                <a:sym typeface="Arial"/>
              </a:defRPr>
            </a:lvl1pPr>
            <a:lvl2pPr marL="914400" lvl="1" indent="-228600" algn="l">
              <a:lnSpc>
                <a:spcPct val="90000"/>
              </a:lnSpc>
              <a:spcBef>
                <a:spcPts val="500"/>
              </a:spcBef>
              <a:spcAft>
                <a:spcPts val="0"/>
              </a:spcAft>
              <a:buSzPts val="2400"/>
              <a:buNone/>
              <a:defRPr sz="1800"/>
            </a:lvl2pPr>
            <a:lvl3pPr marL="1371600" lvl="2" indent="-228600" algn="l">
              <a:lnSpc>
                <a:spcPct val="90000"/>
              </a:lnSpc>
              <a:spcBef>
                <a:spcPts val="500"/>
              </a:spcBef>
              <a:spcAft>
                <a:spcPts val="0"/>
              </a:spcAft>
              <a:buSzPts val="2000"/>
              <a:buNone/>
              <a:defRPr sz="1800"/>
            </a:lvl3pPr>
            <a:lvl4pPr marL="1828800" lvl="3" indent="-228600" algn="l">
              <a:lnSpc>
                <a:spcPct val="90000"/>
              </a:lnSpc>
              <a:spcBef>
                <a:spcPts val="500"/>
              </a:spcBef>
              <a:spcAft>
                <a:spcPts val="0"/>
              </a:spcAft>
              <a:buSzPts val="1800"/>
              <a:buNone/>
              <a:defRPr sz="1800"/>
            </a:lvl4pPr>
            <a:lvl5pPr marL="2286000" lvl="4" indent="-228600" algn="l">
              <a:lnSpc>
                <a:spcPct val="90000"/>
              </a:lnSpc>
              <a:spcBef>
                <a:spcPts val="500"/>
              </a:spcBef>
              <a:spcAft>
                <a:spcPts val="0"/>
              </a:spcAft>
              <a:buSzPts val="1800"/>
              <a:buNone/>
              <a:defRPr sz="1800"/>
            </a:lvl5pPr>
            <a:lvl6pPr marL="2743200" lvl="5" indent="-342900" algn="l">
              <a:lnSpc>
                <a:spcPct val="90000"/>
              </a:lnSpc>
              <a:spcBef>
                <a:spcPts val="500"/>
              </a:spcBef>
              <a:spcAft>
                <a:spcPts val="0"/>
              </a:spcAft>
              <a:buSzPts val="1800"/>
              <a:buChar char="•"/>
              <a:defRPr/>
            </a:lvl6pPr>
            <a:lvl7pPr marL="3200400" lvl="6" indent="-342900" algn="l">
              <a:lnSpc>
                <a:spcPct val="90000"/>
              </a:lnSpc>
              <a:spcBef>
                <a:spcPts val="500"/>
              </a:spcBef>
              <a:spcAft>
                <a:spcPts val="0"/>
              </a:spcAft>
              <a:buSzPts val="1800"/>
              <a:buChar char="•"/>
              <a:defRPr/>
            </a:lvl7pPr>
            <a:lvl8pPr marL="3657600" lvl="7" indent="-342900" algn="l">
              <a:lnSpc>
                <a:spcPct val="90000"/>
              </a:lnSpc>
              <a:spcBef>
                <a:spcPts val="500"/>
              </a:spcBef>
              <a:spcAft>
                <a:spcPts val="0"/>
              </a:spcAft>
              <a:buSzPts val="1800"/>
              <a:buChar char="•"/>
              <a:defRPr/>
            </a:lvl8pPr>
            <a:lvl9pPr marL="4114800" lvl="8" indent="-342900" algn="l">
              <a:lnSpc>
                <a:spcPct val="90000"/>
              </a:lnSpc>
              <a:spcBef>
                <a:spcPts val="500"/>
              </a:spcBef>
              <a:spcAft>
                <a:spcPts val="0"/>
              </a:spcAft>
              <a:buSzPts val="1800"/>
              <a:buChar char="•"/>
              <a:defRPr/>
            </a:lvl9pPr>
          </a:lstStyle>
          <a:p>
            <a:endParaRPr/>
          </a:p>
        </p:txBody>
      </p:sp>
      <p:sp>
        <p:nvSpPr>
          <p:cNvPr id="501" name="Google Shape;501;p109"/>
          <p:cNvSpPr txBox="1">
            <a:spLocks noGrp="1"/>
          </p:cNvSpPr>
          <p:nvPr>
            <p:ph type="body" idx="3"/>
          </p:nvPr>
        </p:nvSpPr>
        <p:spPr>
          <a:xfrm>
            <a:off x="6923929" y="2822788"/>
            <a:ext cx="1467077" cy="1212425"/>
          </a:xfrm>
          <a:prstGeom prst="rect">
            <a:avLst/>
          </a:prstGeom>
          <a:noFill/>
          <a:ln>
            <a:noFill/>
          </a:ln>
        </p:spPr>
        <p:txBody>
          <a:bodyPr spcFirstLastPara="1" wrap="square" lIns="91425" tIns="45700" rIns="91425" bIns="45700" anchor="ctr" anchorCtr="0">
            <a:normAutofit/>
          </a:bodyPr>
          <a:lstStyle>
            <a:lvl1pPr marL="457200" lvl="0" indent="-228600" algn="ctr">
              <a:lnSpc>
                <a:spcPct val="90000"/>
              </a:lnSpc>
              <a:spcBef>
                <a:spcPts val="1000"/>
              </a:spcBef>
              <a:spcAft>
                <a:spcPts val="0"/>
              </a:spcAft>
              <a:buSzPts val="2800"/>
              <a:buNone/>
              <a:defRPr sz="2400">
                <a:solidFill>
                  <a:srgbClr val="6D6C6E"/>
                </a:solidFill>
                <a:latin typeface="Arial"/>
                <a:ea typeface="Arial"/>
                <a:cs typeface="Arial"/>
                <a:sym typeface="Arial"/>
              </a:defRPr>
            </a:lvl1pPr>
            <a:lvl2pPr marL="914400" lvl="1" indent="-228600" algn="l">
              <a:lnSpc>
                <a:spcPct val="90000"/>
              </a:lnSpc>
              <a:spcBef>
                <a:spcPts val="500"/>
              </a:spcBef>
              <a:spcAft>
                <a:spcPts val="0"/>
              </a:spcAft>
              <a:buSzPts val="2400"/>
              <a:buNone/>
              <a:defRPr sz="1800"/>
            </a:lvl2pPr>
            <a:lvl3pPr marL="1371600" lvl="2" indent="-228600" algn="l">
              <a:lnSpc>
                <a:spcPct val="90000"/>
              </a:lnSpc>
              <a:spcBef>
                <a:spcPts val="500"/>
              </a:spcBef>
              <a:spcAft>
                <a:spcPts val="0"/>
              </a:spcAft>
              <a:buSzPts val="2000"/>
              <a:buNone/>
              <a:defRPr sz="1800"/>
            </a:lvl3pPr>
            <a:lvl4pPr marL="1828800" lvl="3" indent="-228600" algn="l">
              <a:lnSpc>
                <a:spcPct val="90000"/>
              </a:lnSpc>
              <a:spcBef>
                <a:spcPts val="500"/>
              </a:spcBef>
              <a:spcAft>
                <a:spcPts val="0"/>
              </a:spcAft>
              <a:buSzPts val="1800"/>
              <a:buNone/>
              <a:defRPr sz="1800"/>
            </a:lvl4pPr>
            <a:lvl5pPr marL="2286000" lvl="4" indent="-228600" algn="l">
              <a:lnSpc>
                <a:spcPct val="90000"/>
              </a:lnSpc>
              <a:spcBef>
                <a:spcPts val="500"/>
              </a:spcBef>
              <a:spcAft>
                <a:spcPts val="0"/>
              </a:spcAft>
              <a:buSzPts val="1800"/>
              <a:buNone/>
              <a:defRPr sz="1800"/>
            </a:lvl5pPr>
            <a:lvl6pPr marL="2743200" lvl="5" indent="-342900" algn="l">
              <a:lnSpc>
                <a:spcPct val="90000"/>
              </a:lnSpc>
              <a:spcBef>
                <a:spcPts val="500"/>
              </a:spcBef>
              <a:spcAft>
                <a:spcPts val="0"/>
              </a:spcAft>
              <a:buSzPts val="1800"/>
              <a:buChar char="•"/>
              <a:defRPr/>
            </a:lvl6pPr>
            <a:lvl7pPr marL="3200400" lvl="6" indent="-342900" algn="l">
              <a:lnSpc>
                <a:spcPct val="90000"/>
              </a:lnSpc>
              <a:spcBef>
                <a:spcPts val="500"/>
              </a:spcBef>
              <a:spcAft>
                <a:spcPts val="0"/>
              </a:spcAft>
              <a:buSzPts val="1800"/>
              <a:buChar char="•"/>
              <a:defRPr/>
            </a:lvl7pPr>
            <a:lvl8pPr marL="3657600" lvl="7" indent="-342900" algn="l">
              <a:lnSpc>
                <a:spcPct val="90000"/>
              </a:lnSpc>
              <a:spcBef>
                <a:spcPts val="500"/>
              </a:spcBef>
              <a:spcAft>
                <a:spcPts val="0"/>
              </a:spcAft>
              <a:buSzPts val="1800"/>
              <a:buChar char="•"/>
              <a:defRPr/>
            </a:lvl8pPr>
            <a:lvl9pPr marL="4114800" lvl="8" indent="-342900" algn="l">
              <a:lnSpc>
                <a:spcPct val="90000"/>
              </a:lnSpc>
              <a:spcBef>
                <a:spcPts val="500"/>
              </a:spcBef>
              <a:spcAft>
                <a:spcPts val="0"/>
              </a:spcAft>
              <a:buSzPts val="1800"/>
              <a:buChar char="•"/>
              <a:defRPr/>
            </a:lvl9pPr>
          </a:lstStyle>
          <a:p>
            <a:endParaRPr/>
          </a:p>
        </p:txBody>
      </p:sp>
      <p:sp>
        <p:nvSpPr>
          <p:cNvPr id="502" name="Google Shape;502;p109"/>
          <p:cNvSpPr txBox="1">
            <a:spLocks noGrp="1"/>
          </p:cNvSpPr>
          <p:nvPr>
            <p:ph type="body" idx="4"/>
          </p:nvPr>
        </p:nvSpPr>
        <p:spPr>
          <a:xfrm>
            <a:off x="9511940" y="2822788"/>
            <a:ext cx="1467077" cy="1212425"/>
          </a:xfrm>
          <a:prstGeom prst="rect">
            <a:avLst/>
          </a:prstGeom>
          <a:noFill/>
          <a:ln>
            <a:noFill/>
          </a:ln>
        </p:spPr>
        <p:txBody>
          <a:bodyPr spcFirstLastPara="1" wrap="square" lIns="91425" tIns="45700" rIns="91425" bIns="45700" anchor="ctr" anchorCtr="0">
            <a:normAutofit/>
          </a:bodyPr>
          <a:lstStyle>
            <a:lvl1pPr marL="457200" lvl="0" indent="-228600" algn="ctr">
              <a:lnSpc>
                <a:spcPct val="90000"/>
              </a:lnSpc>
              <a:spcBef>
                <a:spcPts val="1000"/>
              </a:spcBef>
              <a:spcAft>
                <a:spcPts val="0"/>
              </a:spcAft>
              <a:buSzPts val="2800"/>
              <a:buNone/>
              <a:defRPr sz="2400">
                <a:solidFill>
                  <a:schemeClr val="dk1"/>
                </a:solidFill>
                <a:latin typeface="Arial"/>
                <a:ea typeface="Arial"/>
                <a:cs typeface="Arial"/>
                <a:sym typeface="Arial"/>
              </a:defRPr>
            </a:lvl1pPr>
            <a:lvl2pPr marL="914400" lvl="1" indent="-228600" algn="l">
              <a:lnSpc>
                <a:spcPct val="90000"/>
              </a:lnSpc>
              <a:spcBef>
                <a:spcPts val="500"/>
              </a:spcBef>
              <a:spcAft>
                <a:spcPts val="0"/>
              </a:spcAft>
              <a:buSzPts val="2400"/>
              <a:buNone/>
              <a:defRPr sz="1800"/>
            </a:lvl2pPr>
            <a:lvl3pPr marL="1371600" lvl="2" indent="-228600" algn="l">
              <a:lnSpc>
                <a:spcPct val="90000"/>
              </a:lnSpc>
              <a:spcBef>
                <a:spcPts val="500"/>
              </a:spcBef>
              <a:spcAft>
                <a:spcPts val="0"/>
              </a:spcAft>
              <a:buSzPts val="2000"/>
              <a:buNone/>
              <a:defRPr sz="1800"/>
            </a:lvl3pPr>
            <a:lvl4pPr marL="1828800" lvl="3" indent="-228600" algn="l">
              <a:lnSpc>
                <a:spcPct val="90000"/>
              </a:lnSpc>
              <a:spcBef>
                <a:spcPts val="500"/>
              </a:spcBef>
              <a:spcAft>
                <a:spcPts val="0"/>
              </a:spcAft>
              <a:buSzPts val="1800"/>
              <a:buNone/>
              <a:defRPr sz="1800"/>
            </a:lvl4pPr>
            <a:lvl5pPr marL="2286000" lvl="4" indent="-228600" algn="l">
              <a:lnSpc>
                <a:spcPct val="90000"/>
              </a:lnSpc>
              <a:spcBef>
                <a:spcPts val="500"/>
              </a:spcBef>
              <a:spcAft>
                <a:spcPts val="0"/>
              </a:spcAft>
              <a:buSzPts val="1800"/>
              <a:buNone/>
              <a:defRPr sz="1800"/>
            </a:lvl5pPr>
            <a:lvl6pPr marL="2743200" lvl="5" indent="-342900" algn="l">
              <a:lnSpc>
                <a:spcPct val="90000"/>
              </a:lnSpc>
              <a:spcBef>
                <a:spcPts val="500"/>
              </a:spcBef>
              <a:spcAft>
                <a:spcPts val="0"/>
              </a:spcAft>
              <a:buSzPts val="1800"/>
              <a:buChar char="•"/>
              <a:defRPr/>
            </a:lvl6pPr>
            <a:lvl7pPr marL="3200400" lvl="6" indent="-342900" algn="l">
              <a:lnSpc>
                <a:spcPct val="90000"/>
              </a:lnSpc>
              <a:spcBef>
                <a:spcPts val="500"/>
              </a:spcBef>
              <a:spcAft>
                <a:spcPts val="0"/>
              </a:spcAft>
              <a:buSzPts val="1800"/>
              <a:buChar char="•"/>
              <a:defRPr/>
            </a:lvl7pPr>
            <a:lvl8pPr marL="3657600" lvl="7" indent="-342900" algn="l">
              <a:lnSpc>
                <a:spcPct val="90000"/>
              </a:lnSpc>
              <a:spcBef>
                <a:spcPts val="500"/>
              </a:spcBef>
              <a:spcAft>
                <a:spcPts val="0"/>
              </a:spcAft>
              <a:buSzPts val="1800"/>
              <a:buChar char="•"/>
              <a:defRPr/>
            </a:lvl8pPr>
            <a:lvl9pPr marL="4114800" lvl="8" indent="-342900" algn="l">
              <a:lnSpc>
                <a:spcPct val="90000"/>
              </a:lnSpc>
              <a:spcBef>
                <a:spcPts val="500"/>
              </a:spcBef>
              <a:spcAft>
                <a:spcPts val="0"/>
              </a:spcAft>
              <a:buSzPts val="1800"/>
              <a:buChar char="•"/>
              <a:defRPr/>
            </a:lvl9pPr>
          </a:lstStyle>
          <a:p>
            <a:endParaRPr/>
          </a:p>
        </p:txBody>
      </p:sp>
      <p:sp>
        <p:nvSpPr>
          <p:cNvPr id="503" name="Google Shape;503;p109"/>
          <p:cNvSpPr txBox="1">
            <a:spLocks noGrp="1"/>
          </p:cNvSpPr>
          <p:nvPr>
            <p:ph type="body" idx="5"/>
          </p:nvPr>
        </p:nvSpPr>
        <p:spPr>
          <a:xfrm>
            <a:off x="1309955" y="497107"/>
            <a:ext cx="6394977" cy="1051994"/>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SzPts val="2800"/>
              <a:buNone/>
              <a:defRPr b="1">
                <a:latin typeface="Arial"/>
                <a:ea typeface="Arial"/>
                <a:cs typeface="Arial"/>
                <a:sym typeface="Arial"/>
              </a:defRPr>
            </a:lvl1pPr>
            <a:lvl2pPr marL="914400" lvl="1" indent="-381000" algn="l">
              <a:lnSpc>
                <a:spcPct val="90000"/>
              </a:lnSpc>
              <a:spcBef>
                <a:spcPts val="500"/>
              </a:spcBef>
              <a:spcAft>
                <a:spcPts val="0"/>
              </a:spcAft>
              <a:buSzPts val="2400"/>
              <a:buChar char="•"/>
              <a:defRPr/>
            </a:lvl2pPr>
            <a:lvl3pPr marL="1371600" lvl="2" indent="-355600" algn="l">
              <a:lnSpc>
                <a:spcPct val="90000"/>
              </a:lnSpc>
              <a:spcBef>
                <a:spcPts val="500"/>
              </a:spcBef>
              <a:spcAft>
                <a:spcPts val="0"/>
              </a:spcAft>
              <a:buSzPts val="20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SzPts val="1800"/>
              <a:buChar char="•"/>
              <a:defRPr/>
            </a:lvl6pPr>
            <a:lvl7pPr marL="3200400" lvl="6" indent="-342900" algn="l">
              <a:lnSpc>
                <a:spcPct val="90000"/>
              </a:lnSpc>
              <a:spcBef>
                <a:spcPts val="500"/>
              </a:spcBef>
              <a:spcAft>
                <a:spcPts val="0"/>
              </a:spcAft>
              <a:buSzPts val="1800"/>
              <a:buChar char="•"/>
              <a:defRPr/>
            </a:lvl7pPr>
            <a:lvl8pPr marL="3657600" lvl="7" indent="-342900" algn="l">
              <a:lnSpc>
                <a:spcPct val="90000"/>
              </a:lnSpc>
              <a:spcBef>
                <a:spcPts val="500"/>
              </a:spcBef>
              <a:spcAft>
                <a:spcPts val="0"/>
              </a:spcAft>
              <a:buSzPts val="1800"/>
              <a:buChar char="•"/>
              <a:defRPr/>
            </a:lvl8pPr>
            <a:lvl9pPr marL="4114800" lvl="8" indent="-342900" algn="l">
              <a:lnSpc>
                <a:spcPct val="90000"/>
              </a:lnSpc>
              <a:spcBef>
                <a:spcPts val="500"/>
              </a:spcBef>
              <a:spcAft>
                <a:spcPts val="0"/>
              </a:spcAft>
              <a:buSzPts val="1800"/>
              <a:buChar char="•"/>
              <a:defRPr/>
            </a:lvl9pPr>
          </a:lstStyle>
          <a:p>
            <a:endParaRPr/>
          </a:p>
        </p:txBody>
      </p:sp>
      <p:sp>
        <p:nvSpPr>
          <p:cNvPr id="504" name="Google Shape;504;p109"/>
          <p:cNvSpPr txBox="1">
            <a:spLocks noGrp="1"/>
          </p:cNvSpPr>
          <p:nvPr>
            <p:ph type="body" idx="6"/>
          </p:nvPr>
        </p:nvSpPr>
        <p:spPr>
          <a:xfrm>
            <a:off x="4482307" y="6659528"/>
            <a:ext cx="3227387" cy="211137"/>
          </a:xfrm>
          <a:prstGeom prst="rect">
            <a:avLst/>
          </a:prstGeom>
          <a:noFill/>
          <a:ln>
            <a:noFill/>
          </a:ln>
        </p:spPr>
        <p:txBody>
          <a:bodyPr spcFirstLastPara="1" wrap="square" lIns="91425" tIns="45700" rIns="91425" bIns="45700" anchor="ctr" anchorCtr="0">
            <a:noAutofit/>
          </a:bodyPr>
          <a:lstStyle>
            <a:lvl1pPr marL="457200" lvl="0" indent="-228600" algn="ctr">
              <a:lnSpc>
                <a:spcPct val="90000"/>
              </a:lnSpc>
              <a:spcBef>
                <a:spcPts val="1000"/>
              </a:spcBef>
              <a:spcAft>
                <a:spcPts val="0"/>
              </a:spcAft>
              <a:buSzPts val="2800"/>
              <a:buNone/>
              <a:defRPr sz="800">
                <a:latin typeface="Arial"/>
                <a:ea typeface="Arial"/>
                <a:cs typeface="Arial"/>
                <a:sym typeface="Arial"/>
              </a:defRPr>
            </a:lvl1pPr>
            <a:lvl2pPr marL="914400" lvl="1" indent="-381000" algn="l">
              <a:lnSpc>
                <a:spcPct val="90000"/>
              </a:lnSpc>
              <a:spcBef>
                <a:spcPts val="500"/>
              </a:spcBef>
              <a:spcAft>
                <a:spcPts val="0"/>
              </a:spcAft>
              <a:buSzPts val="2400"/>
              <a:buChar char="•"/>
              <a:defRPr/>
            </a:lvl2pPr>
            <a:lvl3pPr marL="1371600" lvl="2" indent="-355600" algn="l">
              <a:lnSpc>
                <a:spcPct val="90000"/>
              </a:lnSpc>
              <a:spcBef>
                <a:spcPts val="500"/>
              </a:spcBef>
              <a:spcAft>
                <a:spcPts val="0"/>
              </a:spcAft>
              <a:buSzPts val="20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SzPts val="1800"/>
              <a:buChar char="•"/>
              <a:defRPr/>
            </a:lvl6pPr>
            <a:lvl7pPr marL="3200400" lvl="6" indent="-342900" algn="l">
              <a:lnSpc>
                <a:spcPct val="90000"/>
              </a:lnSpc>
              <a:spcBef>
                <a:spcPts val="500"/>
              </a:spcBef>
              <a:spcAft>
                <a:spcPts val="0"/>
              </a:spcAft>
              <a:buSzPts val="1800"/>
              <a:buChar char="•"/>
              <a:defRPr/>
            </a:lvl7pPr>
            <a:lvl8pPr marL="3657600" lvl="7" indent="-342900" algn="l">
              <a:lnSpc>
                <a:spcPct val="90000"/>
              </a:lnSpc>
              <a:spcBef>
                <a:spcPts val="500"/>
              </a:spcBef>
              <a:spcAft>
                <a:spcPts val="0"/>
              </a:spcAft>
              <a:buSzPts val="1800"/>
              <a:buChar char="•"/>
              <a:defRPr/>
            </a:lvl8pPr>
            <a:lvl9pPr marL="4114800" lvl="8" indent="-342900" algn="l">
              <a:lnSpc>
                <a:spcPct val="90000"/>
              </a:lnSpc>
              <a:spcBef>
                <a:spcPts val="500"/>
              </a:spcBef>
              <a:spcAft>
                <a:spcPts val="0"/>
              </a:spcAft>
              <a:buSzPts val="1800"/>
              <a:buChar char="•"/>
              <a:defRPr/>
            </a:lvl9pPr>
          </a:lstStyle>
          <a:p>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2_Introduction (panelists A)">
  <p:cSld name="2_Introduction (panelists A)">
    <p:spTree>
      <p:nvGrpSpPr>
        <p:cNvPr id="1" name="Shape 505"/>
        <p:cNvGrpSpPr/>
        <p:nvPr/>
      </p:nvGrpSpPr>
      <p:grpSpPr>
        <a:xfrm>
          <a:off x="0" y="0"/>
          <a:ext cx="0" cy="0"/>
          <a:chOff x="0" y="0"/>
          <a:chExt cx="0" cy="0"/>
        </a:xfrm>
      </p:grpSpPr>
      <p:pic>
        <p:nvPicPr>
          <p:cNvPr id="506" name="Google Shape;506;p110"/>
          <p:cNvPicPr preferRelativeResize="0"/>
          <p:nvPr/>
        </p:nvPicPr>
        <p:blipFill rotWithShape="1">
          <a:blip r:embed="rId2">
            <a:alphaModFix/>
          </a:blip>
          <a:srcRect/>
          <a:stretch/>
        </p:blipFill>
        <p:spPr>
          <a:xfrm>
            <a:off x="586064" y="-4469173"/>
            <a:ext cx="13258800" cy="13258800"/>
          </a:xfrm>
          <a:prstGeom prst="rect">
            <a:avLst/>
          </a:prstGeom>
          <a:noFill/>
          <a:ln>
            <a:noFill/>
          </a:ln>
        </p:spPr>
      </p:pic>
      <p:cxnSp>
        <p:nvCxnSpPr>
          <p:cNvPr id="507" name="Google Shape;507;p110"/>
          <p:cNvCxnSpPr/>
          <p:nvPr/>
        </p:nvCxnSpPr>
        <p:spPr>
          <a:xfrm>
            <a:off x="803350" y="6352065"/>
            <a:ext cx="0" cy="307463"/>
          </a:xfrm>
          <a:prstGeom prst="straightConnector1">
            <a:avLst/>
          </a:prstGeom>
          <a:noFill/>
          <a:ln w="9525" cap="flat" cmpd="sng">
            <a:solidFill>
              <a:srgbClr val="BFBFBF"/>
            </a:solidFill>
            <a:prstDash val="solid"/>
            <a:round/>
            <a:headEnd type="none" w="sm" len="sm"/>
            <a:tailEnd type="none" w="sm" len="sm"/>
          </a:ln>
        </p:spPr>
      </p:cxnSp>
      <p:sp>
        <p:nvSpPr>
          <p:cNvPr id="508" name="Google Shape;508;p110"/>
          <p:cNvSpPr txBox="1"/>
          <p:nvPr/>
        </p:nvSpPr>
        <p:spPr>
          <a:xfrm>
            <a:off x="262803" y="6370065"/>
            <a:ext cx="536961" cy="276999"/>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None/>
            </a:pPr>
            <a:fld id="{00000000-1234-1234-1234-123412341234}" type="slidenum">
              <a:rPr lang="cs-CZ" sz="1200" b="0" i="0" u="none" strike="noStrike" cap="none">
                <a:solidFill>
                  <a:schemeClr val="lt2"/>
                </a:solidFill>
                <a:latin typeface="Arial"/>
                <a:ea typeface="Arial"/>
                <a:cs typeface="Arial"/>
                <a:sym typeface="Arial"/>
              </a:rPr>
              <a:t>‹#›</a:t>
            </a:fld>
            <a:endParaRPr sz="1200" b="0" i="0" u="none" strike="noStrike" cap="none">
              <a:solidFill>
                <a:schemeClr val="lt2"/>
              </a:solidFill>
              <a:latin typeface="Arial"/>
              <a:ea typeface="Arial"/>
              <a:cs typeface="Arial"/>
              <a:sym typeface="Arial"/>
            </a:endParaRPr>
          </a:p>
        </p:txBody>
      </p:sp>
      <p:cxnSp>
        <p:nvCxnSpPr>
          <p:cNvPr id="509" name="Google Shape;509;p110"/>
          <p:cNvCxnSpPr/>
          <p:nvPr/>
        </p:nvCxnSpPr>
        <p:spPr>
          <a:xfrm>
            <a:off x="803350" y="6352065"/>
            <a:ext cx="0" cy="307463"/>
          </a:xfrm>
          <a:prstGeom prst="straightConnector1">
            <a:avLst/>
          </a:prstGeom>
          <a:noFill/>
          <a:ln w="9525" cap="flat" cmpd="sng">
            <a:solidFill>
              <a:srgbClr val="BFBFBF"/>
            </a:solidFill>
            <a:prstDash val="solid"/>
            <a:round/>
            <a:headEnd type="none" w="sm" len="sm"/>
            <a:tailEnd type="none" w="sm" len="sm"/>
          </a:ln>
        </p:spPr>
      </p:cxnSp>
      <p:pic>
        <p:nvPicPr>
          <p:cNvPr id="510" name="Google Shape;510;p110" descr="A picture containing text, tableware, dishware, plate&#10;&#10;Description automatically generated"/>
          <p:cNvPicPr preferRelativeResize="0"/>
          <p:nvPr/>
        </p:nvPicPr>
        <p:blipFill rotWithShape="1">
          <a:blip r:embed="rId3">
            <a:alphaModFix/>
          </a:blip>
          <a:srcRect/>
          <a:stretch/>
        </p:blipFill>
        <p:spPr>
          <a:xfrm>
            <a:off x="857271" y="6291740"/>
            <a:ext cx="799279" cy="442766"/>
          </a:xfrm>
          <a:prstGeom prst="rect">
            <a:avLst/>
          </a:prstGeom>
          <a:noFill/>
          <a:ln>
            <a:noFill/>
          </a:ln>
        </p:spPr>
      </p:pic>
      <p:sp>
        <p:nvSpPr>
          <p:cNvPr id="511" name="Google Shape;511;p110"/>
          <p:cNvSpPr txBox="1">
            <a:spLocks noGrp="1"/>
          </p:cNvSpPr>
          <p:nvPr>
            <p:ph type="body" idx="1"/>
          </p:nvPr>
        </p:nvSpPr>
        <p:spPr>
          <a:xfrm>
            <a:off x="1309955" y="1828799"/>
            <a:ext cx="3563259" cy="3636085"/>
          </a:xfrm>
          <a:prstGeom prst="rect">
            <a:avLst/>
          </a:prstGeom>
          <a:noFill/>
          <a:ln>
            <a:noFill/>
          </a:ln>
        </p:spPr>
        <p:txBody>
          <a:bodyPr spcFirstLastPara="1" wrap="square" lIns="91425" tIns="45700" rIns="91425" bIns="45700" anchor="t" anchorCtr="0">
            <a:noAutofit/>
          </a:bodyPr>
          <a:lstStyle>
            <a:lvl1pPr marL="457200" marR="0" lvl="0" indent="-387350" algn="l">
              <a:lnSpc>
                <a:spcPct val="120000"/>
              </a:lnSpc>
              <a:spcBef>
                <a:spcPts val="600"/>
              </a:spcBef>
              <a:spcAft>
                <a:spcPts val="0"/>
              </a:spcAft>
              <a:buClr>
                <a:schemeClr val="accent6"/>
              </a:buClr>
              <a:buSzPts val="2500"/>
              <a:buFont typeface="Arial"/>
              <a:buChar char="•"/>
              <a:defRPr sz="2000" b="0">
                <a:solidFill>
                  <a:schemeClr val="dk1"/>
                </a:solidFill>
                <a:latin typeface="Arial"/>
                <a:ea typeface="Arial"/>
                <a:cs typeface="Arial"/>
                <a:sym typeface="Arial"/>
              </a:defRPr>
            </a:lvl1pPr>
            <a:lvl2pPr marL="914400" lvl="1" indent="-381000" algn="l">
              <a:lnSpc>
                <a:spcPct val="90000"/>
              </a:lnSpc>
              <a:spcBef>
                <a:spcPts val="600"/>
              </a:spcBef>
              <a:spcAft>
                <a:spcPts val="0"/>
              </a:spcAft>
              <a:buSzPts val="2400"/>
              <a:buChar char="•"/>
              <a:defRPr sz="1800"/>
            </a:lvl2pPr>
            <a:lvl3pPr marL="1371600" lvl="2" indent="-355600" algn="l">
              <a:lnSpc>
                <a:spcPct val="90000"/>
              </a:lnSpc>
              <a:spcBef>
                <a:spcPts val="500"/>
              </a:spcBef>
              <a:spcAft>
                <a:spcPts val="0"/>
              </a:spcAft>
              <a:buSzPts val="2000"/>
              <a:buChar char="•"/>
              <a:defRPr sz="1600"/>
            </a:lvl3pPr>
            <a:lvl4pPr marL="1828800" lvl="3" indent="-342900" algn="l">
              <a:lnSpc>
                <a:spcPct val="90000"/>
              </a:lnSpc>
              <a:spcBef>
                <a:spcPts val="500"/>
              </a:spcBef>
              <a:spcAft>
                <a:spcPts val="0"/>
              </a:spcAft>
              <a:buSzPts val="1800"/>
              <a:buChar char="•"/>
              <a:defRPr sz="1400"/>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SzPts val="1800"/>
              <a:buChar char="•"/>
              <a:defRPr/>
            </a:lvl6pPr>
            <a:lvl7pPr marL="3200400" lvl="6" indent="-342900" algn="l">
              <a:lnSpc>
                <a:spcPct val="90000"/>
              </a:lnSpc>
              <a:spcBef>
                <a:spcPts val="500"/>
              </a:spcBef>
              <a:spcAft>
                <a:spcPts val="0"/>
              </a:spcAft>
              <a:buSzPts val="1800"/>
              <a:buChar char="•"/>
              <a:defRPr/>
            </a:lvl7pPr>
            <a:lvl8pPr marL="3657600" lvl="7" indent="-342900" algn="l">
              <a:lnSpc>
                <a:spcPct val="90000"/>
              </a:lnSpc>
              <a:spcBef>
                <a:spcPts val="500"/>
              </a:spcBef>
              <a:spcAft>
                <a:spcPts val="0"/>
              </a:spcAft>
              <a:buSzPts val="1800"/>
              <a:buChar char="•"/>
              <a:defRPr/>
            </a:lvl8pPr>
            <a:lvl9pPr marL="4114800" lvl="8" indent="-342900" algn="l">
              <a:lnSpc>
                <a:spcPct val="90000"/>
              </a:lnSpc>
              <a:spcBef>
                <a:spcPts val="500"/>
              </a:spcBef>
              <a:spcAft>
                <a:spcPts val="0"/>
              </a:spcAft>
              <a:buSzPts val="1800"/>
              <a:buChar char="•"/>
              <a:defRPr/>
            </a:lvl9pPr>
          </a:lstStyle>
          <a:p>
            <a:endParaRPr/>
          </a:p>
        </p:txBody>
      </p:sp>
      <p:sp>
        <p:nvSpPr>
          <p:cNvPr id="512" name="Google Shape;512;p110"/>
          <p:cNvSpPr txBox="1">
            <a:spLocks noGrp="1"/>
          </p:cNvSpPr>
          <p:nvPr>
            <p:ph type="body" idx="2"/>
          </p:nvPr>
        </p:nvSpPr>
        <p:spPr>
          <a:xfrm>
            <a:off x="5204224" y="1828800"/>
            <a:ext cx="3563259" cy="3636084"/>
          </a:xfrm>
          <a:prstGeom prst="rect">
            <a:avLst/>
          </a:prstGeom>
          <a:noFill/>
          <a:ln>
            <a:noFill/>
          </a:ln>
        </p:spPr>
        <p:txBody>
          <a:bodyPr spcFirstLastPara="1" wrap="square" lIns="91425" tIns="45700" rIns="91425" bIns="45700" anchor="t" anchorCtr="0">
            <a:noAutofit/>
          </a:bodyPr>
          <a:lstStyle>
            <a:lvl1pPr marL="457200" marR="0" lvl="0" indent="-387350" algn="l">
              <a:lnSpc>
                <a:spcPct val="120000"/>
              </a:lnSpc>
              <a:spcBef>
                <a:spcPts val="600"/>
              </a:spcBef>
              <a:spcAft>
                <a:spcPts val="0"/>
              </a:spcAft>
              <a:buClr>
                <a:schemeClr val="accent6"/>
              </a:buClr>
              <a:buSzPts val="2500"/>
              <a:buFont typeface="Arial"/>
              <a:buChar char="•"/>
              <a:defRPr sz="2000">
                <a:solidFill>
                  <a:schemeClr val="dk1"/>
                </a:solidFill>
                <a:latin typeface="Arial"/>
                <a:ea typeface="Arial"/>
                <a:cs typeface="Arial"/>
                <a:sym typeface="Arial"/>
              </a:defRPr>
            </a:lvl1pPr>
            <a:lvl2pPr marL="914400" marR="0" lvl="1" indent="-371475" algn="l">
              <a:lnSpc>
                <a:spcPct val="120000"/>
              </a:lnSpc>
              <a:spcBef>
                <a:spcPts val="600"/>
              </a:spcBef>
              <a:spcAft>
                <a:spcPts val="0"/>
              </a:spcAft>
              <a:buClr>
                <a:schemeClr val="accent6"/>
              </a:buClr>
              <a:buSzPts val="2250"/>
              <a:buChar char="•"/>
              <a:defRPr sz="1800"/>
            </a:lvl2pPr>
            <a:lvl3pPr marL="1371600" marR="0" lvl="2" indent="-355600" algn="l">
              <a:lnSpc>
                <a:spcPct val="120000"/>
              </a:lnSpc>
              <a:spcBef>
                <a:spcPts val="600"/>
              </a:spcBef>
              <a:spcAft>
                <a:spcPts val="0"/>
              </a:spcAft>
              <a:buClr>
                <a:schemeClr val="accent6"/>
              </a:buClr>
              <a:buSzPts val="2000"/>
              <a:buChar char="•"/>
              <a:defRPr sz="1600"/>
            </a:lvl3pPr>
            <a:lvl4pPr marL="1828800" marR="0" lvl="3" indent="-339725" algn="l">
              <a:lnSpc>
                <a:spcPct val="120000"/>
              </a:lnSpc>
              <a:spcBef>
                <a:spcPts val="600"/>
              </a:spcBef>
              <a:spcAft>
                <a:spcPts val="0"/>
              </a:spcAft>
              <a:buClr>
                <a:schemeClr val="accent6"/>
              </a:buClr>
              <a:buSzPts val="1750"/>
              <a:buChar char="•"/>
              <a:defRPr sz="1400"/>
            </a:lvl4pPr>
            <a:lvl5pPr marL="2286000" lvl="4" indent="-342900" algn="l">
              <a:lnSpc>
                <a:spcPct val="90000"/>
              </a:lnSpc>
              <a:spcBef>
                <a:spcPts val="600"/>
              </a:spcBef>
              <a:spcAft>
                <a:spcPts val="0"/>
              </a:spcAft>
              <a:buSzPts val="1800"/>
              <a:buChar char="•"/>
              <a:defRPr/>
            </a:lvl5pPr>
            <a:lvl6pPr marL="2743200" lvl="5" indent="-342900" algn="l">
              <a:lnSpc>
                <a:spcPct val="90000"/>
              </a:lnSpc>
              <a:spcBef>
                <a:spcPts val="500"/>
              </a:spcBef>
              <a:spcAft>
                <a:spcPts val="0"/>
              </a:spcAft>
              <a:buSzPts val="1800"/>
              <a:buChar char="•"/>
              <a:defRPr/>
            </a:lvl6pPr>
            <a:lvl7pPr marL="3200400" lvl="6" indent="-342900" algn="l">
              <a:lnSpc>
                <a:spcPct val="90000"/>
              </a:lnSpc>
              <a:spcBef>
                <a:spcPts val="500"/>
              </a:spcBef>
              <a:spcAft>
                <a:spcPts val="0"/>
              </a:spcAft>
              <a:buSzPts val="1800"/>
              <a:buChar char="•"/>
              <a:defRPr/>
            </a:lvl7pPr>
            <a:lvl8pPr marL="3657600" lvl="7" indent="-342900" algn="l">
              <a:lnSpc>
                <a:spcPct val="90000"/>
              </a:lnSpc>
              <a:spcBef>
                <a:spcPts val="500"/>
              </a:spcBef>
              <a:spcAft>
                <a:spcPts val="0"/>
              </a:spcAft>
              <a:buSzPts val="1800"/>
              <a:buChar char="•"/>
              <a:defRPr/>
            </a:lvl8pPr>
            <a:lvl9pPr marL="4114800" lvl="8" indent="-342900" algn="l">
              <a:lnSpc>
                <a:spcPct val="90000"/>
              </a:lnSpc>
              <a:spcBef>
                <a:spcPts val="500"/>
              </a:spcBef>
              <a:spcAft>
                <a:spcPts val="0"/>
              </a:spcAft>
              <a:buSzPts val="1800"/>
              <a:buChar char="•"/>
              <a:defRPr/>
            </a:lvl9pPr>
          </a:lstStyle>
          <a:p>
            <a:endParaRPr/>
          </a:p>
        </p:txBody>
      </p:sp>
      <p:sp>
        <p:nvSpPr>
          <p:cNvPr id="513" name="Google Shape;513;p110"/>
          <p:cNvSpPr txBox="1">
            <a:spLocks noGrp="1"/>
          </p:cNvSpPr>
          <p:nvPr>
            <p:ph type="body" idx="3"/>
          </p:nvPr>
        </p:nvSpPr>
        <p:spPr>
          <a:xfrm>
            <a:off x="1309955" y="497107"/>
            <a:ext cx="6394977" cy="1051994"/>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SzPts val="2800"/>
              <a:buNone/>
              <a:defRPr b="1">
                <a:solidFill>
                  <a:schemeClr val="dk1"/>
                </a:solidFill>
                <a:latin typeface="Arial"/>
                <a:ea typeface="Arial"/>
                <a:cs typeface="Arial"/>
                <a:sym typeface="Arial"/>
              </a:defRPr>
            </a:lvl1pPr>
            <a:lvl2pPr marL="914400" lvl="1" indent="-381000" algn="l">
              <a:lnSpc>
                <a:spcPct val="90000"/>
              </a:lnSpc>
              <a:spcBef>
                <a:spcPts val="500"/>
              </a:spcBef>
              <a:spcAft>
                <a:spcPts val="0"/>
              </a:spcAft>
              <a:buSzPts val="2400"/>
              <a:buChar char="•"/>
              <a:defRPr/>
            </a:lvl2pPr>
            <a:lvl3pPr marL="1371600" lvl="2" indent="-355600" algn="l">
              <a:lnSpc>
                <a:spcPct val="90000"/>
              </a:lnSpc>
              <a:spcBef>
                <a:spcPts val="500"/>
              </a:spcBef>
              <a:spcAft>
                <a:spcPts val="0"/>
              </a:spcAft>
              <a:buSzPts val="20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SzPts val="1800"/>
              <a:buChar char="•"/>
              <a:defRPr/>
            </a:lvl6pPr>
            <a:lvl7pPr marL="3200400" lvl="6" indent="-342900" algn="l">
              <a:lnSpc>
                <a:spcPct val="90000"/>
              </a:lnSpc>
              <a:spcBef>
                <a:spcPts val="500"/>
              </a:spcBef>
              <a:spcAft>
                <a:spcPts val="0"/>
              </a:spcAft>
              <a:buSzPts val="1800"/>
              <a:buChar char="•"/>
              <a:defRPr/>
            </a:lvl7pPr>
            <a:lvl8pPr marL="3657600" lvl="7" indent="-342900" algn="l">
              <a:lnSpc>
                <a:spcPct val="90000"/>
              </a:lnSpc>
              <a:spcBef>
                <a:spcPts val="500"/>
              </a:spcBef>
              <a:spcAft>
                <a:spcPts val="0"/>
              </a:spcAft>
              <a:buSzPts val="1800"/>
              <a:buChar char="•"/>
              <a:defRPr/>
            </a:lvl8pPr>
            <a:lvl9pPr marL="4114800" lvl="8" indent="-342900" algn="l">
              <a:lnSpc>
                <a:spcPct val="90000"/>
              </a:lnSpc>
              <a:spcBef>
                <a:spcPts val="500"/>
              </a:spcBef>
              <a:spcAft>
                <a:spcPts val="0"/>
              </a:spcAft>
              <a:buSzPts val="1800"/>
              <a:buChar char="•"/>
              <a:defRPr/>
            </a:lvl9pPr>
          </a:lstStyle>
          <a:p>
            <a:endParaRPr/>
          </a:p>
        </p:txBody>
      </p:sp>
      <p:sp>
        <p:nvSpPr>
          <p:cNvPr id="514" name="Google Shape;514;p110"/>
          <p:cNvSpPr txBox="1">
            <a:spLocks noGrp="1"/>
          </p:cNvSpPr>
          <p:nvPr>
            <p:ph type="body" idx="4"/>
          </p:nvPr>
        </p:nvSpPr>
        <p:spPr>
          <a:xfrm>
            <a:off x="4482307" y="6659528"/>
            <a:ext cx="3227387" cy="211137"/>
          </a:xfrm>
          <a:prstGeom prst="rect">
            <a:avLst/>
          </a:prstGeom>
          <a:noFill/>
          <a:ln>
            <a:noFill/>
          </a:ln>
        </p:spPr>
        <p:txBody>
          <a:bodyPr spcFirstLastPara="1" wrap="square" lIns="91425" tIns="45700" rIns="91425" bIns="45700" anchor="ctr" anchorCtr="0">
            <a:noAutofit/>
          </a:bodyPr>
          <a:lstStyle>
            <a:lvl1pPr marL="457200" lvl="0" indent="-228600" algn="ctr">
              <a:lnSpc>
                <a:spcPct val="90000"/>
              </a:lnSpc>
              <a:spcBef>
                <a:spcPts val="1000"/>
              </a:spcBef>
              <a:spcAft>
                <a:spcPts val="0"/>
              </a:spcAft>
              <a:buSzPts val="2800"/>
              <a:buNone/>
              <a:defRPr sz="800">
                <a:latin typeface="Arial"/>
                <a:ea typeface="Arial"/>
                <a:cs typeface="Arial"/>
                <a:sym typeface="Arial"/>
              </a:defRPr>
            </a:lvl1pPr>
            <a:lvl2pPr marL="914400" lvl="1" indent="-381000" algn="l">
              <a:lnSpc>
                <a:spcPct val="90000"/>
              </a:lnSpc>
              <a:spcBef>
                <a:spcPts val="500"/>
              </a:spcBef>
              <a:spcAft>
                <a:spcPts val="0"/>
              </a:spcAft>
              <a:buSzPts val="2400"/>
              <a:buChar char="•"/>
              <a:defRPr/>
            </a:lvl2pPr>
            <a:lvl3pPr marL="1371600" lvl="2" indent="-355600" algn="l">
              <a:lnSpc>
                <a:spcPct val="90000"/>
              </a:lnSpc>
              <a:spcBef>
                <a:spcPts val="500"/>
              </a:spcBef>
              <a:spcAft>
                <a:spcPts val="0"/>
              </a:spcAft>
              <a:buSzPts val="20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SzPts val="1800"/>
              <a:buChar char="•"/>
              <a:defRPr/>
            </a:lvl6pPr>
            <a:lvl7pPr marL="3200400" lvl="6" indent="-342900" algn="l">
              <a:lnSpc>
                <a:spcPct val="90000"/>
              </a:lnSpc>
              <a:spcBef>
                <a:spcPts val="500"/>
              </a:spcBef>
              <a:spcAft>
                <a:spcPts val="0"/>
              </a:spcAft>
              <a:buSzPts val="1800"/>
              <a:buChar char="•"/>
              <a:defRPr/>
            </a:lvl7pPr>
            <a:lvl8pPr marL="3657600" lvl="7" indent="-342900" algn="l">
              <a:lnSpc>
                <a:spcPct val="90000"/>
              </a:lnSpc>
              <a:spcBef>
                <a:spcPts val="500"/>
              </a:spcBef>
              <a:spcAft>
                <a:spcPts val="0"/>
              </a:spcAft>
              <a:buSzPts val="1800"/>
              <a:buChar char="•"/>
              <a:defRPr/>
            </a:lvl8pPr>
            <a:lvl9pPr marL="4114800" lvl="8" indent="-342900" algn="l">
              <a:lnSpc>
                <a:spcPct val="90000"/>
              </a:lnSpc>
              <a:spcBef>
                <a:spcPts val="500"/>
              </a:spcBef>
              <a:spcAft>
                <a:spcPts val="0"/>
              </a:spcAft>
              <a:buSzPts val="1800"/>
              <a:buChar char="•"/>
              <a:defRPr/>
            </a:lvl9pPr>
          </a:lstStyle>
          <a:p>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2_Introduction (panelists B)">
  <p:cSld name="2_Introduction (panelists B)">
    <p:spTree>
      <p:nvGrpSpPr>
        <p:cNvPr id="1" name="Shape 515"/>
        <p:cNvGrpSpPr/>
        <p:nvPr/>
      </p:nvGrpSpPr>
      <p:grpSpPr>
        <a:xfrm>
          <a:off x="0" y="0"/>
          <a:ext cx="0" cy="0"/>
          <a:chOff x="0" y="0"/>
          <a:chExt cx="0" cy="0"/>
        </a:xfrm>
      </p:grpSpPr>
      <p:pic>
        <p:nvPicPr>
          <p:cNvPr id="516" name="Google Shape;516;p111"/>
          <p:cNvPicPr preferRelativeResize="0"/>
          <p:nvPr/>
        </p:nvPicPr>
        <p:blipFill rotWithShape="1">
          <a:blip r:embed="rId2">
            <a:alphaModFix/>
          </a:blip>
          <a:srcRect/>
          <a:stretch/>
        </p:blipFill>
        <p:spPr>
          <a:xfrm>
            <a:off x="586064" y="-4469173"/>
            <a:ext cx="13258800" cy="13258800"/>
          </a:xfrm>
          <a:prstGeom prst="rect">
            <a:avLst/>
          </a:prstGeom>
          <a:noFill/>
          <a:ln>
            <a:noFill/>
          </a:ln>
        </p:spPr>
      </p:pic>
      <p:sp>
        <p:nvSpPr>
          <p:cNvPr id="517" name="Google Shape;517;p111"/>
          <p:cNvSpPr>
            <a:spLocks noGrp="1"/>
          </p:cNvSpPr>
          <p:nvPr>
            <p:ph type="pic" idx="2"/>
          </p:nvPr>
        </p:nvSpPr>
        <p:spPr>
          <a:xfrm>
            <a:off x="7894799" y="4089854"/>
            <a:ext cx="1602064" cy="1602064"/>
          </a:xfrm>
          <a:prstGeom prst="ellipse">
            <a:avLst/>
          </a:prstGeom>
          <a:solidFill>
            <a:schemeClr val="accent6"/>
          </a:solidFill>
          <a:ln>
            <a:noFill/>
          </a:ln>
        </p:spPr>
      </p:sp>
      <p:sp>
        <p:nvSpPr>
          <p:cNvPr id="518" name="Google Shape;518;p111"/>
          <p:cNvSpPr>
            <a:spLocks noGrp="1"/>
          </p:cNvSpPr>
          <p:nvPr>
            <p:ph type="pic" idx="3"/>
          </p:nvPr>
        </p:nvSpPr>
        <p:spPr>
          <a:xfrm>
            <a:off x="5157216" y="4089854"/>
            <a:ext cx="1602064" cy="1602064"/>
          </a:xfrm>
          <a:prstGeom prst="ellipse">
            <a:avLst/>
          </a:prstGeom>
          <a:solidFill>
            <a:schemeClr val="accent6"/>
          </a:solidFill>
          <a:ln>
            <a:noFill/>
          </a:ln>
        </p:spPr>
      </p:sp>
      <p:sp>
        <p:nvSpPr>
          <p:cNvPr id="519" name="Google Shape;519;p111"/>
          <p:cNvSpPr>
            <a:spLocks noGrp="1"/>
          </p:cNvSpPr>
          <p:nvPr>
            <p:ph type="pic" idx="4"/>
          </p:nvPr>
        </p:nvSpPr>
        <p:spPr>
          <a:xfrm>
            <a:off x="2416747" y="4089854"/>
            <a:ext cx="1602064" cy="1602064"/>
          </a:xfrm>
          <a:prstGeom prst="ellipse">
            <a:avLst/>
          </a:prstGeom>
          <a:solidFill>
            <a:schemeClr val="accent6"/>
          </a:solidFill>
          <a:ln>
            <a:noFill/>
          </a:ln>
        </p:spPr>
      </p:sp>
      <p:sp>
        <p:nvSpPr>
          <p:cNvPr id="520" name="Google Shape;520;p111"/>
          <p:cNvSpPr>
            <a:spLocks noGrp="1"/>
          </p:cNvSpPr>
          <p:nvPr>
            <p:ph type="pic" idx="5"/>
          </p:nvPr>
        </p:nvSpPr>
        <p:spPr>
          <a:xfrm>
            <a:off x="7894799" y="1570944"/>
            <a:ext cx="1602064" cy="1602064"/>
          </a:xfrm>
          <a:prstGeom prst="ellipse">
            <a:avLst/>
          </a:prstGeom>
          <a:solidFill>
            <a:schemeClr val="accent6"/>
          </a:solidFill>
          <a:ln>
            <a:noFill/>
          </a:ln>
        </p:spPr>
      </p:sp>
      <p:sp>
        <p:nvSpPr>
          <p:cNvPr id="521" name="Google Shape;521;p111"/>
          <p:cNvSpPr>
            <a:spLocks noGrp="1"/>
          </p:cNvSpPr>
          <p:nvPr>
            <p:ph type="pic" idx="6"/>
          </p:nvPr>
        </p:nvSpPr>
        <p:spPr>
          <a:xfrm>
            <a:off x="5157216" y="1570944"/>
            <a:ext cx="1602064" cy="1602064"/>
          </a:xfrm>
          <a:prstGeom prst="ellipse">
            <a:avLst/>
          </a:prstGeom>
          <a:solidFill>
            <a:schemeClr val="accent6"/>
          </a:solidFill>
          <a:ln>
            <a:noFill/>
          </a:ln>
        </p:spPr>
      </p:sp>
      <p:sp>
        <p:nvSpPr>
          <p:cNvPr id="522" name="Google Shape;522;p111"/>
          <p:cNvSpPr>
            <a:spLocks noGrp="1"/>
          </p:cNvSpPr>
          <p:nvPr>
            <p:ph type="pic" idx="7"/>
          </p:nvPr>
        </p:nvSpPr>
        <p:spPr>
          <a:xfrm>
            <a:off x="2416747" y="1570944"/>
            <a:ext cx="1602064" cy="1602064"/>
          </a:xfrm>
          <a:prstGeom prst="ellipse">
            <a:avLst/>
          </a:prstGeom>
          <a:solidFill>
            <a:schemeClr val="accent6"/>
          </a:solidFill>
          <a:ln>
            <a:noFill/>
          </a:ln>
        </p:spPr>
      </p:sp>
      <p:pic>
        <p:nvPicPr>
          <p:cNvPr id="523" name="Google Shape;523;p111"/>
          <p:cNvPicPr preferRelativeResize="0"/>
          <p:nvPr/>
        </p:nvPicPr>
        <p:blipFill rotWithShape="1">
          <a:blip r:embed="rId3">
            <a:alphaModFix/>
          </a:blip>
          <a:srcRect/>
          <a:stretch/>
        </p:blipFill>
        <p:spPr>
          <a:xfrm>
            <a:off x="8618786" y="-3489874"/>
            <a:ext cx="5359592" cy="5726301"/>
          </a:xfrm>
          <a:prstGeom prst="rect">
            <a:avLst/>
          </a:prstGeom>
          <a:noFill/>
          <a:ln>
            <a:noFill/>
          </a:ln>
        </p:spPr>
      </p:pic>
      <p:cxnSp>
        <p:nvCxnSpPr>
          <p:cNvPr id="524" name="Google Shape;524;p111"/>
          <p:cNvCxnSpPr/>
          <p:nvPr/>
        </p:nvCxnSpPr>
        <p:spPr>
          <a:xfrm>
            <a:off x="803350" y="6352065"/>
            <a:ext cx="0" cy="307463"/>
          </a:xfrm>
          <a:prstGeom prst="straightConnector1">
            <a:avLst/>
          </a:prstGeom>
          <a:noFill/>
          <a:ln w="9525" cap="flat" cmpd="sng">
            <a:solidFill>
              <a:srgbClr val="BFBFBF"/>
            </a:solidFill>
            <a:prstDash val="solid"/>
            <a:round/>
            <a:headEnd type="none" w="sm" len="sm"/>
            <a:tailEnd type="none" w="sm" len="sm"/>
          </a:ln>
        </p:spPr>
      </p:cxnSp>
      <p:sp>
        <p:nvSpPr>
          <p:cNvPr id="525" name="Google Shape;525;p111"/>
          <p:cNvSpPr txBox="1"/>
          <p:nvPr/>
        </p:nvSpPr>
        <p:spPr>
          <a:xfrm>
            <a:off x="262803" y="6370065"/>
            <a:ext cx="536961" cy="276999"/>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None/>
            </a:pPr>
            <a:fld id="{00000000-1234-1234-1234-123412341234}" type="slidenum">
              <a:rPr lang="cs-CZ" sz="1200" b="0" i="0" u="none" strike="noStrike" cap="none">
                <a:solidFill>
                  <a:schemeClr val="lt2"/>
                </a:solidFill>
                <a:latin typeface="Arial"/>
                <a:ea typeface="Arial"/>
                <a:cs typeface="Arial"/>
                <a:sym typeface="Arial"/>
              </a:rPr>
              <a:t>‹#›</a:t>
            </a:fld>
            <a:endParaRPr sz="1200" b="0" i="0" u="none" strike="noStrike" cap="none">
              <a:solidFill>
                <a:schemeClr val="lt2"/>
              </a:solidFill>
              <a:latin typeface="Arial"/>
              <a:ea typeface="Arial"/>
              <a:cs typeface="Arial"/>
              <a:sym typeface="Arial"/>
            </a:endParaRPr>
          </a:p>
        </p:txBody>
      </p:sp>
      <p:cxnSp>
        <p:nvCxnSpPr>
          <p:cNvPr id="526" name="Google Shape;526;p111"/>
          <p:cNvCxnSpPr/>
          <p:nvPr/>
        </p:nvCxnSpPr>
        <p:spPr>
          <a:xfrm>
            <a:off x="803350" y="6352065"/>
            <a:ext cx="0" cy="307463"/>
          </a:xfrm>
          <a:prstGeom prst="straightConnector1">
            <a:avLst/>
          </a:prstGeom>
          <a:noFill/>
          <a:ln w="9525" cap="flat" cmpd="sng">
            <a:solidFill>
              <a:srgbClr val="BFBFBF"/>
            </a:solidFill>
            <a:prstDash val="solid"/>
            <a:round/>
            <a:headEnd type="none" w="sm" len="sm"/>
            <a:tailEnd type="none" w="sm" len="sm"/>
          </a:ln>
        </p:spPr>
      </p:cxnSp>
      <p:pic>
        <p:nvPicPr>
          <p:cNvPr id="527" name="Google Shape;527;p111" descr="A picture containing text, tableware, dishware, plate&#10;&#10;Description automatically generated"/>
          <p:cNvPicPr preferRelativeResize="0"/>
          <p:nvPr/>
        </p:nvPicPr>
        <p:blipFill rotWithShape="1">
          <a:blip r:embed="rId4">
            <a:alphaModFix/>
          </a:blip>
          <a:srcRect/>
          <a:stretch/>
        </p:blipFill>
        <p:spPr>
          <a:xfrm>
            <a:off x="857271" y="6291740"/>
            <a:ext cx="799279" cy="442766"/>
          </a:xfrm>
          <a:prstGeom prst="rect">
            <a:avLst/>
          </a:prstGeom>
          <a:noFill/>
          <a:ln>
            <a:noFill/>
          </a:ln>
        </p:spPr>
      </p:pic>
      <p:sp>
        <p:nvSpPr>
          <p:cNvPr id="528" name="Google Shape;528;p111"/>
          <p:cNvSpPr txBox="1">
            <a:spLocks noGrp="1"/>
          </p:cNvSpPr>
          <p:nvPr>
            <p:ph type="body" idx="1"/>
          </p:nvPr>
        </p:nvSpPr>
        <p:spPr>
          <a:xfrm>
            <a:off x="1309955" y="497107"/>
            <a:ext cx="6394977" cy="1051994"/>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SzPts val="2800"/>
              <a:buNone/>
              <a:defRPr b="1">
                <a:solidFill>
                  <a:schemeClr val="dk1"/>
                </a:solidFill>
                <a:latin typeface="Arial"/>
                <a:ea typeface="Arial"/>
                <a:cs typeface="Arial"/>
                <a:sym typeface="Arial"/>
              </a:defRPr>
            </a:lvl1pPr>
            <a:lvl2pPr marL="914400" lvl="1" indent="-381000" algn="l">
              <a:lnSpc>
                <a:spcPct val="90000"/>
              </a:lnSpc>
              <a:spcBef>
                <a:spcPts val="500"/>
              </a:spcBef>
              <a:spcAft>
                <a:spcPts val="0"/>
              </a:spcAft>
              <a:buSzPts val="2400"/>
              <a:buChar char="•"/>
              <a:defRPr/>
            </a:lvl2pPr>
            <a:lvl3pPr marL="1371600" lvl="2" indent="-355600" algn="l">
              <a:lnSpc>
                <a:spcPct val="90000"/>
              </a:lnSpc>
              <a:spcBef>
                <a:spcPts val="500"/>
              </a:spcBef>
              <a:spcAft>
                <a:spcPts val="0"/>
              </a:spcAft>
              <a:buSzPts val="20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SzPts val="1800"/>
              <a:buChar char="•"/>
              <a:defRPr/>
            </a:lvl6pPr>
            <a:lvl7pPr marL="3200400" lvl="6" indent="-342900" algn="l">
              <a:lnSpc>
                <a:spcPct val="90000"/>
              </a:lnSpc>
              <a:spcBef>
                <a:spcPts val="500"/>
              </a:spcBef>
              <a:spcAft>
                <a:spcPts val="0"/>
              </a:spcAft>
              <a:buSzPts val="1800"/>
              <a:buChar char="•"/>
              <a:defRPr/>
            </a:lvl7pPr>
            <a:lvl8pPr marL="3657600" lvl="7" indent="-342900" algn="l">
              <a:lnSpc>
                <a:spcPct val="90000"/>
              </a:lnSpc>
              <a:spcBef>
                <a:spcPts val="500"/>
              </a:spcBef>
              <a:spcAft>
                <a:spcPts val="0"/>
              </a:spcAft>
              <a:buSzPts val="1800"/>
              <a:buChar char="•"/>
              <a:defRPr/>
            </a:lvl8pPr>
            <a:lvl9pPr marL="4114800" lvl="8" indent="-342900" algn="l">
              <a:lnSpc>
                <a:spcPct val="90000"/>
              </a:lnSpc>
              <a:spcBef>
                <a:spcPts val="500"/>
              </a:spcBef>
              <a:spcAft>
                <a:spcPts val="0"/>
              </a:spcAft>
              <a:buSzPts val="1800"/>
              <a:buChar char="•"/>
              <a:defRPr/>
            </a:lvl9pPr>
          </a:lstStyle>
          <a:p>
            <a:endParaRPr/>
          </a:p>
        </p:txBody>
      </p:sp>
      <p:sp>
        <p:nvSpPr>
          <p:cNvPr id="529" name="Google Shape;529;p111"/>
          <p:cNvSpPr txBox="1">
            <a:spLocks noGrp="1"/>
          </p:cNvSpPr>
          <p:nvPr>
            <p:ph type="body" idx="8"/>
          </p:nvPr>
        </p:nvSpPr>
        <p:spPr>
          <a:xfrm>
            <a:off x="4482307" y="6659528"/>
            <a:ext cx="3227387" cy="211137"/>
          </a:xfrm>
          <a:prstGeom prst="rect">
            <a:avLst/>
          </a:prstGeom>
          <a:noFill/>
          <a:ln>
            <a:noFill/>
          </a:ln>
        </p:spPr>
        <p:txBody>
          <a:bodyPr spcFirstLastPara="1" wrap="square" lIns="91425" tIns="45700" rIns="91425" bIns="45700" anchor="ctr" anchorCtr="0">
            <a:noAutofit/>
          </a:bodyPr>
          <a:lstStyle>
            <a:lvl1pPr marL="457200" lvl="0" indent="-228600" algn="ctr">
              <a:lnSpc>
                <a:spcPct val="90000"/>
              </a:lnSpc>
              <a:spcBef>
                <a:spcPts val="1000"/>
              </a:spcBef>
              <a:spcAft>
                <a:spcPts val="0"/>
              </a:spcAft>
              <a:buSzPts val="2800"/>
              <a:buNone/>
              <a:defRPr sz="800">
                <a:latin typeface="Arial"/>
                <a:ea typeface="Arial"/>
                <a:cs typeface="Arial"/>
                <a:sym typeface="Arial"/>
              </a:defRPr>
            </a:lvl1pPr>
            <a:lvl2pPr marL="914400" lvl="1" indent="-381000" algn="l">
              <a:lnSpc>
                <a:spcPct val="90000"/>
              </a:lnSpc>
              <a:spcBef>
                <a:spcPts val="500"/>
              </a:spcBef>
              <a:spcAft>
                <a:spcPts val="0"/>
              </a:spcAft>
              <a:buSzPts val="2400"/>
              <a:buChar char="•"/>
              <a:defRPr/>
            </a:lvl2pPr>
            <a:lvl3pPr marL="1371600" lvl="2" indent="-355600" algn="l">
              <a:lnSpc>
                <a:spcPct val="90000"/>
              </a:lnSpc>
              <a:spcBef>
                <a:spcPts val="500"/>
              </a:spcBef>
              <a:spcAft>
                <a:spcPts val="0"/>
              </a:spcAft>
              <a:buSzPts val="20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SzPts val="1800"/>
              <a:buChar char="•"/>
              <a:defRPr/>
            </a:lvl6pPr>
            <a:lvl7pPr marL="3200400" lvl="6" indent="-342900" algn="l">
              <a:lnSpc>
                <a:spcPct val="90000"/>
              </a:lnSpc>
              <a:spcBef>
                <a:spcPts val="500"/>
              </a:spcBef>
              <a:spcAft>
                <a:spcPts val="0"/>
              </a:spcAft>
              <a:buSzPts val="1800"/>
              <a:buChar char="•"/>
              <a:defRPr/>
            </a:lvl7pPr>
            <a:lvl8pPr marL="3657600" lvl="7" indent="-342900" algn="l">
              <a:lnSpc>
                <a:spcPct val="90000"/>
              </a:lnSpc>
              <a:spcBef>
                <a:spcPts val="500"/>
              </a:spcBef>
              <a:spcAft>
                <a:spcPts val="0"/>
              </a:spcAft>
              <a:buSzPts val="1800"/>
              <a:buChar char="•"/>
              <a:defRPr/>
            </a:lvl8pPr>
            <a:lvl9pPr marL="4114800" lvl="8" indent="-342900" algn="l">
              <a:lnSpc>
                <a:spcPct val="90000"/>
              </a:lnSpc>
              <a:spcBef>
                <a:spcPts val="500"/>
              </a:spcBef>
              <a:spcAft>
                <a:spcPts val="0"/>
              </a:spcAft>
              <a:buSzPts val="1800"/>
              <a:buChar char="•"/>
              <a:defRPr/>
            </a:lvl9pPr>
          </a:lstStyle>
          <a:p>
            <a:endParaRPr/>
          </a:p>
        </p:txBody>
      </p:sp>
      <p:sp>
        <p:nvSpPr>
          <p:cNvPr id="530" name="Google Shape;530;p111"/>
          <p:cNvSpPr>
            <a:spLocks noGrp="1"/>
          </p:cNvSpPr>
          <p:nvPr>
            <p:ph type="pic" idx="9"/>
          </p:nvPr>
        </p:nvSpPr>
        <p:spPr>
          <a:xfrm>
            <a:off x="2559411" y="1713608"/>
            <a:ext cx="1316736" cy="1316736"/>
          </a:xfrm>
          <a:prstGeom prst="ellipse">
            <a:avLst/>
          </a:prstGeom>
          <a:solidFill>
            <a:schemeClr val="accent5"/>
          </a:solidFill>
          <a:ln w="76200" cap="flat" cmpd="sng">
            <a:solidFill>
              <a:schemeClr val="lt1"/>
            </a:solidFill>
            <a:prstDash val="solid"/>
            <a:round/>
            <a:headEnd type="none" w="sm" len="sm"/>
            <a:tailEnd type="none" w="sm" len="sm"/>
          </a:ln>
        </p:spPr>
      </p:sp>
      <p:sp>
        <p:nvSpPr>
          <p:cNvPr id="531" name="Google Shape;531;p111"/>
          <p:cNvSpPr txBox="1">
            <a:spLocks noGrp="1"/>
          </p:cNvSpPr>
          <p:nvPr>
            <p:ph type="body" idx="13"/>
          </p:nvPr>
        </p:nvSpPr>
        <p:spPr>
          <a:xfrm>
            <a:off x="2414016" y="3208906"/>
            <a:ext cx="2441447" cy="613286"/>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SzPts val="2800"/>
              <a:buNone/>
              <a:defRPr sz="1400">
                <a:solidFill>
                  <a:schemeClr val="dk1"/>
                </a:solidFill>
                <a:latin typeface="Arial"/>
                <a:ea typeface="Arial"/>
                <a:cs typeface="Arial"/>
                <a:sym typeface="Arial"/>
              </a:defRPr>
            </a:lvl1pPr>
            <a:lvl2pPr marL="914400" lvl="1" indent="-381000" algn="l">
              <a:lnSpc>
                <a:spcPct val="90000"/>
              </a:lnSpc>
              <a:spcBef>
                <a:spcPts val="500"/>
              </a:spcBef>
              <a:spcAft>
                <a:spcPts val="0"/>
              </a:spcAft>
              <a:buSzPts val="2400"/>
              <a:buChar char="•"/>
              <a:defRPr/>
            </a:lvl2pPr>
            <a:lvl3pPr marL="1371600" lvl="2" indent="-355600" algn="l">
              <a:lnSpc>
                <a:spcPct val="90000"/>
              </a:lnSpc>
              <a:spcBef>
                <a:spcPts val="500"/>
              </a:spcBef>
              <a:spcAft>
                <a:spcPts val="0"/>
              </a:spcAft>
              <a:buSzPts val="20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SzPts val="1800"/>
              <a:buChar char="•"/>
              <a:defRPr/>
            </a:lvl6pPr>
            <a:lvl7pPr marL="3200400" lvl="6" indent="-342900" algn="l">
              <a:lnSpc>
                <a:spcPct val="90000"/>
              </a:lnSpc>
              <a:spcBef>
                <a:spcPts val="500"/>
              </a:spcBef>
              <a:spcAft>
                <a:spcPts val="0"/>
              </a:spcAft>
              <a:buSzPts val="1800"/>
              <a:buChar char="•"/>
              <a:defRPr/>
            </a:lvl7pPr>
            <a:lvl8pPr marL="3657600" lvl="7" indent="-342900" algn="l">
              <a:lnSpc>
                <a:spcPct val="90000"/>
              </a:lnSpc>
              <a:spcBef>
                <a:spcPts val="500"/>
              </a:spcBef>
              <a:spcAft>
                <a:spcPts val="0"/>
              </a:spcAft>
              <a:buSzPts val="1800"/>
              <a:buChar char="•"/>
              <a:defRPr/>
            </a:lvl8pPr>
            <a:lvl9pPr marL="4114800" lvl="8" indent="-342900" algn="l">
              <a:lnSpc>
                <a:spcPct val="90000"/>
              </a:lnSpc>
              <a:spcBef>
                <a:spcPts val="500"/>
              </a:spcBef>
              <a:spcAft>
                <a:spcPts val="0"/>
              </a:spcAft>
              <a:buSzPts val="1800"/>
              <a:buChar char="•"/>
              <a:defRPr/>
            </a:lvl9pPr>
          </a:lstStyle>
          <a:p>
            <a:endParaRPr/>
          </a:p>
        </p:txBody>
      </p:sp>
      <p:sp>
        <p:nvSpPr>
          <p:cNvPr id="532" name="Google Shape;532;p111"/>
          <p:cNvSpPr txBox="1">
            <a:spLocks noGrp="1"/>
          </p:cNvSpPr>
          <p:nvPr>
            <p:ph type="body" idx="14"/>
          </p:nvPr>
        </p:nvSpPr>
        <p:spPr>
          <a:xfrm>
            <a:off x="5157216" y="3208906"/>
            <a:ext cx="2441447" cy="613286"/>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SzPts val="2800"/>
              <a:buNone/>
              <a:defRPr sz="1400">
                <a:solidFill>
                  <a:schemeClr val="dk1"/>
                </a:solidFill>
                <a:latin typeface="Arial"/>
                <a:ea typeface="Arial"/>
                <a:cs typeface="Arial"/>
                <a:sym typeface="Arial"/>
              </a:defRPr>
            </a:lvl1pPr>
            <a:lvl2pPr marL="914400" lvl="1" indent="-381000" algn="l">
              <a:lnSpc>
                <a:spcPct val="90000"/>
              </a:lnSpc>
              <a:spcBef>
                <a:spcPts val="500"/>
              </a:spcBef>
              <a:spcAft>
                <a:spcPts val="0"/>
              </a:spcAft>
              <a:buSzPts val="2400"/>
              <a:buChar char="•"/>
              <a:defRPr/>
            </a:lvl2pPr>
            <a:lvl3pPr marL="1371600" lvl="2" indent="-355600" algn="l">
              <a:lnSpc>
                <a:spcPct val="90000"/>
              </a:lnSpc>
              <a:spcBef>
                <a:spcPts val="500"/>
              </a:spcBef>
              <a:spcAft>
                <a:spcPts val="0"/>
              </a:spcAft>
              <a:buSzPts val="20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SzPts val="1800"/>
              <a:buChar char="•"/>
              <a:defRPr/>
            </a:lvl6pPr>
            <a:lvl7pPr marL="3200400" lvl="6" indent="-342900" algn="l">
              <a:lnSpc>
                <a:spcPct val="90000"/>
              </a:lnSpc>
              <a:spcBef>
                <a:spcPts val="500"/>
              </a:spcBef>
              <a:spcAft>
                <a:spcPts val="0"/>
              </a:spcAft>
              <a:buSzPts val="1800"/>
              <a:buChar char="•"/>
              <a:defRPr/>
            </a:lvl7pPr>
            <a:lvl8pPr marL="3657600" lvl="7" indent="-342900" algn="l">
              <a:lnSpc>
                <a:spcPct val="90000"/>
              </a:lnSpc>
              <a:spcBef>
                <a:spcPts val="500"/>
              </a:spcBef>
              <a:spcAft>
                <a:spcPts val="0"/>
              </a:spcAft>
              <a:buSzPts val="1800"/>
              <a:buChar char="•"/>
              <a:defRPr/>
            </a:lvl8pPr>
            <a:lvl9pPr marL="4114800" lvl="8" indent="-342900" algn="l">
              <a:lnSpc>
                <a:spcPct val="90000"/>
              </a:lnSpc>
              <a:spcBef>
                <a:spcPts val="500"/>
              </a:spcBef>
              <a:spcAft>
                <a:spcPts val="0"/>
              </a:spcAft>
              <a:buSzPts val="1800"/>
              <a:buChar char="•"/>
              <a:defRPr/>
            </a:lvl9pPr>
          </a:lstStyle>
          <a:p>
            <a:endParaRPr/>
          </a:p>
        </p:txBody>
      </p:sp>
      <p:sp>
        <p:nvSpPr>
          <p:cNvPr id="533" name="Google Shape;533;p111"/>
          <p:cNvSpPr txBox="1">
            <a:spLocks noGrp="1"/>
          </p:cNvSpPr>
          <p:nvPr>
            <p:ph type="body" idx="15"/>
          </p:nvPr>
        </p:nvSpPr>
        <p:spPr>
          <a:xfrm>
            <a:off x="7897530" y="3208268"/>
            <a:ext cx="2441447" cy="613286"/>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SzPts val="2800"/>
              <a:buNone/>
              <a:defRPr sz="1400">
                <a:solidFill>
                  <a:schemeClr val="dk1"/>
                </a:solidFill>
                <a:latin typeface="Arial"/>
                <a:ea typeface="Arial"/>
                <a:cs typeface="Arial"/>
                <a:sym typeface="Arial"/>
              </a:defRPr>
            </a:lvl1pPr>
            <a:lvl2pPr marL="914400" lvl="1" indent="-381000" algn="l">
              <a:lnSpc>
                <a:spcPct val="90000"/>
              </a:lnSpc>
              <a:spcBef>
                <a:spcPts val="500"/>
              </a:spcBef>
              <a:spcAft>
                <a:spcPts val="0"/>
              </a:spcAft>
              <a:buSzPts val="2400"/>
              <a:buChar char="•"/>
              <a:defRPr/>
            </a:lvl2pPr>
            <a:lvl3pPr marL="1371600" lvl="2" indent="-355600" algn="l">
              <a:lnSpc>
                <a:spcPct val="90000"/>
              </a:lnSpc>
              <a:spcBef>
                <a:spcPts val="500"/>
              </a:spcBef>
              <a:spcAft>
                <a:spcPts val="0"/>
              </a:spcAft>
              <a:buSzPts val="20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SzPts val="1800"/>
              <a:buChar char="•"/>
              <a:defRPr/>
            </a:lvl6pPr>
            <a:lvl7pPr marL="3200400" lvl="6" indent="-342900" algn="l">
              <a:lnSpc>
                <a:spcPct val="90000"/>
              </a:lnSpc>
              <a:spcBef>
                <a:spcPts val="500"/>
              </a:spcBef>
              <a:spcAft>
                <a:spcPts val="0"/>
              </a:spcAft>
              <a:buSzPts val="1800"/>
              <a:buChar char="•"/>
              <a:defRPr/>
            </a:lvl7pPr>
            <a:lvl8pPr marL="3657600" lvl="7" indent="-342900" algn="l">
              <a:lnSpc>
                <a:spcPct val="90000"/>
              </a:lnSpc>
              <a:spcBef>
                <a:spcPts val="500"/>
              </a:spcBef>
              <a:spcAft>
                <a:spcPts val="0"/>
              </a:spcAft>
              <a:buSzPts val="1800"/>
              <a:buChar char="•"/>
              <a:defRPr/>
            </a:lvl8pPr>
            <a:lvl9pPr marL="4114800" lvl="8" indent="-342900" algn="l">
              <a:lnSpc>
                <a:spcPct val="90000"/>
              </a:lnSpc>
              <a:spcBef>
                <a:spcPts val="500"/>
              </a:spcBef>
              <a:spcAft>
                <a:spcPts val="0"/>
              </a:spcAft>
              <a:buSzPts val="1800"/>
              <a:buChar char="•"/>
              <a:defRPr/>
            </a:lvl9pPr>
          </a:lstStyle>
          <a:p>
            <a:endParaRPr/>
          </a:p>
        </p:txBody>
      </p:sp>
      <p:sp>
        <p:nvSpPr>
          <p:cNvPr id="534" name="Google Shape;534;p111"/>
          <p:cNvSpPr txBox="1">
            <a:spLocks noGrp="1"/>
          </p:cNvSpPr>
          <p:nvPr>
            <p:ph type="body" idx="16"/>
          </p:nvPr>
        </p:nvSpPr>
        <p:spPr>
          <a:xfrm>
            <a:off x="2414016" y="5714362"/>
            <a:ext cx="2441447" cy="613286"/>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SzPts val="2800"/>
              <a:buNone/>
              <a:defRPr sz="1400">
                <a:solidFill>
                  <a:schemeClr val="dk1"/>
                </a:solidFill>
                <a:latin typeface="Arial"/>
                <a:ea typeface="Arial"/>
                <a:cs typeface="Arial"/>
                <a:sym typeface="Arial"/>
              </a:defRPr>
            </a:lvl1pPr>
            <a:lvl2pPr marL="914400" lvl="1" indent="-381000" algn="l">
              <a:lnSpc>
                <a:spcPct val="90000"/>
              </a:lnSpc>
              <a:spcBef>
                <a:spcPts val="500"/>
              </a:spcBef>
              <a:spcAft>
                <a:spcPts val="0"/>
              </a:spcAft>
              <a:buSzPts val="2400"/>
              <a:buChar char="•"/>
              <a:defRPr/>
            </a:lvl2pPr>
            <a:lvl3pPr marL="1371600" lvl="2" indent="-355600" algn="l">
              <a:lnSpc>
                <a:spcPct val="90000"/>
              </a:lnSpc>
              <a:spcBef>
                <a:spcPts val="500"/>
              </a:spcBef>
              <a:spcAft>
                <a:spcPts val="0"/>
              </a:spcAft>
              <a:buSzPts val="20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SzPts val="1800"/>
              <a:buChar char="•"/>
              <a:defRPr/>
            </a:lvl6pPr>
            <a:lvl7pPr marL="3200400" lvl="6" indent="-342900" algn="l">
              <a:lnSpc>
                <a:spcPct val="90000"/>
              </a:lnSpc>
              <a:spcBef>
                <a:spcPts val="500"/>
              </a:spcBef>
              <a:spcAft>
                <a:spcPts val="0"/>
              </a:spcAft>
              <a:buSzPts val="1800"/>
              <a:buChar char="•"/>
              <a:defRPr/>
            </a:lvl7pPr>
            <a:lvl8pPr marL="3657600" lvl="7" indent="-342900" algn="l">
              <a:lnSpc>
                <a:spcPct val="90000"/>
              </a:lnSpc>
              <a:spcBef>
                <a:spcPts val="500"/>
              </a:spcBef>
              <a:spcAft>
                <a:spcPts val="0"/>
              </a:spcAft>
              <a:buSzPts val="1800"/>
              <a:buChar char="•"/>
              <a:defRPr/>
            </a:lvl8pPr>
            <a:lvl9pPr marL="4114800" lvl="8" indent="-342900" algn="l">
              <a:lnSpc>
                <a:spcPct val="90000"/>
              </a:lnSpc>
              <a:spcBef>
                <a:spcPts val="500"/>
              </a:spcBef>
              <a:spcAft>
                <a:spcPts val="0"/>
              </a:spcAft>
              <a:buSzPts val="1800"/>
              <a:buChar char="•"/>
              <a:defRPr/>
            </a:lvl9pPr>
          </a:lstStyle>
          <a:p>
            <a:endParaRPr/>
          </a:p>
        </p:txBody>
      </p:sp>
      <p:sp>
        <p:nvSpPr>
          <p:cNvPr id="535" name="Google Shape;535;p111"/>
          <p:cNvSpPr txBox="1">
            <a:spLocks noGrp="1"/>
          </p:cNvSpPr>
          <p:nvPr>
            <p:ph type="body" idx="17"/>
          </p:nvPr>
        </p:nvSpPr>
        <p:spPr>
          <a:xfrm>
            <a:off x="5157216" y="5714362"/>
            <a:ext cx="2441447" cy="613286"/>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SzPts val="2800"/>
              <a:buNone/>
              <a:defRPr sz="1400">
                <a:solidFill>
                  <a:schemeClr val="dk1"/>
                </a:solidFill>
                <a:latin typeface="Arial"/>
                <a:ea typeface="Arial"/>
                <a:cs typeface="Arial"/>
                <a:sym typeface="Arial"/>
              </a:defRPr>
            </a:lvl1pPr>
            <a:lvl2pPr marL="914400" lvl="1" indent="-381000" algn="l">
              <a:lnSpc>
                <a:spcPct val="90000"/>
              </a:lnSpc>
              <a:spcBef>
                <a:spcPts val="500"/>
              </a:spcBef>
              <a:spcAft>
                <a:spcPts val="0"/>
              </a:spcAft>
              <a:buSzPts val="2400"/>
              <a:buChar char="•"/>
              <a:defRPr/>
            </a:lvl2pPr>
            <a:lvl3pPr marL="1371600" lvl="2" indent="-355600" algn="l">
              <a:lnSpc>
                <a:spcPct val="90000"/>
              </a:lnSpc>
              <a:spcBef>
                <a:spcPts val="500"/>
              </a:spcBef>
              <a:spcAft>
                <a:spcPts val="0"/>
              </a:spcAft>
              <a:buSzPts val="20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SzPts val="1800"/>
              <a:buChar char="•"/>
              <a:defRPr/>
            </a:lvl6pPr>
            <a:lvl7pPr marL="3200400" lvl="6" indent="-342900" algn="l">
              <a:lnSpc>
                <a:spcPct val="90000"/>
              </a:lnSpc>
              <a:spcBef>
                <a:spcPts val="500"/>
              </a:spcBef>
              <a:spcAft>
                <a:spcPts val="0"/>
              </a:spcAft>
              <a:buSzPts val="1800"/>
              <a:buChar char="•"/>
              <a:defRPr/>
            </a:lvl7pPr>
            <a:lvl8pPr marL="3657600" lvl="7" indent="-342900" algn="l">
              <a:lnSpc>
                <a:spcPct val="90000"/>
              </a:lnSpc>
              <a:spcBef>
                <a:spcPts val="500"/>
              </a:spcBef>
              <a:spcAft>
                <a:spcPts val="0"/>
              </a:spcAft>
              <a:buSzPts val="1800"/>
              <a:buChar char="•"/>
              <a:defRPr/>
            </a:lvl8pPr>
            <a:lvl9pPr marL="4114800" lvl="8" indent="-342900" algn="l">
              <a:lnSpc>
                <a:spcPct val="90000"/>
              </a:lnSpc>
              <a:spcBef>
                <a:spcPts val="500"/>
              </a:spcBef>
              <a:spcAft>
                <a:spcPts val="0"/>
              </a:spcAft>
              <a:buSzPts val="1800"/>
              <a:buChar char="•"/>
              <a:defRPr/>
            </a:lvl9pPr>
          </a:lstStyle>
          <a:p>
            <a:endParaRPr/>
          </a:p>
        </p:txBody>
      </p:sp>
      <p:sp>
        <p:nvSpPr>
          <p:cNvPr id="536" name="Google Shape;536;p111"/>
          <p:cNvSpPr txBox="1">
            <a:spLocks noGrp="1"/>
          </p:cNvSpPr>
          <p:nvPr>
            <p:ph type="body" idx="18"/>
          </p:nvPr>
        </p:nvSpPr>
        <p:spPr>
          <a:xfrm>
            <a:off x="7894799" y="5713724"/>
            <a:ext cx="2441447" cy="613286"/>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SzPts val="2800"/>
              <a:buNone/>
              <a:defRPr sz="1400">
                <a:solidFill>
                  <a:schemeClr val="dk1"/>
                </a:solidFill>
                <a:latin typeface="Arial"/>
                <a:ea typeface="Arial"/>
                <a:cs typeface="Arial"/>
                <a:sym typeface="Arial"/>
              </a:defRPr>
            </a:lvl1pPr>
            <a:lvl2pPr marL="914400" lvl="1" indent="-381000" algn="l">
              <a:lnSpc>
                <a:spcPct val="90000"/>
              </a:lnSpc>
              <a:spcBef>
                <a:spcPts val="500"/>
              </a:spcBef>
              <a:spcAft>
                <a:spcPts val="0"/>
              </a:spcAft>
              <a:buSzPts val="2400"/>
              <a:buChar char="•"/>
              <a:defRPr/>
            </a:lvl2pPr>
            <a:lvl3pPr marL="1371600" lvl="2" indent="-355600" algn="l">
              <a:lnSpc>
                <a:spcPct val="90000"/>
              </a:lnSpc>
              <a:spcBef>
                <a:spcPts val="500"/>
              </a:spcBef>
              <a:spcAft>
                <a:spcPts val="0"/>
              </a:spcAft>
              <a:buSzPts val="20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SzPts val="1800"/>
              <a:buChar char="•"/>
              <a:defRPr/>
            </a:lvl6pPr>
            <a:lvl7pPr marL="3200400" lvl="6" indent="-342900" algn="l">
              <a:lnSpc>
                <a:spcPct val="90000"/>
              </a:lnSpc>
              <a:spcBef>
                <a:spcPts val="500"/>
              </a:spcBef>
              <a:spcAft>
                <a:spcPts val="0"/>
              </a:spcAft>
              <a:buSzPts val="1800"/>
              <a:buChar char="•"/>
              <a:defRPr/>
            </a:lvl7pPr>
            <a:lvl8pPr marL="3657600" lvl="7" indent="-342900" algn="l">
              <a:lnSpc>
                <a:spcPct val="90000"/>
              </a:lnSpc>
              <a:spcBef>
                <a:spcPts val="500"/>
              </a:spcBef>
              <a:spcAft>
                <a:spcPts val="0"/>
              </a:spcAft>
              <a:buSzPts val="1800"/>
              <a:buChar char="•"/>
              <a:defRPr/>
            </a:lvl8pPr>
            <a:lvl9pPr marL="4114800" lvl="8" indent="-342900" algn="l">
              <a:lnSpc>
                <a:spcPct val="90000"/>
              </a:lnSpc>
              <a:spcBef>
                <a:spcPts val="500"/>
              </a:spcBef>
              <a:spcAft>
                <a:spcPts val="0"/>
              </a:spcAft>
              <a:buSzPts val="1800"/>
              <a:buChar char="•"/>
              <a:defRPr/>
            </a:lvl9pPr>
          </a:lstStyle>
          <a:p>
            <a:endParaRPr/>
          </a:p>
        </p:txBody>
      </p:sp>
      <p:sp>
        <p:nvSpPr>
          <p:cNvPr id="537" name="Google Shape;537;p111"/>
          <p:cNvSpPr>
            <a:spLocks noGrp="1"/>
          </p:cNvSpPr>
          <p:nvPr>
            <p:ph type="pic" idx="19"/>
          </p:nvPr>
        </p:nvSpPr>
        <p:spPr>
          <a:xfrm>
            <a:off x="5299880" y="1713608"/>
            <a:ext cx="1316736" cy="1316736"/>
          </a:xfrm>
          <a:prstGeom prst="ellipse">
            <a:avLst/>
          </a:prstGeom>
          <a:solidFill>
            <a:schemeClr val="accent5"/>
          </a:solidFill>
          <a:ln w="76200" cap="flat" cmpd="sng">
            <a:solidFill>
              <a:schemeClr val="lt1"/>
            </a:solidFill>
            <a:prstDash val="solid"/>
            <a:round/>
            <a:headEnd type="none" w="sm" len="sm"/>
            <a:tailEnd type="none" w="sm" len="sm"/>
          </a:ln>
        </p:spPr>
      </p:sp>
      <p:sp>
        <p:nvSpPr>
          <p:cNvPr id="538" name="Google Shape;538;p111"/>
          <p:cNvSpPr>
            <a:spLocks noGrp="1"/>
          </p:cNvSpPr>
          <p:nvPr>
            <p:ph type="pic" idx="20"/>
          </p:nvPr>
        </p:nvSpPr>
        <p:spPr>
          <a:xfrm>
            <a:off x="8037463" y="1713608"/>
            <a:ext cx="1316736" cy="1316736"/>
          </a:xfrm>
          <a:prstGeom prst="ellipse">
            <a:avLst/>
          </a:prstGeom>
          <a:solidFill>
            <a:schemeClr val="accent5"/>
          </a:solidFill>
          <a:ln w="76200" cap="flat" cmpd="sng">
            <a:solidFill>
              <a:schemeClr val="lt1"/>
            </a:solidFill>
            <a:prstDash val="solid"/>
            <a:round/>
            <a:headEnd type="none" w="sm" len="sm"/>
            <a:tailEnd type="none" w="sm" len="sm"/>
          </a:ln>
        </p:spPr>
      </p:sp>
      <p:sp>
        <p:nvSpPr>
          <p:cNvPr id="539" name="Google Shape;539;p111"/>
          <p:cNvSpPr>
            <a:spLocks noGrp="1"/>
          </p:cNvSpPr>
          <p:nvPr>
            <p:ph type="pic" idx="21"/>
          </p:nvPr>
        </p:nvSpPr>
        <p:spPr>
          <a:xfrm>
            <a:off x="2559411" y="4232518"/>
            <a:ext cx="1316736" cy="1316736"/>
          </a:xfrm>
          <a:prstGeom prst="ellipse">
            <a:avLst/>
          </a:prstGeom>
          <a:solidFill>
            <a:schemeClr val="accent5"/>
          </a:solidFill>
          <a:ln w="76200" cap="flat" cmpd="sng">
            <a:solidFill>
              <a:schemeClr val="lt1"/>
            </a:solidFill>
            <a:prstDash val="solid"/>
            <a:round/>
            <a:headEnd type="none" w="sm" len="sm"/>
            <a:tailEnd type="none" w="sm" len="sm"/>
          </a:ln>
        </p:spPr>
      </p:sp>
      <p:sp>
        <p:nvSpPr>
          <p:cNvPr id="540" name="Google Shape;540;p111"/>
          <p:cNvSpPr>
            <a:spLocks noGrp="1"/>
          </p:cNvSpPr>
          <p:nvPr>
            <p:ph type="pic" idx="22"/>
          </p:nvPr>
        </p:nvSpPr>
        <p:spPr>
          <a:xfrm>
            <a:off x="5299880" y="4232518"/>
            <a:ext cx="1316736" cy="1316736"/>
          </a:xfrm>
          <a:prstGeom prst="ellipse">
            <a:avLst/>
          </a:prstGeom>
          <a:solidFill>
            <a:schemeClr val="accent5"/>
          </a:solidFill>
          <a:ln w="76200" cap="flat" cmpd="sng">
            <a:solidFill>
              <a:schemeClr val="lt1"/>
            </a:solidFill>
            <a:prstDash val="solid"/>
            <a:round/>
            <a:headEnd type="none" w="sm" len="sm"/>
            <a:tailEnd type="none" w="sm" len="sm"/>
          </a:ln>
        </p:spPr>
      </p:sp>
      <p:sp>
        <p:nvSpPr>
          <p:cNvPr id="541" name="Google Shape;541;p111"/>
          <p:cNvSpPr>
            <a:spLocks noGrp="1"/>
          </p:cNvSpPr>
          <p:nvPr>
            <p:ph type="pic" idx="23"/>
          </p:nvPr>
        </p:nvSpPr>
        <p:spPr>
          <a:xfrm>
            <a:off x="8037463" y="4232518"/>
            <a:ext cx="1316736" cy="1316736"/>
          </a:xfrm>
          <a:prstGeom prst="ellipse">
            <a:avLst/>
          </a:prstGeom>
          <a:solidFill>
            <a:schemeClr val="accent5"/>
          </a:solidFill>
          <a:ln w="76200" cap="flat" cmpd="sng">
            <a:solidFill>
              <a:schemeClr val="lt1"/>
            </a:solidFill>
            <a:prstDash val="solid"/>
            <a:round/>
            <a:headEnd type="none" w="sm" len="sm"/>
            <a:tailEnd type="none" w="sm" len="sm"/>
          </a:ln>
        </p:spPr>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2_Introduction (profile)">
  <p:cSld name="2_Introduction (profile)">
    <p:spTree>
      <p:nvGrpSpPr>
        <p:cNvPr id="1" name="Shape 542"/>
        <p:cNvGrpSpPr/>
        <p:nvPr/>
      </p:nvGrpSpPr>
      <p:grpSpPr>
        <a:xfrm>
          <a:off x="0" y="0"/>
          <a:ext cx="0" cy="0"/>
          <a:chOff x="0" y="0"/>
          <a:chExt cx="0" cy="0"/>
        </a:xfrm>
      </p:grpSpPr>
      <p:pic>
        <p:nvPicPr>
          <p:cNvPr id="543" name="Google Shape;543;p112"/>
          <p:cNvPicPr preferRelativeResize="0"/>
          <p:nvPr/>
        </p:nvPicPr>
        <p:blipFill rotWithShape="1">
          <a:blip r:embed="rId2">
            <a:alphaModFix/>
          </a:blip>
          <a:srcRect/>
          <a:stretch/>
        </p:blipFill>
        <p:spPr>
          <a:xfrm>
            <a:off x="586064" y="-4469173"/>
            <a:ext cx="13258800" cy="13258800"/>
          </a:xfrm>
          <a:prstGeom prst="rect">
            <a:avLst/>
          </a:prstGeom>
          <a:noFill/>
          <a:ln>
            <a:noFill/>
          </a:ln>
        </p:spPr>
      </p:pic>
      <p:cxnSp>
        <p:nvCxnSpPr>
          <p:cNvPr id="544" name="Google Shape;544;p112"/>
          <p:cNvCxnSpPr/>
          <p:nvPr/>
        </p:nvCxnSpPr>
        <p:spPr>
          <a:xfrm>
            <a:off x="803350" y="6352065"/>
            <a:ext cx="0" cy="307463"/>
          </a:xfrm>
          <a:prstGeom prst="straightConnector1">
            <a:avLst/>
          </a:prstGeom>
          <a:noFill/>
          <a:ln w="9525" cap="flat" cmpd="sng">
            <a:solidFill>
              <a:srgbClr val="BFBFBF"/>
            </a:solidFill>
            <a:prstDash val="solid"/>
            <a:round/>
            <a:headEnd type="none" w="sm" len="sm"/>
            <a:tailEnd type="none" w="sm" len="sm"/>
          </a:ln>
        </p:spPr>
      </p:cxnSp>
      <p:sp>
        <p:nvSpPr>
          <p:cNvPr id="545" name="Google Shape;545;p112"/>
          <p:cNvSpPr txBox="1"/>
          <p:nvPr/>
        </p:nvSpPr>
        <p:spPr>
          <a:xfrm>
            <a:off x="262803" y="6370065"/>
            <a:ext cx="536961" cy="276999"/>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None/>
            </a:pPr>
            <a:fld id="{00000000-1234-1234-1234-123412341234}" type="slidenum">
              <a:rPr lang="cs-CZ" sz="1200" b="0" i="0" u="none" strike="noStrike" cap="none">
                <a:solidFill>
                  <a:schemeClr val="lt2"/>
                </a:solidFill>
                <a:latin typeface="Arial"/>
                <a:ea typeface="Arial"/>
                <a:cs typeface="Arial"/>
                <a:sym typeface="Arial"/>
              </a:rPr>
              <a:t>‹#›</a:t>
            </a:fld>
            <a:endParaRPr sz="1200" b="0" i="0" u="none" strike="noStrike" cap="none">
              <a:solidFill>
                <a:schemeClr val="lt2"/>
              </a:solidFill>
              <a:latin typeface="Arial"/>
              <a:ea typeface="Arial"/>
              <a:cs typeface="Arial"/>
              <a:sym typeface="Arial"/>
            </a:endParaRPr>
          </a:p>
        </p:txBody>
      </p:sp>
      <p:cxnSp>
        <p:nvCxnSpPr>
          <p:cNvPr id="546" name="Google Shape;546;p112"/>
          <p:cNvCxnSpPr/>
          <p:nvPr/>
        </p:nvCxnSpPr>
        <p:spPr>
          <a:xfrm>
            <a:off x="803350" y="6352065"/>
            <a:ext cx="0" cy="307463"/>
          </a:xfrm>
          <a:prstGeom prst="straightConnector1">
            <a:avLst/>
          </a:prstGeom>
          <a:noFill/>
          <a:ln w="9525" cap="flat" cmpd="sng">
            <a:solidFill>
              <a:srgbClr val="BFBFBF"/>
            </a:solidFill>
            <a:prstDash val="solid"/>
            <a:round/>
            <a:headEnd type="none" w="sm" len="sm"/>
            <a:tailEnd type="none" w="sm" len="sm"/>
          </a:ln>
        </p:spPr>
      </p:cxnSp>
      <p:grpSp>
        <p:nvGrpSpPr>
          <p:cNvPr id="547" name="Google Shape;547;p112"/>
          <p:cNvGrpSpPr/>
          <p:nvPr/>
        </p:nvGrpSpPr>
        <p:grpSpPr>
          <a:xfrm>
            <a:off x="6917923" y="722698"/>
            <a:ext cx="5719247" cy="5666740"/>
            <a:chOff x="5490153" y="-128327"/>
            <a:chExt cx="7362247" cy="7294651"/>
          </a:xfrm>
        </p:grpSpPr>
        <p:pic>
          <p:nvPicPr>
            <p:cNvPr id="548" name="Google Shape;548;p112"/>
            <p:cNvPicPr preferRelativeResize="0"/>
            <p:nvPr/>
          </p:nvPicPr>
          <p:blipFill rotWithShape="1">
            <a:blip r:embed="rId3">
              <a:alphaModFix/>
            </a:blip>
            <a:srcRect/>
            <a:stretch/>
          </p:blipFill>
          <p:spPr>
            <a:xfrm>
              <a:off x="7492808" y="1215040"/>
              <a:ext cx="5359592" cy="5726301"/>
            </a:xfrm>
            <a:prstGeom prst="rect">
              <a:avLst/>
            </a:prstGeom>
            <a:noFill/>
            <a:ln>
              <a:noFill/>
            </a:ln>
          </p:spPr>
        </p:pic>
        <p:pic>
          <p:nvPicPr>
            <p:cNvPr id="549" name="Google Shape;549;p112"/>
            <p:cNvPicPr preferRelativeResize="0"/>
            <p:nvPr/>
          </p:nvPicPr>
          <p:blipFill rotWithShape="1">
            <a:blip r:embed="rId4">
              <a:alphaModFix/>
            </a:blip>
            <a:srcRect/>
            <a:stretch/>
          </p:blipFill>
          <p:spPr>
            <a:xfrm>
              <a:off x="5490153" y="-128327"/>
              <a:ext cx="6935526" cy="6935526"/>
            </a:xfrm>
            <a:prstGeom prst="rect">
              <a:avLst/>
            </a:prstGeom>
            <a:noFill/>
            <a:ln>
              <a:noFill/>
            </a:ln>
          </p:spPr>
        </p:pic>
        <p:sp>
          <p:nvSpPr>
            <p:cNvPr id="550" name="Google Shape;550;p112"/>
            <p:cNvSpPr/>
            <p:nvPr/>
          </p:nvSpPr>
          <p:spPr>
            <a:xfrm>
              <a:off x="11093597" y="843280"/>
              <a:ext cx="417683" cy="416472"/>
            </a:xfrm>
            <a:prstGeom prst="ellipse">
              <a:avLst/>
            </a:prstGeom>
            <a:solidFill>
              <a:schemeClr val="dk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551" name="Google Shape;551;p112"/>
            <p:cNvSpPr/>
            <p:nvPr/>
          </p:nvSpPr>
          <p:spPr>
            <a:xfrm>
              <a:off x="10915236" y="258947"/>
              <a:ext cx="208842" cy="208236"/>
            </a:xfrm>
            <a:prstGeom prst="ellipse">
              <a:avLst/>
            </a:prstGeom>
            <a:solidFill>
              <a:schemeClr val="l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552" name="Google Shape;552;p112"/>
            <p:cNvSpPr/>
            <p:nvPr/>
          </p:nvSpPr>
          <p:spPr>
            <a:xfrm>
              <a:off x="6454996" y="5535555"/>
              <a:ext cx="234042" cy="233363"/>
            </a:xfrm>
            <a:prstGeom prst="ellipse">
              <a:avLst/>
            </a:prstGeom>
            <a:solidFill>
              <a:schemeClr val="l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553" name="Google Shape;553;p112"/>
            <p:cNvSpPr/>
            <p:nvPr/>
          </p:nvSpPr>
          <p:spPr>
            <a:xfrm>
              <a:off x="6406584" y="6842147"/>
              <a:ext cx="325119" cy="324177"/>
            </a:xfrm>
            <a:prstGeom prst="ellipse">
              <a:avLst/>
            </a:prstGeom>
            <a:solidFill>
              <a:schemeClr val="accent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accent3"/>
                </a:solidFill>
                <a:latin typeface="Arial"/>
                <a:ea typeface="Arial"/>
                <a:cs typeface="Arial"/>
                <a:sym typeface="Arial"/>
              </a:endParaRPr>
            </a:p>
          </p:txBody>
        </p:sp>
        <p:sp>
          <p:nvSpPr>
            <p:cNvPr id="554" name="Google Shape;554;p112"/>
            <p:cNvSpPr/>
            <p:nvPr/>
          </p:nvSpPr>
          <p:spPr>
            <a:xfrm>
              <a:off x="7301644" y="5837586"/>
              <a:ext cx="917796" cy="915135"/>
            </a:xfrm>
            <a:prstGeom prst="ellipse">
              <a:avLst/>
            </a:prstGeom>
            <a:solidFill>
              <a:schemeClr val="dk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555" name="Google Shape;555;p112"/>
            <p:cNvSpPr/>
            <p:nvPr/>
          </p:nvSpPr>
          <p:spPr>
            <a:xfrm>
              <a:off x="8936718" y="6295153"/>
              <a:ext cx="417683" cy="416472"/>
            </a:xfrm>
            <a:prstGeom prst="ellipse">
              <a:avLst/>
            </a:prstGeom>
            <a:solidFill>
              <a:schemeClr val="dk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556" name="Google Shape;556;p112"/>
            <p:cNvSpPr/>
            <p:nvPr/>
          </p:nvSpPr>
          <p:spPr>
            <a:xfrm>
              <a:off x="5749512" y="4926898"/>
              <a:ext cx="407448" cy="406266"/>
            </a:xfrm>
            <a:prstGeom prst="ellipse">
              <a:avLst/>
            </a:prstGeom>
            <a:solidFill>
              <a:schemeClr val="accent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accent3"/>
                </a:solidFill>
                <a:latin typeface="Arial"/>
                <a:ea typeface="Arial"/>
                <a:cs typeface="Arial"/>
                <a:sym typeface="Arial"/>
              </a:endParaRPr>
            </a:p>
          </p:txBody>
        </p:sp>
      </p:grpSp>
      <p:pic>
        <p:nvPicPr>
          <p:cNvPr id="557" name="Google Shape;557;p112" descr="A picture containing text, tableware, dishware, plate&#10;&#10;Description automatically generated"/>
          <p:cNvPicPr preferRelativeResize="0"/>
          <p:nvPr/>
        </p:nvPicPr>
        <p:blipFill rotWithShape="1">
          <a:blip r:embed="rId5">
            <a:alphaModFix/>
          </a:blip>
          <a:srcRect/>
          <a:stretch/>
        </p:blipFill>
        <p:spPr>
          <a:xfrm>
            <a:off x="857271" y="6291740"/>
            <a:ext cx="799279" cy="442766"/>
          </a:xfrm>
          <a:prstGeom prst="rect">
            <a:avLst/>
          </a:prstGeom>
          <a:noFill/>
          <a:ln>
            <a:noFill/>
          </a:ln>
        </p:spPr>
      </p:pic>
      <p:sp>
        <p:nvSpPr>
          <p:cNvPr id="558" name="Google Shape;558;p112"/>
          <p:cNvSpPr txBox="1">
            <a:spLocks noGrp="1"/>
          </p:cNvSpPr>
          <p:nvPr>
            <p:ph type="body" idx="1"/>
          </p:nvPr>
        </p:nvSpPr>
        <p:spPr>
          <a:xfrm>
            <a:off x="1309955" y="497107"/>
            <a:ext cx="6394977" cy="1051994"/>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SzPts val="2800"/>
              <a:buNone/>
              <a:defRPr b="1">
                <a:solidFill>
                  <a:schemeClr val="dk1"/>
                </a:solidFill>
                <a:latin typeface="Arial"/>
                <a:ea typeface="Arial"/>
                <a:cs typeface="Arial"/>
                <a:sym typeface="Arial"/>
              </a:defRPr>
            </a:lvl1pPr>
            <a:lvl2pPr marL="914400" lvl="1" indent="-381000" algn="l">
              <a:lnSpc>
                <a:spcPct val="90000"/>
              </a:lnSpc>
              <a:spcBef>
                <a:spcPts val="500"/>
              </a:spcBef>
              <a:spcAft>
                <a:spcPts val="0"/>
              </a:spcAft>
              <a:buSzPts val="2400"/>
              <a:buChar char="•"/>
              <a:defRPr/>
            </a:lvl2pPr>
            <a:lvl3pPr marL="1371600" lvl="2" indent="-355600" algn="l">
              <a:lnSpc>
                <a:spcPct val="90000"/>
              </a:lnSpc>
              <a:spcBef>
                <a:spcPts val="500"/>
              </a:spcBef>
              <a:spcAft>
                <a:spcPts val="0"/>
              </a:spcAft>
              <a:buSzPts val="20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SzPts val="1800"/>
              <a:buChar char="•"/>
              <a:defRPr/>
            </a:lvl6pPr>
            <a:lvl7pPr marL="3200400" lvl="6" indent="-342900" algn="l">
              <a:lnSpc>
                <a:spcPct val="90000"/>
              </a:lnSpc>
              <a:spcBef>
                <a:spcPts val="500"/>
              </a:spcBef>
              <a:spcAft>
                <a:spcPts val="0"/>
              </a:spcAft>
              <a:buSzPts val="1800"/>
              <a:buChar char="•"/>
              <a:defRPr/>
            </a:lvl7pPr>
            <a:lvl8pPr marL="3657600" lvl="7" indent="-342900" algn="l">
              <a:lnSpc>
                <a:spcPct val="90000"/>
              </a:lnSpc>
              <a:spcBef>
                <a:spcPts val="500"/>
              </a:spcBef>
              <a:spcAft>
                <a:spcPts val="0"/>
              </a:spcAft>
              <a:buSzPts val="1800"/>
              <a:buChar char="•"/>
              <a:defRPr/>
            </a:lvl8pPr>
            <a:lvl9pPr marL="4114800" lvl="8" indent="-342900" algn="l">
              <a:lnSpc>
                <a:spcPct val="90000"/>
              </a:lnSpc>
              <a:spcBef>
                <a:spcPts val="500"/>
              </a:spcBef>
              <a:spcAft>
                <a:spcPts val="0"/>
              </a:spcAft>
              <a:buSzPts val="1800"/>
              <a:buChar char="•"/>
              <a:defRPr/>
            </a:lvl9pPr>
          </a:lstStyle>
          <a:p>
            <a:endParaRPr/>
          </a:p>
        </p:txBody>
      </p:sp>
      <p:sp>
        <p:nvSpPr>
          <p:cNvPr id="559" name="Google Shape;559;p112"/>
          <p:cNvSpPr txBox="1">
            <a:spLocks noGrp="1"/>
          </p:cNvSpPr>
          <p:nvPr>
            <p:ph type="body" idx="2"/>
          </p:nvPr>
        </p:nvSpPr>
        <p:spPr>
          <a:xfrm>
            <a:off x="4482307" y="6659528"/>
            <a:ext cx="3227387" cy="211137"/>
          </a:xfrm>
          <a:prstGeom prst="rect">
            <a:avLst/>
          </a:prstGeom>
          <a:noFill/>
          <a:ln>
            <a:noFill/>
          </a:ln>
        </p:spPr>
        <p:txBody>
          <a:bodyPr spcFirstLastPara="1" wrap="square" lIns="91425" tIns="45700" rIns="91425" bIns="45700" anchor="ctr" anchorCtr="0">
            <a:noAutofit/>
          </a:bodyPr>
          <a:lstStyle>
            <a:lvl1pPr marL="457200" lvl="0" indent="-228600" algn="ctr">
              <a:lnSpc>
                <a:spcPct val="90000"/>
              </a:lnSpc>
              <a:spcBef>
                <a:spcPts val="1000"/>
              </a:spcBef>
              <a:spcAft>
                <a:spcPts val="0"/>
              </a:spcAft>
              <a:buSzPts val="2800"/>
              <a:buNone/>
              <a:defRPr sz="800">
                <a:latin typeface="Arial"/>
                <a:ea typeface="Arial"/>
                <a:cs typeface="Arial"/>
                <a:sym typeface="Arial"/>
              </a:defRPr>
            </a:lvl1pPr>
            <a:lvl2pPr marL="914400" lvl="1" indent="-381000" algn="l">
              <a:lnSpc>
                <a:spcPct val="90000"/>
              </a:lnSpc>
              <a:spcBef>
                <a:spcPts val="500"/>
              </a:spcBef>
              <a:spcAft>
                <a:spcPts val="0"/>
              </a:spcAft>
              <a:buSzPts val="2400"/>
              <a:buChar char="•"/>
              <a:defRPr/>
            </a:lvl2pPr>
            <a:lvl3pPr marL="1371600" lvl="2" indent="-355600" algn="l">
              <a:lnSpc>
                <a:spcPct val="90000"/>
              </a:lnSpc>
              <a:spcBef>
                <a:spcPts val="500"/>
              </a:spcBef>
              <a:spcAft>
                <a:spcPts val="0"/>
              </a:spcAft>
              <a:buSzPts val="20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SzPts val="1800"/>
              <a:buChar char="•"/>
              <a:defRPr/>
            </a:lvl6pPr>
            <a:lvl7pPr marL="3200400" lvl="6" indent="-342900" algn="l">
              <a:lnSpc>
                <a:spcPct val="90000"/>
              </a:lnSpc>
              <a:spcBef>
                <a:spcPts val="500"/>
              </a:spcBef>
              <a:spcAft>
                <a:spcPts val="0"/>
              </a:spcAft>
              <a:buSzPts val="1800"/>
              <a:buChar char="•"/>
              <a:defRPr/>
            </a:lvl7pPr>
            <a:lvl8pPr marL="3657600" lvl="7" indent="-342900" algn="l">
              <a:lnSpc>
                <a:spcPct val="90000"/>
              </a:lnSpc>
              <a:spcBef>
                <a:spcPts val="500"/>
              </a:spcBef>
              <a:spcAft>
                <a:spcPts val="0"/>
              </a:spcAft>
              <a:buSzPts val="1800"/>
              <a:buChar char="•"/>
              <a:defRPr/>
            </a:lvl8pPr>
            <a:lvl9pPr marL="4114800" lvl="8" indent="-342900" algn="l">
              <a:lnSpc>
                <a:spcPct val="90000"/>
              </a:lnSpc>
              <a:spcBef>
                <a:spcPts val="500"/>
              </a:spcBef>
              <a:spcAft>
                <a:spcPts val="0"/>
              </a:spcAft>
              <a:buSzPts val="1800"/>
              <a:buChar char="•"/>
              <a:defRPr/>
            </a:lvl9pPr>
          </a:lstStyle>
          <a:p>
            <a:endParaRPr/>
          </a:p>
        </p:txBody>
      </p:sp>
      <p:sp>
        <p:nvSpPr>
          <p:cNvPr id="560" name="Google Shape;560;p112"/>
          <p:cNvSpPr>
            <a:spLocks noGrp="1"/>
          </p:cNvSpPr>
          <p:nvPr>
            <p:ph type="pic" idx="3"/>
          </p:nvPr>
        </p:nvSpPr>
        <p:spPr>
          <a:xfrm>
            <a:off x="7944017" y="1817482"/>
            <a:ext cx="3346704" cy="3346704"/>
          </a:xfrm>
          <a:prstGeom prst="ellipse">
            <a:avLst/>
          </a:prstGeom>
          <a:solidFill>
            <a:schemeClr val="accent5"/>
          </a:solidFill>
          <a:ln>
            <a:noFill/>
          </a:ln>
        </p:spPr>
      </p:sp>
      <p:sp>
        <p:nvSpPr>
          <p:cNvPr id="561" name="Google Shape;561;p112"/>
          <p:cNvSpPr txBox="1">
            <a:spLocks noGrp="1"/>
          </p:cNvSpPr>
          <p:nvPr>
            <p:ph type="body" idx="4"/>
          </p:nvPr>
        </p:nvSpPr>
        <p:spPr>
          <a:xfrm>
            <a:off x="1309955" y="1828800"/>
            <a:ext cx="5619105" cy="1059242"/>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SzPts val="2800"/>
              <a:buFont typeface="Arial"/>
              <a:buNone/>
              <a:defRPr sz="2400">
                <a:solidFill>
                  <a:schemeClr val="dk1"/>
                </a:solidFill>
                <a:latin typeface="Arial"/>
                <a:ea typeface="Arial"/>
                <a:cs typeface="Arial"/>
                <a:sym typeface="Arial"/>
              </a:defRPr>
            </a:lvl1pPr>
            <a:lvl2pPr marL="914400" lvl="1" indent="-381000" algn="l">
              <a:lnSpc>
                <a:spcPct val="90000"/>
              </a:lnSpc>
              <a:spcBef>
                <a:spcPts val="500"/>
              </a:spcBef>
              <a:spcAft>
                <a:spcPts val="0"/>
              </a:spcAft>
              <a:buSzPts val="2400"/>
              <a:buChar char="•"/>
              <a:defRPr/>
            </a:lvl2pPr>
            <a:lvl3pPr marL="1371600" lvl="2" indent="-355600" algn="l">
              <a:lnSpc>
                <a:spcPct val="90000"/>
              </a:lnSpc>
              <a:spcBef>
                <a:spcPts val="500"/>
              </a:spcBef>
              <a:spcAft>
                <a:spcPts val="0"/>
              </a:spcAft>
              <a:buSzPts val="20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SzPts val="1800"/>
              <a:buChar char="•"/>
              <a:defRPr/>
            </a:lvl6pPr>
            <a:lvl7pPr marL="3200400" lvl="6" indent="-342900" algn="l">
              <a:lnSpc>
                <a:spcPct val="90000"/>
              </a:lnSpc>
              <a:spcBef>
                <a:spcPts val="500"/>
              </a:spcBef>
              <a:spcAft>
                <a:spcPts val="0"/>
              </a:spcAft>
              <a:buSzPts val="1800"/>
              <a:buChar char="•"/>
              <a:defRPr/>
            </a:lvl7pPr>
            <a:lvl8pPr marL="3657600" lvl="7" indent="-342900" algn="l">
              <a:lnSpc>
                <a:spcPct val="90000"/>
              </a:lnSpc>
              <a:spcBef>
                <a:spcPts val="500"/>
              </a:spcBef>
              <a:spcAft>
                <a:spcPts val="0"/>
              </a:spcAft>
              <a:buSzPts val="1800"/>
              <a:buChar char="•"/>
              <a:defRPr/>
            </a:lvl8pPr>
            <a:lvl9pPr marL="4114800" lvl="8" indent="-342900" algn="l">
              <a:lnSpc>
                <a:spcPct val="90000"/>
              </a:lnSpc>
              <a:spcBef>
                <a:spcPts val="500"/>
              </a:spcBef>
              <a:spcAft>
                <a:spcPts val="0"/>
              </a:spcAft>
              <a:buSzPts val="1800"/>
              <a:buChar char="•"/>
              <a:defRPr/>
            </a:lvl9pPr>
          </a:lstStyle>
          <a:p>
            <a:endParaRPr/>
          </a:p>
        </p:txBody>
      </p:sp>
      <p:sp>
        <p:nvSpPr>
          <p:cNvPr id="562" name="Google Shape;562;p112"/>
          <p:cNvSpPr txBox="1">
            <a:spLocks noGrp="1"/>
          </p:cNvSpPr>
          <p:nvPr>
            <p:ph type="body" idx="5"/>
          </p:nvPr>
        </p:nvSpPr>
        <p:spPr>
          <a:xfrm>
            <a:off x="1309955" y="3022600"/>
            <a:ext cx="5619105" cy="2844799"/>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SzPts val="2800"/>
              <a:buFont typeface="Arial"/>
              <a:buNone/>
              <a:defRPr sz="1800">
                <a:solidFill>
                  <a:schemeClr val="dk1"/>
                </a:solidFill>
                <a:latin typeface="Arial"/>
                <a:ea typeface="Arial"/>
                <a:cs typeface="Arial"/>
                <a:sym typeface="Arial"/>
              </a:defRPr>
            </a:lvl1pPr>
            <a:lvl2pPr marL="914400" lvl="1" indent="-381000" algn="l">
              <a:lnSpc>
                <a:spcPct val="90000"/>
              </a:lnSpc>
              <a:spcBef>
                <a:spcPts val="500"/>
              </a:spcBef>
              <a:spcAft>
                <a:spcPts val="0"/>
              </a:spcAft>
              <a:buSzPts val="2400"/>
              <a:buChar char="•"/>
              <a:defRPr/>
            </a:lvl2pPr>
            <a:lvl3pPr marL="1371600" lvl="2" indent="-355600" algn="l">
              <a:lnSpc>
                <a:spcPct val="90000"/>
              </a:lnSpc>
              <a:spcBef>
                <a:spcPts val="500"/>
              </a:spcBef>
              <a:spcAft>
                <a:spcPts val="0"/>
              </a:spcAft>
              <a:buSzPts val="20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SzPts val="1800"/>
              <a:buChar char="•"/>
              <a:defRPr/>
            </a:lvl6pPr>
            <a:lvl7pPr marL="3200400" lvl="6" indent="-342900" algn="l">
              <a:lnSpc>
                <a:spcPct val="90000"/>
              </a:lnSpc>
              <a:spcBef>
                <a:spcPts val="500"/>
              </a:spcBef>
              <a:spcAft>
                <a:spcPts val="0"/>
              </a:spcAft>
              <a:buSzPts val="1800"/>
              <a:buChar char="•"/>
              <a:defRPr/>
            </a:lvl7pPr>
            <a:lvl8pPr marL="3657600" lvl="7" indent="-342900" algn="l">
              <a:lnSpc>
                <a:spcPct val="90000"/>
              </a:lnSpc>
              <a:spcBef>
                <a:spcPts val="500"/>
              </a:spcBef>
              <a:spcAft>
                <a:spcPts val="0"/>
              </a:spcAft>
              <a:buSzPts val="1800"/>
              <a:buChar char="•"/>
              <a:defRPr/>
            </a:lvl8pPr>
            <a:lvl9pPr marL="4114800" lvl="8" indent="-342900" algn="l">
              <a:lnSpc>
                <a:spcPct val="90000"/>
              </a:lnSpc>
              <a:spcBef>
                <a:spcPts val="500"/>
              </a:spcBef>
              <a:spcAft>
                <a:spcPts val="0"/>
              </a:spcAft>
              <a:buSzPts val="1800"/>
              <a:buChar char="•"/>
              <a:defRPr/>
            </a:lvl9pPr>
          </a:lstStyle>
          <a:p>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3_Large Image (vertical A)">
  <p:cSld name="3_Large Image (vertical A)">
    <p:bg>
      <p:bgPr>
        <a:solidFill>
          <a:srgbClr val="F4F4F4"/>
        </a:solidFill>
        <a:effectLst/>
      </p:bgPr>
    </p:bg>
    <p:spTree>
      <p:nvGrpSpPr>
        <p:cNvPr id="1" name="Shape 563"/>
        <p:cNvGrpSpPr/>
        <p:nvPr/>
      </p:nvGrpSpPr>
      <p:grpSpPr>
        <a:xfrm>
          <a:off x="0" y="0"/>
          <a:ext cx="0" cy="0"/>
          <a:chOff x="0" y="0"/>
          <a:chExt cx="0" cy="0"/>
        </a:xfrm>
      </p:grpSpPr>
      <p:pic>
        <p:nvPicPr>
          <p:cNvPr id="564" name="Google Shape;564;p113"/>
          <p:cNvPicPr preferRelativeResize="0"/>
          <p:nvPr/>
        </p:nvPicPr>
        <p:blipFill rotWithShape="1">
          <a:blip r:embed="rId2">
            <a:alphaModFix/>
          </a:blip>
          <a:srcRect/>
          <a:stretch/>
        </p:blipFill>
        <p:spPr>
          <a:xfrm>
            <a:off x="586064" y="-4469173"/>
            <a:ext cx="13258800" cy="13258800"/>
          </a:xfrm>
          <a:prstGeom prst="rect">
            <a:avLst/>
          </a:prstGeom>
          <a:noFill/>
          <a:ln>
            <a:noFill/>
          </a:ln>
        </p:spPr>
      </p:pic>
      <p:cxnSp>
        <p:nvCxnSpPr>
          <p:cNvPr id="565" name="Google Shape;565;p113"/>
          <p:cNvCxnSpPr/>
          <p:nvPr/>
        </p:nvCxnSpPr>
        <p:spPr>
          <a:xfrm>
            <a:off x="803350" y="6352065"/>
            <a:ext cx="0" cy="307463"/>
          </a:xfrm>
          <a:prstGeom prst="straightConnector1">
            <a:avLst/>
          </a:prstGeom>
          <a:noFill/>
          <a:ln w="9525" cap="flat" cmpd="sng">
            <a:solidFill>
              <a:srgbClr val="BFBFBF"/>
            </a:solidFill>
            <a:prstDash val="solid"/>
            <a:round/>
            <a:headEnd type="none" w="sm" len="sm"/>
            <a:tailEnd type="none" w="sm" len="sm"/>
          </a:ln>
        </p:spPr>
      </p:cxnSp>
      <p:sp>
        <p:nvSpPr>
          <p:cNvPr id="566" name="Google Shape;566;p113"/>
          <p:cNvSpPr txBox="1"/>
          <p:nvPr/>
        </p:nvSpPr>
        <p:spPr>
          <a:xfrm>
            <a:off x="262803" y="6370065"/>
            <a:ext cx="536961" cy="276999"/>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None/>
            </a:pPr>
            <a:fld id="{00000000-1234-1234-1234-123412341234}" type="slidenum">
              <a:rPr lang="cs-CZ" sz="1200" b="0" i="0" u="none" strike="noStrike" cap="none">
                <a:solidFill>
                  <a:schemeClr val="lt2"/>
                </a:solidFill>
                <a:latin typeface="Arial"/>
                <a:ea typeface="Arial"/>
                <a:cs typeface="Arial"/>
                <a:sym typeface="Arial"/>
              </a:rPr>
              <a:t>‹#›</a:t>
            </a:fld>
            <a:endParaRPr sz="1200" b="0" i="0" u="none" strike="noStrike" cap="none">
              <a:solidFill>
                <a:schemeClr val="lt2"/>
              </a:solidFill>
              <a:latin typeface="Arial"/>
              <a:ea typeface="Arial"/>
              <a:cs typeface="Arial"/>
              <a:sym typeface="Arial"/>
            </a:endParaRPr>
          </a:p>
        </p:txBody>
      </p:sp>
      <p:cxnSp>
        <p:nvCxnSpPr>
          <p:cNvPr id="567" name="Google Shape;567;p113"/>
          <p:cNvCxnSpPr/>
          <p:nvPr/>
        </p:nvCxnSpPr>
        <p:spPr>
          <a:xfrm>
            <a:off x="803350" y="6352065"/>
            <a:ext cx="0" cy="307463"/>
          </a:xfrm>
          <a:prstGeom prst="straightConnector1">
            <a:avLst/>
          </a:prstGeom>
          <a:noFill/>
          <a:ln w="9525" cap="flat" cmpd="sng">
            <a:solidFill>
              <a:srgbClr val="BFBFBF"/>
            </a:solidFill>
            <a:prstDash val="solid"/>
            <a:round/>
            <a:headEnd type="none" w="sm" len="sm"/>
            <a:tailEnd type="none" w="sm" len="sm"/>
          </a:ln>
        </p:spPr>
      </p:cxnSp>
      <p:pic>
        <p:nvPicPr>
          <p:cNvPr id="568" name="Google Shape;568;p113" descr="A picture containing text, tableware, dishware, plate&#10;&#10;Description automatically generated"/>
          <p:cNvPicPr preferRelativeResize="0"/>
          <p:nvPr/>
        </p:nvPicPr>
        <p:blipFill rotWithShape="1">
          <a:blip r:embed="rId3">
            <a:alphaModFix/>
          </a:blip>
          <a:srcRect/>
          <a:stretch/>
        </p:blipFill>
        <p:spPr>
          <a:xfrm>
            <a:off x="857271" y="6291740"/>
            <a:ext cx="799279" cy="442766"/>
          </a:xfrm>
          <a:prstGeom prst="rect">
            <a:avLst/>
          </a:prstGeom>
          <a:noFill/>
          <a:ln>
            <a:noFill/>
          </a:ln>
        </p:spPr>
      </p:pic>
      <p:sp>
        <p:nvSpPr>
          <p:cNvPr id="569" name="Google Shape;569;p113"/>
          <p:cNvSpPr txBox="1">
            <a:spLocks noGrp="1"/>
          </p:cNvSpPr>
          <p:nvPr>
            <p:ph type="body" idx="1"/>
          </p:nvPr>
        </p:nvSpPr>
        <p:spPr>
          <a:xfrm>
            <a:off x="4482306" y="6650815"/>
            <a:ext cx="3227387" cy="211137"/>
          </a:xfrm>
          <a:prstGeom prst="rect">
            <a:avLst/>
          </a:prstGeom>
          <a:noFill/>
          <a:ln>
            <a:noFill/>
          </a:ln>
        </p:spPr>
        <p:txBody>
          <a:bodyPr spcFirstLastPara="1" wrap="square" lIns="91425" tIns="45700" rIns="91425" bIns="45700" anchor="ctr" anchorCtr="0">
            <a:noAutofit/>
          </a:bodyPr>
          <a:lstStyle>
            <a:lvl1pPr marL="457200" lvl="0" indent="-228600" algn="ctr">
              <a:lnSpc>
                <a:spcPct val="90000"/>
              </a:lnSpc>
              <a:spcBef>
                <a:spcPts val="1000"/>
              </a:spcBef>
              <a:spcAft>
                <a:spcPts val="0"/>
              </a:spcAft>
              <a:buSzPts val="2800"/>
              <a:buNone/>
              <a:defRPr sz="800">
                <a:latin typeface="Arial"/>
                <a:ea typeface="Arial"/>
                <a:cs typeface="Arial"/>
                <a:sym typeface="Arial"/>
              </a:defRPr>
            </a:lvl1pPr>
            <a:lvl2pPr marL="914400" lvl="1" indent="-381000" algn="l">
              <a:lnSpc>
                <a:spcPct val="90000"/>
              </a:lnSpc>
              <a:spcBef>
                <a:spcPts val="500"/>
              </a:spcBef>
              <a:spcAft>
                <a:spcPts val="0"/>
              </a:spcAft>
              <a:buSzPts val="2400"/>
              <a:buChar char="•"/>
              <a:defRPr/>
            </a:lvl2pPr>
            <a:lvl3pPr marL="1371600" lvl="2" indent="-355600" algn="l">
              <a:lnSpc>
                <a:spcPct val="90000"/>
              </a:lnSpc>
              <a:spcBef>
                <a:spcPts val="500"/>
              </a:spcBef>
              <a:spcAft>
                <a:spcPts val="0"/>
              </a:spcAft>
              <a:buSzPts val="20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SzPts val="1800"/>
              <a:buChar char="•"/>
              <a:defRPr/>
            </a:lvl6pPr>
            <a:lvl7pPr marL="3200400" lvl="6" indent="-342900" algn="l">
              <a:lnSpc>
                <a:spcPct val="90000"/>
              </a:lnSpc>
              <a:spcBef>
                <a:spcPts val="500"/>
              </a:spcBef>
              <a:spcAft>
                <a:spcPts val="0"/>
              </a:spcAft>
              <a:buSzPts val="1800"/>
              <a:buChar char="•"/>
              <a:defRPr/>
            </a:lvl7pPr>
            <a:lvl8pPr marL="3657600" lvl="7" indent="-342900" algn="l">
              <a:lnSpc>
                <a:spcPct val="90000"/>
              </a:lnSpc>
              <a:spcBef>
                <a:spcPts val="500"/>
              </a:spcBef>
              <a:spcAft>
                <a:spcPts val="0"/>
              </a:spcAft>
              <a:buSzPts val="1800"/>
              <a:buChar char="•"/>
              <a:defRPr/>
            </a:lvl8pPr>
            <a:lvl9pPr marL="4114800" lvl="8" indent="-342900" algn="l">
              <a:lnSpc>
                <a:spcPct val="90000"/>
              </a:lnSpc>
              <a:spcBef>
                <a:spcPts val="500"/>
              </a:spcBef>
              <a:spcAft>
                <a:spcPts val="0"/>
              </a:spcAft>
              <a:buSzPts val="1800"/>
              <a:buChar char="•"/>
              <a:defRPr/>
            </a:lvl9pPr>
          </a:lstStyle>
          <a:p>
            <a:endParaRPr/>
          </a:p>
        </p:txBody>
      </p:sp>
      <p:sp>
        <p:nvSpPr>
          <p:cNvPr id="570" name="Google Shape;570;p113"/>
          <p:cNvSpPr>
            <a:spLocks noGrp="1"/>
          </p:cNvSpPr>
          <p:nvPr>
            <p:ph type="pic" idx="2"/>
          </p:nvPr>
        </p:nvSpPr>
        <p:spPr>
          <a:xfrm flipH="1">
            <a:off x="7368762" y="0"/>
            <a:ext cx="4461266" cy="6857253"/>
          </a:xfrm>
          <a:prstGeom prst="rect">
            <a:avLst/>
          </a:prstGeom>
          <a:solidFill>
            <a:schemeClr val="accent6"/>
          </a:solidFill>
          <a:ln>
            <a:noFill/>
          </a:ln>
        </p:spPr>
      </p:sp>
      <p:sp>
        <p:nvSpPr>
          <p:cNvPr id="571" name="Google Shape;571;p113"/>
          <p:cNvSpPr txBox="1">
            <a:spLocks noGrp="1"/>
          </p:cNvSpPr>
          <p:nvPr>
            <p:ph type="body" idx="3"/>
          </p:nvPr>
        </p:nvSpPr>
        <p:spPr>
          <a:xfrm>
            <a:off x="1309955" y="2343928"/>
            <a:ext cx="5791489" cy="1051994"/>
          </a:xfrm>
          <a:prstGeom prst="rect">
            <a:avLst/>
          </a:prstGeom>
          <a:noFill/>
          <a:ln>
            <a:noFill/>
          </a:ln>
        </p:spPr>
        <p:txBody>
          <a:bodyPr spcFirstLastPara="1" wrap="square" lIns="91425" tIns="45700" rIns="91425" bIns="45700" anchor="b" anchorCtr="0">
            <a:noAutofit/>
          </a:bodyPr>
          <a:lstStyle>
            <a:lvl1pPr marL="457200" lvl="0" indent="-228600" algn="l">
              <a:lnSpc>
                <a:spcPct val="90000"/>
              </a:lnSpc>
              <a:spcBef>
                <a:spcPts val="1000"/>
              </a:spcBef>
              <a:spcAft>
                <a:spcPts val="0"/>
              </a:spcAft>
              <a:buSzPts val="2800"/>
              <a:buNone/>
              <a:defRPr b="1">
                <a:solidFill>
                  <a:schemeClr val="dk1"/>
                </a:solidFill>
                <a:latin typeface="Arial"/>
                <a:ea typeface="Arial"/>
                <a:cs typeface="Arial"/>
                <a:sym typeface="Arial"/>
              </a:defRPr>
            </a:lvl1pPr>
            <a:lvl2pPr marL="914400" lvl="1" indent="-381000" algn="l">
              <a:lnSpc>
                <a:spcPct val="90000"/>
              </a:lnSpc>
              <a:spcBef>
                <a:spcPts val="500"/>
              </a:spcBef>
              <a:spcAft>
                <a:spcPts val="0"/>
              </a:spcAft>
              <a:buSzPts val="2400"/>
              <a:buChar char="•"/>
              <a:defRPr/>
            </a:lvl2pPr>
            <a:lvl3pPr marL="1371600" lvl="2" indent="-355600" algn="l">
              <a:lnSpc>
                <a:spcPct val="90000"/>
              </a:lnSpc>
              <a:spcBef>
                <a:spcPts val="500"/>
              </a:spcBef>
              <a:spcAft>
                <a:spcPts val="0"/>
              </a:spcAft>
              <a:buSzPts val="20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SzPts val="1800"/>
              <a:buChar char="•"/>
              <a:defRPr/>
            </a:lvl6pPr>
            <a:lvl7pPr marL="3200400" lvl="6" indent="-342900" algn="l">
              <a:lnSpc>
                <a:spcPct val="90000"/>
              </a:lnSpc>
              <a:spcBef>
                <a:spcPts val="500"/>
              </a:spcBef>
              <a:spcAft>
                <a:spcPts val="0"/>
              </a:spcAft>
              <a:buSzPts val="1800"/>
              <a:buChar char="•"/>
              <a:defRPr/>
            </a:lvl7pPr>
            <a:lvl8pPr marL="3657600" lvl="7" indent="-342900" algn="l">
              <a:lnSpc>
                <a:spcPct val="90000"/>
              </a:lnSpc>
              <a:spcBef>
                <a:spcPts val="500"/>
              </a:spcBef>
              <a:spcAft>
                <a:spcPts val="0"/>
              </a:spcAft>
              <a:buSzPts val="1800"/>
              <a:buChar char="•"/>
              <a:defRPr/>
            </a:lvl8pPr>
            <a:lvl9pPr marL="4114800" lvl="8" indent="-342900" algn="l">
              <a:lnSpc>
                <a:spcPct val="90000"/>
              </a:lnSpc>
              <a:spcBef>
                <a:spcPts val="500"/>
              </a:spcBef>
              <a:spcAft>
                <a:spcPts val="0"/>
              </a:spcAft>
              <a:buSzPts val="1800"/>
              <a:buChar char="•"/>
              <a:defRPr/>
            </a:lvl9pPr>
          </a:lstStyle>
          <a:p>
            <a:endParaRPr/>
          </a:p>
        </p:txBody>
      </p:sp>
      <p:sp>
        <p:nvSpPr>
          <p:cNvPr id="572" name="Google Shape;572;p113"/>
          <p:cNvSpPr txBox="1">
            <a:spLocks noGrp="1"/>
          </p:cNvSpPr>
          <p:nvPr>
            <p:ph type="body" idx="4"/>
          </p:nvPr>
        </p:nvSpPr>
        <p:spPr>
          <a:xfrm>
            <a:off x="1309955" y="3516335"/>
            <a:ext cx="5791489" cy="1210819"/>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SzPts val="2800"/>
              <a:buFont typeface="Arial"/>
              <a:buNone/>
              <a:defRPr sz="1800">
                <a:solidFill>
                  <a:schemeClr val="dk1"/>
                </a:solidFill>
                <a:latin typeface="Arial"/>
                <a:ea typeface="Arial"/>
                <a:cs typeface="Arial"/>
                <a:sym typeface="Arial"/>
              </a:defRPr>
            </a:lvl1pPr>
            <a:lvl2pPr marL="914400" lvl="1" indent="-381000" algn="l">
              <a:lnSpc>
                <a:spcPct val="90000"/>
              </a:lnSpc>
              <a:spcBef>
                <a:spcPts val="500"/>
              </a:spcBef>
              <a:spcAft>
                <a:spcPts val="0"/>
              </a:spcAft>
              <a:buSzPts val="2400"/>
              <a:buChar char="•"/>
              <a:defRPr/>
            </a:lvl2pPr>
            <a:lvl3pPr marL="1371600" lvl="2" indent="-355600" algn="l">
              <a:lnSpc>
                <a:spcPct val="90000"/>
              </a:lnSpc>
              <a:spcBef>
                <a:spcPts val="500"/>
              </a:spcBef>
              <a:spcAft>
                <a:spcPts val="0"/>
              </a:spcAft>
              <a:buSzPts val="20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SzPts val="1800"/>
              <a:buChar char="•"/>
              <a:defRPr/>
            </a:lvl6pPr>
            <a:lvl7pPr marL="3200400" lvl="6" indent="-342900" algn="l">
              <a:lnSpc>
                <a:spcPct val="90000"/>
              </a:lnSpc>
              <a:spcBef>
                <a:spcPts val="500"/>
              </a:spcBef>
              <a:spcAft>
                <a:spcPts val="0"/>
              </a:spcAft>
              <a:buSzPts val="1800"/>
              <a:buChar char="•"/>
              <a:defRPr/>
            </a:lvl7pPr>
            <a:lvl8pPr marL="3657600" lvl="7" indent="-342900" algn="l">
              <a:lnSpc>
                <a:spcPct val="90000"/>
              </a:lnSpc>
              <a:spcBef>
                <a:spcPts val="500"/>
              </a:spcBef>
              <a:spcAft>
                <a:spcPts val="0"/>
              </a:spcAft>
              <a:buSzPts val="1800"/>
              <a:buChar char="•"/>
              <a:defRPr/>
            </a:lvl8pPr>
            <a:lvl9pPr marL="4114800" lvl="8" indent="-342900" algn="l">
              <a:lnSpc>
                <a:spcPct val="90000"/>
              </a:lnSpc>
              <a:spcBef>
                <a:spcPts val="500"/>
              </a:spcBef>
              <a:spcAft>
                <a:spcPts val="0"/>
              </a:spcAft>
              <a:buSzPts val="1800"/>
              <a:buChar char="•"/>
              <a:defRPr/>
            </a:lvl9pPr>
          </a:lstStyle>
          <a:p>
            <a:endParaRPr/>
          </a:p>
        </p:txBody>
      </p:sp>
      <p:sp>
        <p:nvSpPr>
          <p:cNvPr id="573" name="Google Shape;573;p113"/>
          <p:cNvSpPr/>
          <p:nvPr/>
        </p:nvSpPr>
        <p:spPr>
          <a:xfrm>
            <a:off x="9791984" y="6642556"/>
            <a:ext cx="2400016" cy="215444"/>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None/>
            </a:pPr>
            <a:r>
              <a:rPr lang="cs-CZ" sz="800" b="0" i="0" u="none" strike="noStrike" cap="none">
                <a:solidFill>
                  <a:schemeClr val="dk1"/>
                </a:solidFill>
                <a:latin typeface="Arial"/>
                <a:ea typeface="Arial"/>
                <a:cs typeface="Arial"/>
                <a:sym typeface="Arial"/>
              </a:rPr>
              <a:t>© 2022 SHL and its affiliates. All rights reserved.</a:t>
            </a:r>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3_Large Image (horizontal C)">
  <p:cSld name="3_Large Image (horizontal C)">
    <p:bg>
      <p:bgPr>
        <a:solidFill>
          <a:schemeClr val="dk1"/>
        </a:solidFill>
        <a:effectLst/>
      </p:bgPr>
    </p:bg>
    <p:spTree>
      <p:nvGrpSpPr>
        <p:cNvPr id="1" name="Shape 574"/>
        <p:cNvGrpSpPr/>
        <p:nvPr/>
      </p:nvGrpSpPr>
      <p:grpSpPr>
        <a:xfrm>
          <a:off x="0" y="0"/>
          <a:ext cx="0" cy="0"/>
          <a:chOff x="0" y="0"/>
          <a:chExt cx="0" cy="0"/>
        </a:xfrm>
      </p:grpSpPr>
      <p:pic>
        <p:nvPicPr>
          <p:cNvPr id="575" name="Google Shape;575;p114"/>
          <p:cNvPicPr preferRelativeResize="0"/>
          <p:nvPr/>
        </p:nvPicPr>
        <p:blipFill rotWithShape="1">
          <a:blip r:embed="rId2">
            <a:alphaModFix/>
          </a:blip>
          <a:srcRect/>
          <a:stretch/>
        </p:blipFill>
        <p:spPr>
          <a:xfrm>
            <a:off x="855099" y="6294232"/>
            <a:ext cx="798746" cy="439310"/>
          </a:xfrm>
          <a:prstGeom prst="rect">
            <a:avLst/>
          </a:prstGeom>
          <a:noFill/>
          <a:ln>
            <a:noFill/>
          </a:ln>
        </p:spPr>
      </p:pic>
      <p:cxnSp>
        <p:nvCxnSpPr>
          <p:cNvPr id="576" name="Google Shape;576;p114"/>
          <p:cNvCxnSpPr/>
          <p:nvPr/>
        </p:nvCxnSpPr>
        <p:spPr>
          <a:xfrm>
            <a:off x="803350" y="6352065"/>
            <a:ext cx="0" cy="307463"/>
          </a:xfrm>
          <a:prstGeom prst="straightConnector1">
            <a:avLst/>
          </a:prstGeom>
          <a:noFill/>
          <a:ln w="9525" cap="flat" cmpd="sng">
            <a:solidFill>
              <a:schemeClr val="lt1"/>
            </a:solidFill>
            <a:prstDash val="solid"/>
            <a:round/>
            <a:headEnd type="none" w="sm" len="sm"/>
            <a:tailEnd type="none" w="sm" len="sm"/>
          </a:ln>
        </p:spPr>
      </p:cxnSp>
      <p:sp>
        <p:nvSpPr>
          <p:cNvPr id="577" name="Google Shape;577;p114"/>
          <p:cNvSpPr txBox="1"/>
          <p:nvPr/>
        </p:nvSpPr>
        <p:spPr>
          <a:xfrm>
            <a:off x="262803" y="6370065"/>
            <a:ext cx="536961" cy="276999"/>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None/>
            </a:pPr>
            <a:fld id="{00000000-1234-1234-1234-123412341234}" type="slidenum">
              <a:rPr lang="cs-CZ" sz="1200" b="0" i="0" u="none" strike="noStrike" cap="none">
                <a:solidFill>
                  <a:schemeClr val="lt1"/>
                </a:solidFill>
                <a:latin typeface="Arial"/>
                <a:ea typeface="Arial"/>
                <a:cs typeface="Arial"/>
                <a:sym typeface="Arial"/>
              </a:rPr>
              <a:t>‹#›</a:t>
            </a:fld>
            <a:endParaRPr sz="1200" b="0" i="0" u="none" strike="noStrike" cap="none">
              <a:solidFill>
                <a:schemeClr val="lt1"/>
              </a:solidFill>
              <a:latin typeface="Arial"/>
              <a:ea typeface="Arial"/>
              <a:cs typeface="Arial"/>
              <a:sym typeface="Arial"/>
            </a:endParaRPr>
          </a:p>
        </p:txBody>
      </p:sp>
      <p:cxnSp>
        <p:nvCxnSpPr>
          <p:cNvPr id="578" name="Google Shape;578;p114"/>
          <p:cNvCxnSpPr/>
          <p:nvPr/>
        </p:nvCxnSpPr>
        <p:spPr>
          <a:xfrm>
            <a:off x="803350" y="6352065"/>
            <a:ext cx="0" cy="307463"/>
          </a:xfrm>
          <a:prstGeom prst="straightConnector1">
            <a:avLst/>
          </a:prstGeom>
          <a:noFill/>
          <a:ln w="9525" cap="flat" cmpd="sng">
            <a:solidFill>
              <a:schemeClr val="lt1"/>
            </a:solidFill>
            <a:prstDash val="solid"/>
            <a:round/>
            <a:headEnd type="none" w="sm" len="sm"/>
            <a:tailEnd type="none" w="sm" len="sm"/>
          </a:ln>
        </p:spPr>
      </p:cxnSp>
      <p:sp>
        <p:nvSpPr>
          <p:cNvPr id="579" name="Google Shape;579;p114"/>
          <p:cNvSpPr/>
          <p:nvPr/>
        </p:nvSpPr>
        <p:spPr>
          <a:xfrm>
            <a:off x="9791984" y="6642556"/>
            <a:ext cx="2400016" cy="215444"/>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None/>
            </a:pPr>
            <a:r>
              <a:rPr lang="cs-CZ" sz="800" b="0" i="0" u="none" strike="noStrike" cap="none">
                <a:solidFill>
                  <a:schemeClr val="lt1"/>
                </a:solidFill>
                <a:latin typeface="Arial"/>
                <a:ea typeface="Arial"/>
                <a:cs typeface="Arial"/>
                <a:sym typeface="Arial"/>
              </a:rPr>
              <a:t>© 2022 SHL and its affiliates. All rights reserved.</a:t>
            </a:r>
            <a:endParaRPr/>
          </a:p>
        </p:txBody>
      </p:sp>
      <p:sp>
        <p:nvSpPr>
          <p:cNvPr id="580" name="Google Shape;580;p114"/>
          <p:cNvSpPr txBox="1">
            <a:spLocks noGrp="1"/>
          </p:cNvSpPr>
          <p:nvPr>
            <p:ph type="body" idx="1"/>
          </p:nvPr>
        </p:nvSpPr>
        <p:spPr>
          <a:xfrm>
            <a:off x="4482307" y="6659528"/>
            <a:ext cx="3227387" cy="211137"/>
          </a:xfrm>
          <a:prstGeom prst="rect">
            <a:avLst/>
          </a:prstGeom>
          <a:noFill/>
          <a:ln>
            <a:noFill/>
          </a:ln>
        </p:spPr>
        <p:txBody>
          <a:bodyPr spcFirstLastPara="1" wrap="square" lIns="91425" tIns="45700" rIns="91425" bIns="45700" anchor="ctr" anchorCtr="0">
            <a:noAutofit/>
          </a:bodyPr>
          <a:lstStyle>
            <a:lvl1pPr marL="457200" lvl="0" indent="-228600" algn="ctr">
              <a:lnSpc>
                <a:spcPct val="90000"/>
              </a:lnSpc>
              <a:spcBef>
                <a:spcPts val="1000"/>
              </a:spcBef>
              <a:spcAft>
                <a:spcPts val="0"/>
              </a:spcAft>
              <a:buSzPts val="2800"/>
              <a:buNone/>
              <a:defRPr sz="800">
                <a:solidFill>
                  <a:schemeClr val="lt1"/>
                </a:solidFill>
                <a:latin typeface="Arial"/>
                <a:ea typeface="Arial"/>
                <a:cs typeface="Arial"/>
                <a:sym typeface="Arial"/>
              </a:defRPr>
            </a:lvl1pPr>
            <a:lvl2pPr marL="914400" lvl="1" indent="-381000" algn="l">
              <a:lnSpc>
                <a:spcPct val="90000"/>
              </a:lnSpc>
              <a:spcBef>
                <a:spcPts val="500"/>
              </a:spcBef>
              <a:spcAft>
                <a:spcPts val="0"/>
              </a:spcAft>
              <a:buSzPts val="2400"/>
              <a:buChar char="•"/>
              <a:defRPr/>
            </a:lvl2pPr>
            <a:lvl3pPr marL="1371600" lvl="2" indent="-355600" algn="l">
              <a:lnSpc>
                <a:spcPct val="90000"/>
              </a:lnSpc>
              <a:spcBef>
                <a:spcPts val="500"/>
              </a:spcBef>
              <a:spcAft>
                <a:spcPts val="0"/>
              </a:spcAft>
              <a:buSzPts val="20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SzPts val="1800"/>
              <a:buChar char="•"/>
              <a:defRPr/>
            </a:lvl6pPr>
            <a:lvl7pPr marL="3200400" lvl="6" indent="-342900" algn="l">
              <a:lnSpc>
                <a:spcPct val="90000"/>
              </a:lnSpc>
              <a:spcBef>
                <a:spcPts val="500"/>
              </a:spcBef>
              <a:spcAft>
                <a:spcPts val="0"/>
              </a:spcAft>
              <a:buSzPts val="1800"/>
              <a:buChar char="•"/>
              <a:defRPr/>
            </a:lvl7pPr>
            <a:lvl8pPr marL="3657600" lvl="7" indent="-342900" algn="l">
              <a:lnSpc>
                <a:spcPct val="90000"/>
              </a:lnSpc>
              <a:spcBef>
                <a:spcPts val="500"/>
              </a:spcBef>
              <a:spcAft>
                <a:spcPts val="0"/>
              </a:spcAft>
              <a:buSzPts val="1800"/>
              <a:buChar char="•"/>
              <a:defRPr/>
            </a:lvl8pPr>
            <a:lvl9pPr marL="4114800" lvl="8" indent="-342900" algn="l">
              <a:lnSpc>
                <a:spcPct val="90000"/>
              </a:lnSpc>
              <a:spcBef>
                <a:spcPts val="500"/>
              </a:spcBef>
              <a:spcAft>
                <a:spcPts val="0"/>
              </a:spcAft>
              <a:buSzPts val="1800"/>
              <a:buChar char="•"/>
              <a:defRPr/>
            </a:lvl9pPr>
          </a:lstStyle>
          <a:p>
            <a:endParaRPr/>
          </a:p>
        </p:txBody>
      </p:sp>
      <p:sp>
        <p:nvSpPr>
          <p:cNvPr id="581" name="Google Shape;581;p114"/>
          <p:cNvSpPr txBox="1">
            <a:spLocks noGrp="1"/>
          </p:cNvSpPr>
          <p:nvPr>
            <p:ph type="body" idx="2"/>
          </p:nvPr>
        </p:nvSpPr>
        <p:spPr>
          <a:xfrm>
            <a:off x="1309955" y="3482119"/>
            <a:ext cx="6394977" cy="1051994"/>
          </a:xfrm>
          <a:prstGeom prst="rect">
            <a:avLst/>
          </a:prstGeom>
          <a:noFill/>
          <a:ln>
            <a:noFill/>
          </a:ln>
        </p:spPr>
        <p:txBody>
          <a:bodyPr spcFirstLastPara="1" wrap="square" lIns="91425" tIns="45700" rIns="91425" bIns="45700" anchor="b" anchorCtr="0">
            <a:noAutofit/>
          </a:bodyPr>
          <a:lstStyle>
            <a:lvl1pPr marL="457200" lvl="0" indent="-228600" algn="l">
              <a:lnSpc>
                <a:spcPct val="90000"/>
              </a:lnSpc>
              <a:spcBef>
                <a:spcPts val="1000"/>
              </a:spcBef>
              <a:spcAft>
                <a:spcPts val="0"/>
              </a:spcAft>
              <a:buSzPts val="2800"/>
              <a:buNone/>
              <a:defRPr b="1">
                <a:solidFill>
                  <a:schemeClr val="lt1"/>
                </a:solidFill>
                <a:latin typeface="Arial"/>
                <a:ea typeface="Arial"/>
                <a:cs typeface="Arial"/>
                <a:sym typeface="Arial"/>
              </a:defRPr>
            </a:lvl1pPr>
            <a:lvl2pPr marL="914400" lvl="1" indent="-381000" algn="l">
              <a:lnSpc>
                <a:spcPct val="90000"/>
              </a:lnSpc>
              <a:spcBef>
                <a:spcPts val="500"/>
              </a:spcBef>
              <a:spcAft>
                <a:spcPts val="0"/>
              </a:spcAft>
              <a:buSzPts val="2400"/>
              <a:buChar char="•"/>
              <a:defRPr/>
            </a:lvl2pPr>
            <a:lvl3pPr marL="1371600" lvl="2" indent="-355600" algn="l">
              <a:lnSpc>
                <a:spcPct val="90000"/>
              </a:lnSpc>
              <a:spcBef>
                <a:spcPts val="500"/>
              </a:spcBef>
              <a:spcAft>
                <a:spcPts val="0"/>
              </a:spcAft>
              <a:buSzPts val="20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SzPts val="1800"/>
              <a:buChar char="•"/>
              <a:defRPr/>
            </a:lvl6pPr>
            <a:lvl7pPr marL="3200400" lvl="6" indent="-342900" algn="l">
              <a:lnSpc>
                <a:spcPct val="90000"/>
              </a:lnSpc>
              <a:spcBef>
                <a:spcPts val="500"/>
              </a:spcBef>
              <a:spcAft>
                <a:spcPts val="0"/>
              </a:spcAft>
              <a:buSzPts val="1800"/>
              <a:buChar char="•"/>
              <a:defRPr/>
            </a:lvl7pPr>
            <a:lvl8pPr marL="3657600" lvl="7" indent="-342900" algn="l">
              <a:lnSpc>
                <a:spcPct val="90000"/>
              </a:lnSpc>
              <a:spcBef>
                <a:spcPts val="500"/>
              </a:spcBef>
              <a:spcAft>
                <a:spcPts val="0"/>
              </a:spcAft>
              <a:buSzPts val="1800"/>
              <a:buChar char="•"/>
              <a:defRPr/>
            </a:lvl8pPr>
            <a:lvl9pPr marL="4114800" lvl="8" indent="-342900" algn="l">
              <a:lnSpc>
                <a:spcPct val="90000"/>
              </a:lnSpc>
              <a:spcBef>
                <a:spcPts val="500"/>
              </a:spcBef>
              <a:spcAft>
                <a:spcPts val="0"/>
              </a:spcAft>
              <a:buSzPts val="1800"/>
              <a:buChar char="•"/>
              <a:defRPr/>
            </a:lvl9pPr>
          </a:lstStyle>
          <a:p>
            <a:endParaRPr/>
          </a:p>
        </p:txBody>
      </p:sp>
      <p:sp>
        <p:nvSpPr>
          <p:cNvPr id="582" name="Google Shape;582;p114"/>
          <p:cNvSpPr txBox="1">
            <a:spLocks noGrp="1"/>
          </p:cNvSpPr>
          <p:nvPr>
            <p:ph type="body" idx="3"/>
          </p:nvPr>
        </p:nvSpPr>
        <p:spPr>
          <a:xfrm>
            <a:off x="1309955" y="4654526"/>
            <a:ext cx="6394977" cy="1210819"/>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SzPts val="2800"/>
              <a:buFont typeface="Arial"/>
              <a:buNone/>
              <a:defRPr sz="1800">
                <a:solidFill>
                  <a:schemeClr val="lt1"/>
                </a:solidFill>
                <a:latin typeface="Arial"/>
                <a:ea typeface="Arial"/>
                <a:cs typeface="Arial"/>
                <a:sym typeface="Arial"/>
              </a:defRPr>
            </a:lvl1pPr>
            <a:lvl2pPr marL="914400" lvl="1" indent="-381000" algn="l">
              <a:lnSpc>
                <a:spcPct val="90000"/>
              </a:lnSpc>
              <a:spcBef>
                <a:spcPts val="500"/>
              </a:spcBef>
              <a:spcAft>
                <a:spcPts val="0"/>
              </a:spcAft>
              <a:buSzPts val="2400"/>
              <a:buChar char="•"/>
              <a:defRPr/>
            </a:lvl2pPr>
            <a:lvl3pPr marL="1371600" lvl="2" indent="-355600" algn="l">
              <a:lnSpc>
                <a:spcPct val="90000"/>
              </a:lnSpc>
              <a:spcBef>
                <a:spcPts val="500"/>
              </a:spcBef>
              <a:spcAft>
                <a:spcPts val="0"/>
              </a:spcAft>
              <a:buSzPts val="20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SzPts val="1800"/>
              <a:buChar char="•"/>
              <a:defRPr/>
            </a:lvl6pPr>
            <a:lvl7pPr marL="3200400" lvl="6" indent="-342900" algn="l">
              <a:lnSpc>
                <a:spcPct val="90000"/>
              </a:lnSpc>
              <a:spcBef>
                <a:spcPts val="500"/>
              </a:spcBef>
              <a:spcAft>
                <a:spcPts val="0"/>
              </a:spcAft>
              <a:buSzPts val="1800"/>
              <a:buChar char="•"/>
              <a:defRPr/>
            </a:lvl7pPr>
            <a:lvl8pPr marL="3657600" lvl="7" indent="-342900" algn="l">
              <a:lnSpc>
                <a:spcPct val="90000"/>
              </a:lnSpc>
              <a:spcBef>
                <a:spcPts val="500"/>
              </a:spcBef>
              <a:spcAft>
                <a:spcPts val="0"/>
              </a:spcAft>
              <a:buSzPts val="1800"/>
              <a:buChar char="•"/>
              <a:defRPr/>
            </a:lvl8pPr>
            <a:lvl9pPr marL="4114800" lvl="8" indent="-342900" algn="l">
              <a:lnSpc>
                <a:spcPct val="90000"/>
              </a:lnSpc>
              <a:spcBef>
                <a:spcPts val="500"/>
              </a:spcBef>
              <a:spcAft>
                <a:spcPts val="0"/>
              </a:spcAft>
              <a:buSzPts val="1800"/>
              <a:buChar char="•"/>
              <a:defRPr/>
            </a:lvl9pPr>
          </a:lstStyle>
          <a:p>
            <a:endParaRPr/>
          </a:p>
        </p:txBody>
      </p:sp>
      <p:pic>
        <p:nvPicPr>
          <p:cNvPr id="583" name="Google Shape;583;p114"/>
          <p:cNvPicPr preferRelativeResize="0"/>
          <p:nvPr/>
        </p:nvPicPr>
        <p:blipFill rotWithShape="1">
          <a:blip r:embed="rId3">
            <a:alphaModFix/>
          </a:blip>
          <a:srcRect/>
          <a:stretch/>
        </p:blipFill>
        <p:spPr>
          <a:xfrm>
            <a:off x="8994024" y="3251453"/>
            <a:ext cx="5359592" cy="5726301"/>
          </a:xfrm>
          <a:prstGeom prst="rect">
            <a:avLst/>
          </a:prstGeom>
          <a:noFill/>
          <a:ln>
            <a:noFill/>
          </a:ln>
        </p:spPr>
      </p:pic>
      <p:sp>
        <p:nvSpPr>
          <p:cNvPr id="584" name="Google Shape;584;p114"/>
          <p:cNvSpPr>
            <a:spLocks noGrp="1"/>
          </p:cNvSpPr>
          <p:nvPr>
            <p:ph type="pic" idx="4"/>
          </p:nvPr>
        </p:nvSpPr>
        <p:spPr>
          <a:xfrm>
            <a:off x="-3176" y="115"/>
            <a:ext cx="12195175" cy="3251338"/>
          </a:xfrm>
          <a:prstGeom prst="rect">
            <a:avLst/>
          </a:prstGeom>
          <a:solidFill>
            <a:schemeClr val="accent6"/>
          </a:solidFill>
          <a:ln>
            <a:noFill/>
          </a:ln>
        </p:spPr>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3_Large Image (circle)">
  <p:cSld name="3_Large Image (circle)">
    <p:spTree>
      <p:nvGrpSpPr>
        <p:cNvPr id="1" name="Shape 585"/>
        <p:cNvGrpSpPr/>
        <p:nvPr/>
      </p:nvGrpSpPr>
      <p:grpSpPr>
        <a:xfrm>
          <a:off x="0" y="0"/>
          <a:ext cx="0" cy="0"/>
          <a:chOff x="0" y="0"/>
          <a:chExt cx="0" cy="0"/>
        </a:xfrm>
      </p:grpSpPr>
      <p:grpSp>
        <p:nvGrpSpPr>
          <p:cNvPr id="586" name="Google Shape;586;p115"/>
          <p:cNvGrpSpPr/>
          <p:nvPr/>
        </p:nvGrpSpPr>
        <p:grpSpPr>
          <a:xfrm>
            <a:off x="6129205" y="409326"/>
            <a:ext cx="6818770" cy="6557822"/>
            <a:chOff x="6057955" y="409326"/>
            <a:chExt cx="6818770" cy="6557822"/>
          </a:xfrm>
        </p:grpSpPr>
        <p:pic>
          <p:nvPicPr>
            <p:cNvPr id="587" name="Google Shape;587;p115"/>
            <p:cNvPicPr preferRelativeResize="0"/>
            <p:nvPr/>
          </p:nvPicPr>
          <p:blipFill rotWithShape="1">
            <a:blip r:embed="rId2">
              <a:alphaModFix/>
            </a:blip>
            <a:srcRect/>
            <a:stretch/>
          </p:blipFill>
          <p:spPr>
            <a:xfrm>
              <a:off x="7912775" y="1653528"/>
              <a:ext cx="4963950" cy="5303594"/>
            </a:xfrm>
            <a:prstGeom prst="rect">
              <a:avLst/>
            </a:prstGeom>
            <a:noFill/>
            <a:ln>
              <a:noFill/>
            </a:ln>
          </p:spPr>
        </p:pic>
        <p:pic>
          <p:nvPicPr>
            <p:cNvPr id="588" name="Google Shape;588;p115"/>
            <p:cNvPicPr preferRelativeResize="0"/>
            <p:nvPr/>
          </p:nvPicPr>
          <p:blipFill rotWithShape="1">
            <a:blip r:embed="rId3">
              <a:alphaModFix/>
            </a:blip>
            <a:srcRect/>
            <a:stretch/>
          </p:blipFill>
          <p:spPr>
            <a:xfrm>
              <a:off x="6057955" y="409326"/>
              <a:ext cx="6423549" cy="6423557"/>
            </a:xfrm>
            <a:prstGeom prst="rect">
              <a:avLst/>
            </a:prstGeom>
            <a:noFill/>
            <a:ln>
              <a:noFill/>
            </a:ln>
          </p:spPr>
        </p:pic>
        <p:sp>
          <p:nvSpPr>
            <p:cNvPr id="589" name="Google Shape;589;p115"/>
            <p:cNvSpPr/>
            <p:nvPr/>
          </p:nvSpPr>
          <p:spPr>
            <a:xfrm>
              <a:off x="11247756" y="1309210"/>
              <a:ext cx="386850" cy="385729"/>
            </a:xfrm>
            <a:prstGeom prst="ellipse">
              <a:avLst/>
            </a:prstGeom>
            <a:solidFill>
              <a:schemeClr val="dk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590" name="Google Shape;590;p115"/>
            <p:cNvSpPr/>
            <p:nvPr/>
          </p:nvSpPr>
          <p:spPr>
            <a:xfrm>
              <a:off x="11082561" y="768012"/>
              <a:ext cx="193425" cy="192864"/>
            </a:xfrm>
            <a:prstGeom prst="ellipse">
              <a:avLst/>
            </a:prstGeom>
            <a:solidFill>
              <a:schemeClr val="l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591" name="Google Shape;591;p115"/>
            <p:cNvSpPr/>
            <p:nvPr/>
          </p:nvSpPr>
          <p:spPr>
            <a:xfrm>
              <a:off x="6951574" y="5655109"/>
              <a:ext cx="216765" cy="216137"/>
            </a:xfrm>
            <a:prstGeom prst="ellipse">
              <a:avLst/>
            </a:prstGeom>
            <a:solidFill>
              <a:schemeClr val="l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592" name="Google Shape;592;p115"/>
            <p:cNvSpPr/>
            <p:nvPr/>
          </p:nvSpPr>
          <p:spPr>
            <a:xfrm>
              <a:off x="7119668" y="6666901"/>
              <a:ext cx="301120" cy="300247"/>
            </a:xfrm>
            <a:prstGeom prst="ellipse">
              <a:avLst/>
            </a:prstGeom>
            <a:solidFill>
              <a:schemeClr val="accent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accent3"/>
                </a:solidFill>
                <a:latin typeface="Arial"/>
                <a:ea typeface="Arial"/>
                <a:cs typeface="Arial"/>
                <a:sym typeface="Arial"/>
              </a:endParaRPr>
            </a:p>
          </p:txBody>
        </p:sp>
        <p:sp>
          <p:nvSpPr>
            <p:cNvPr id="593" name="Google Shape;593;p115"/>
            <p:cNvSpPr/>
            <p:nvPr/>
          </p:nvSpPr>
          <p:spPr>
            <a:xfrm>
              <a:off x="7735723" y="5934845"/>
              <a:ext cx="850045" cy="847581"/>
            </a:xfrm>
            <a:prstGeom prst="ellipse">
              <a:avLst/>
            </a:prstGeom>
            <a:solidFill>
              <a:schemeClr val="dk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594" name="Google Shape;594;p115"/>
            <p:cNvSpPr/>
            <p:nvPr/>
          </p:nvSpPr>
          <p:spPr>
            <a:xfrm>
              <a:off x="9250096" y="6358635"/>
              <a:ext cx="386850" cy="385729"/>
            </a:xfrm>
            <a:prstGeom prst="ellipse">
              <a:avLst/>
            </a:prstGeom>
            <a:solidFill>
              <a:schemeClr val="dk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595" name="Google Shape;595;p115"/>
            <p:cNvSpPr/>
            <p:nvPr/>
          </p:nvSpPr>
          <p:spPr>
            <a:xfrm>
              <a:off x="6298168" y="5091382"/>
              <a:ext cx="377370" cy="376276"/>
            </a:xfrm>
            <a:prstGeom prst="ellipse">
              <a:avLst/>
            </a:prstGeom>
            <a:solidFill>
              <a:schemeClr val="accent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accent3"/>
                </a:solidFill>
                <a:latin typeface="Arial"/>
                <a:ea typeface="Arial"/>
                <a:cs typeface="Arial"/>
                <a:sym typeface="Arial"/>
              </a:endParaRPr>
            </a:p>
          </p:txBody>
        </p:sp>
        <p:sp>
          <p:nvSpPr>
            <p:cNvPr id="596" name="Google Shape;596;p115"/>
            <p:cNvSpPr/>
            <p:nvPr/>
          </p:nvSpPr>
          <p:spPr>
            <a:xfrm>
              <a:off x="7196958" y="1626920"/>
              <a:ext cx="4156086" cy="4156084"/>
            </a:xfrm>
            <a:prstGeom prst="ellipse">
              <a:avLst/>
            </a:prstGeom>
            <a:noFill/>
            <a:ln w="1651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grpSp>
      <p:cxnSp>
        <p:nvCxnSpPr>
          <p:cNvPr id="597" name="Google Shape;597;p115"/>
          <p:cNvCxnSpPr/>
          <p:nvPr/>
        </p:nvCxnSpPr>
        <p:spPr>
          <a:xfrm>
            <a:off x="803350" y="6352065"/>
            <a:ext cx="0" cy="307463"/>
          </a:xfrm>
          <a:prstGeom prst="straightConnector1">
            <a:avLst/>
          </a:prstGeom>
          <a:noFill/>
          <a:ln w="9525" cap="flat" cmpd="sng">
            <a:solidFill>
              <a:srgbClr val="BFBFBF"/>
            </a:solidFill>
            <a:prstDash val="solid"/>
            <a:round/>
            <a:headEnd type="none" w="sm" len="sm"/>
            <a:tailEnd type="none" w="sm" len="sm"/>
          </a:ln>
        </p:spPr>
      </p:cxnSp>
      <p:sp>
        <p:nvSpPr>
          <p:cNvPr id="598" name="Google Shape;598;p115"/>
          <p:cNvSpPr txBox="1"/>
          <p:nvPr/>
        </p:nvSpPr>
        <p:spPr>
          <a:xfrm>
            <a:off x="262803" y="6370065"/>
            <a:ext cx="536961" cy="276999"/>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None/>
            </a:pPr>
            <a:fld id="{00000000-1234-1234-1234-123412341234}" type="slidenum">
              <a:rPr lang="cs-CZ" sz="1200" b="0" i="0" u="none" strike="noStrike" cap="none">
                <a:solidFill>
                  <a:schemeClr val="lt2"/>
                </a:solidFill>
                <a:latin typeface="Arial"/>
                <a:ea typeface="Arial"/>
                <a:cs typeface="Arial"/>
                <a:sym typeface="Arial"/>
              </a:rPr>
              <a:t>‹#›</a:t>
            </a:fld>
            <a:endParaRPr sz="1200" b="0" i="0" u="none" strike="noStrike" cap="none">
              <a:solidFill>
                <a:schemeClr val="lt2"/>
              </a:solidFill>
              <a:latin typeface="Arial"/>
              <a:ea typeface="Arial"/>
              <a:cs typeface="Arial"/>
              <a:sym typeface="Arial"/>
            </a:endParaRPr>
          </a:p>
        </p:txBody>
      </p:sp>
      <p:cxnSp>
        <p:nvCxnSpPr>
          <p:cNvPr id="599" name="Google Shape;599;p115"/>
          <p:cNvCxnSpPr/>
          <p:nvPr/>
        </p:nvCxnSpPr>
        <p:spPr>
          <a:xfrm>
            <a:off x="803350" y="6352065"/>
            <a:ext cx="0" cy="307463"/>
          </a:xfrm>
          <a:prstGeom prst="straightConnector1">
            <a:avLst/>
          </a:prstGeom>
          <a:noFill/>
          <a:ln w="9525" cap="flat" cmpd="sng">
            <a:solidFill>
              <a:srgbClr val="BFBFBF"/>
            </a:solidFill>
            <a:prstDash val="solid"/>
            <a:round/>
            <a:headEnd type="none" w="sm" len="sm"/>
            <a:tailEnd type="none" w="sm" len="sm"/>
          </a:ln>
        </p:spPr>
      </p:cxnSp>
      <p:pic>
        <p:nvPicPr>
          <p:cNvPr id="600" name="Google Shape;600;p115" descr="A picture containing text, tableware, dishware, plate&#10;&#10;Description automatically generated"/>
          <p:cNvPicPr preferRelativeResize="0"/>
          <p:nvPr/>
        </p:nvPicPr>
        <p:blipFill rotWithShape="1">
          <a:blip r:embed="rId4">
            <a:alphaModFix/>
          </a:blip>
          <a:srcRect/>
          <a:stretch/>
        </p:blipFill>
        <p:spPr>
          <a:xfrm>
            <a:off x="857271" y="6291740"/>
            <a:ext cx="799279" cy="442766"/>
          </a:xfrm>
          <a:prstGeom prst="rect">
            <a:avLst/>
          </a:prstGeom>
          <a:noFill/>
          <a:ln>
            <a:noFill/>
          </a:ln>
        </p:spPr>
      </p:pic>
      <p:sp>
        <p:nvSpPr>
          <p:cNvPr id="601" name="Google Shape;601;p115"/>
          <p:cNvSpPr txBox="1">
            <a:spLocks noGrp="1"/>
          </p:cNvSpPr>
          <p:nvPr>
            <p:ph type="body" idx="1"/>
          </p:nvPr>
        </p:nvSpPr>
        <p:spPr>
          <a:xfrm>
            <a:off x="4482307" y="6659528"/>
            <a:ext cx="3227387" cy="211137"/>
          </a:xfrm>
          <a:prstGeom prst="rect">
            <a:avLst/>
          </a:prstGeom>
          <a:noFill/>
          <a:ln>
            <a:noFill/>
          </a:ln>
        </p:spPr>
        <p:txBody>
          <a:bodyPr spcFirstLastPara="1" wrap="square" lIns="91425" tIns="45700" rIns="91425" bIns="45700" anchor="ctr" anchorCtr="0">
            <a:noAutofit/>
          </a:bodyPr>
          <a:lstStyle>
            <a:lvl1pPr marL="457200" lvl="0" indent="-228600" algn="ctr">
              <a:lnSpc>
                <a:spcPct val="90000"/>
              </a:lnSpc>
              <a:spcBef>
                <a:spcPts val="1000"/>
              </a:spcBef>
              <a:spcAft>
                <a:spcPts val="0"/>
              </a:spcAft>
              <a:buSzPts val="2800"/>
              <a:buNone/>
              <a:defRPr sz="800">
                <a:latin typeface="Arial"/>
                <a:ea typeface="Arial"/>
                <a:cs typeface="Arial"/>
                <a:sym typeface="Arial"/>
              </a:defRPr>
            </a:lvl1pPr>
            <a:lvl2pPr marL="914400" lvl="1" indent="-381000" algn="l">
              <a:lnSpc>
                <a:spcPct val="90000"/>
              </a:lnSpc>
              <a:spcBef>
                <a:spcPts val="500"/>
              </a:spcBef>
              <a:spcAft>
                <a:spcPts val="0"/>
              </a:spcAft>
              <a:buSzPts val="2400"/>
              <a:buChar char="•"/>
              <a:defRPr/>
            </a:lvl2pPr>
            <a:lvl3pPr marL="1371600" lvl="2" indent="-355600" algn="l">
              <a:lnSpc>
                <a:spcPct val="90000"/>
              </a:lnSpc>
              <a:spcBef>
                <a:spcPts val="500"/>
              </a:spcBef>
              <a:spcAft>
                <a:spcPts val="0"/>
              </a:spcAft>
              <a:buSzPts val="20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SzPts val="1800"/>
              <a:buChar char="•"/>
              <a:defRPr/>
            </a:lvl6pPr>
            <a:lvl7pPr marL="3200400" lvl="6" indent="-342900" algn="l">
              <a:lnSpc>
                <a:spcPct val="90000"/>
              </a:lnSpc>
              <a:spcBef>
                <a:spcPts val="500"/>
              </a:spcBef>
              <a:spcAft>
                <a:spcPts val="0"/>
              </a:spcAft>
              <a:buSzPts val="1800"/>
              <a:buChar char="•"/>
              <a:defRPr/>
            </a:lvl7pPr>
            <a:lvl8pPr marL="3657600" lvl="7" indent="-342900" algn="l">
              <a:lnSpc>
                <a:spcPct val="90000"/>
              </a:lnSpc>
              <a:spcBef>
                <a:spcPts val="500"/>
              </a:spcBef>
              <a:spcAft>
                <a:spcPts val="0"/>
              </a:spcAft>
              <a:buSzPts val="1800"/>
              <a:buChar char="•"/>
              <a:defRPr/>
            </a:lvl8pPr>
            <a:lvl9pPr marL="4114800" lvl="8" indent="-342900" algn="l">
              <a:lnSpc>
                <a:spcPct val="90000"/>
              </a:lnSpc>
              <a:spcBef>
                <a:spcPts val="500"/>
              </a:spcBef>
              <a:spcAft>
                <a:spcPts val="0"/>
              </a:spcAft>
              <a:buSzPts val="1800"/>
              <a:buChar char="•"/>
              <a:defRPr/>
            </a:lvl9pPr>
          </a:lstStyle>
          <a:p>
            <a:endParaRPr/>
          </a:p>
        </p:txBody>
      </p:sp>
      <p:sp>
        <p:nvSpPr>
          <p:cNvPr id="602" name="Google Shape;602;p115"/>
          <p:cNvSpPr>
            <a:spLocks noGrp="1"/>
          </p:cNvSpPr>
          <p:nvPr>
            <p:ph type="pic" idx="2"/>
          </p:nvPr>
        </p:nvSpPr>
        <p:spPr>
          <a:xfrm>
            <a:off x="7317726" y="1697796"/>
            <a:ext cx="4023360" cy="4023360"/>
          </a:xfrm>
          <a:prstGeom prst="ellipse">
            <a:avLst/>
          </a:prstGeom>
          <a:solidFill>
            <a:schemeClr val="accent5"/>
          </a:solidFill>
          <a:ln>
            <a:noFill/>
          </a:ln>
        </p:spPr>
      </p:sp>
      <p:sp>
        <p:nvSpPr>
          <p:cNvPr id="603" name="Google Shape;603;p115"/>
          <p:cNvSpPr txBox="1">
            <a:spLocks noGrp="1"/>
          </p:cNvSpPr>
          <p:nvPr>
            <p:ph type="body" idx="3"/>
          </p:nvPr>
        </p:nvSpPr>
        <p:spPr>
          <a:xfrm>
            <a:off x="1309955" y="2081554"/>
            <a:ext cx="5173971" cy="1051994"/>
          </a:xfrm>
          <a:prstGeom prst="rect">
            <a:avLst/>
          </a:prstGeom>
          <a:noFill/>
          <a:ln>
            <a:noFill/>
          </a:ln>
        </p:spPr>
        <p:txBody>
          <a:bodyPr spcFirstLastPara="1" wrap="square" lIns="91425" tIns="45700" rIns="91425" bIns="45700" anchor="b" anchorCtr="0">
            <a:noAutofit/>
          </a:bodyPr>
          <a:lstStyle>
            <a:lvl1pPr marL="457200" lvl="0" indent="-228600" algn="l">
              <a:lnSpc>
                <a:spcPct val="90000"/>
              </a:lnSpc>
              <a:spcBef>
                <a:spcPts val="1000"/>
              </a:spcBef>
              <a:spcAft>
                <a:spcPts val="0"/>
              </a:spcAft>
              <a:buSzPts val="2800"/>
              <a:buNone/>
              <a:defRPr b="1">
                <a:solidFill>
                  <a:schemeClr val="dk1"/>
                </a:solidFill>
                <a:latin typeface="Arial"/>
                <a:ea typeface="Arial"/>
                <a:cs typeface="Arial"/>
                <a:sym typeface="Arial"/>
              </a:defRPr>
            </a:lvl1pPr>
            <a:lvl2pPr marL="914400" lvl="1" indent="-381000" algn="l">
              <a:lnSpc>
                <a:spcPct val="90000"/>
              </a:lnSpc>
              <a:spcBef>
                <a:spcPts val="500"/>
              </a:spcBef>
              <a:spcAft>
                <a:spcPts val="0"/>
              </a:spcAft>
              <a:buSzPts val="2400"/>
              <a:buChar char="•"/>
              <a:defRPr/>
            </a:lvl2pPr>
            <a:lvl3pPr marL="1371600" lvl="2" indent="-355600" algn="l">
              <a:lnSpc>
                <a:spcPct val="90000"/>
              </a:lnSpc>
              <a:spcBef>
                <a:spcPts val="500"/>
              </a:spcBef>
              <a:spcAft>
                <a:spcPts val="0"/>
              </a:spcAft>
              <a:buSzPts val="20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SzPts val="1800"/>
              <a:buChar char="•"/>
              <a:defRPr/>
            </a:lvl6pPr>
            <a:lvl7pPr marL="3200400" lvl="6" indent="-342900" algn="l">
              <a:lnSpc>
                <a:spcPct val="90000"/>
              </a:lnSpc>
              <a:spcBef>
                <a:spcPts val="500"/>
              </a:spcBef>
              <a:spcAft>
                <a:spcPts val="0"/>
              </a:spcAft>
              <a:buSzPts val="1800"/>
              <a:buChar char="•"/>
              <a:defRPr/>
            </a:lvl7pPr>
            <a:lvl8pPr marL="3657600" lvl="7" indent="-342900" algn="l">
              <a:lnSpc>
                <a:spcPct val="90000"/>
              </a:lnSpc>
              <a:spcBef>
                <a:spcPts val="500"/>
              </a:spcBef>
              <a:spcAft>
                <a:spcPts val="0"/>
              </a:spcAft>
              <a:buSzPts val="1800"/>
              <a:buChar char="•"/>
              <a:defRPr/>
            </a:lvl8pPr>
            <a:lvl9pPr marL="4114800" lvl="8" indent="-342900" algn="l">
              <a:lnSpc>
                <a:spcPct val="90000"/>
              </a:lnSpc>
              <a:spcBef>
                <a:spcPts val="500"/>
              </a:spcBef>
              <a:spcAft>
                <a:spcPts val="0"/>
              </a:spcAft>
              <a:buSzPts val="1800"/>
              <a:buChar char="•"/>
              <a:defRPr/>
            </a:lvl9pPr>
          </a:lstStyle>
          <a:p>
            <a:endParaRPr/>
          </a:p>
        </p:txBody>
      </p:sp>
      <p:sp>
        <p:nvSpPr>
          <p:cNvPr id="604" name="Google Shape;604;p115"/>
          <p:cNvSpPr txBox="1">
            <a:spLocks noGrp="1"/>
          </p:cNvSpPr>
          <p:nvPr>
            <p:ph type="body" idx="4"/>
          </p:nvPr>
        </p:nvSpPr>
        <p:spPr>
          <a:xfrm>
            <a:off x="1309955" y="3253961"/>
            <a:ext cx="5173971" cy="1210819"/>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SzPts val="2800"/>
              <a:buFont typeface="Arial"/>
              <a:buNone/>
              <a:defRPr sz="1800">
                <a:solidFill>
                  <a:schemeClr val="dk1"/>
                </a:solidFill>
                <a:latin typeface="Arial"/>
                <a:ea typeface="Arial"/>
                <a:cs typeface="Arial"/>
                <a:sym typeface="Arial"/>
              </a:defRPr>
            </a:lvl1pPr>
            <a:lvl2pPr marL="914400" lvl="1" indent="-381000" algn="l">
              <a:lnSpc>
                <a:spcPct val="90000"/>
              </a:lnSpc>
              <a:spcBef>
                <a:spcPts val="500"/>
              </a:spcBef>
              <a:spcAft>
                <a:spcPts val="0"/>
              </a:spcAft>
              <a:buSzPts val="2400"/>
              <a:buChar char="•"/>
              <a:defRPr/>
            </a:lvl2pPr>
            <a:lvl3pPr marL="1371600" lvl="2" indent="-355600" algn="l">
              <a:lnSpc>
                <a:spcPct val="90000"/>
              </a:lnSpc>
              <a:spcBef>
                <a:spcPts val="500"/>
              </a:spcBef>
              <a:spcAft>
                <a:spcPts val="0"/>
              </a:spcAft>
              <a:buSzPts val="20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SzPts val="1800"/>
              <a:buChar char="•"/>
              <a:defRPr/>
            </a:lvl6pPr>
            <a:lvl7pPr marL="3200400" lvl="6" indent="-342900" algn="l">
              <a:lnSpc>
                <a:spcPct val="90000"/>
              </a:lnSpc>
              <a:spcBef>
                <a:spcPts val="500"/>
              </a:spcBef>
              <a:spcAft>
                <a:spcPts val="0"/>
              </a:spcAft>
              <a:buSzPts val="1800"/>
              <a:buChar char="•"/>
              <a:defRPr/>
            </a:lvl7pPr>
            <a:lvl8pPr marL="3657600" lvl="7" indent="-342900" algn="l">
              <a:lnSpc>
                <a:spcPct val="90000"/>
              </a:lnSpc>
              <a:spcBef>
                <a:spcPts val="500"/>
              </a:spcBef>
              <a:spcAft>
                <a:spcPts val="0"/>
              </a:spcAft>
              <a:buSzPts val="1800"/>
              <a:buChar char="•"/>
              <a:defRPr/>
            </a:lvl8pPr>
            <a:lvl9pPr marL="4114800" lvl="8" indent="-342900" algn="l">
              <a:lnSpc>
                <a:spcPct val="90000"/>
              </a:lnSpc>
              <a:spcBef>
                <a:spcPts val="500"/>
              </a:spcBef>
              <a:spcAft>
                <a:spcPts val="0"/>
              </a:spcAft>
              <a:buSzPts val="1800"/>
              <a:buChar char="•"/>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Úvodní snímek s nadpisem" type="title">
  <p:cSld name="TITLE">
    <p:bg>
      <p:bgPr>
        <a:solidFill>
          <a:srgbClr val="DC4600"/>
        </a:solidFill>
        <a:effectLst/>
      </p:bgPr>
    </p:bg>
    <p:spTree>
      <p:nvGrpSpPr>
        <p:cNvPr id="1" name="Shape 42"/>
        <p:cNvGrpSpPr/>
        <p:nvPr/>
      </p:nvGrpSpPr>
      <p:grpSpPr>
        <a:xfrm>
          <a:off x="0" y="0"/>
          <a:ext cx="0" cy="0"/>
          <a:chOff x="0" y="0"/>
          <a:chExt cx="0" cy="0"/>
        </a:xfrm>
      </p:grpSpPr>
      <p:sp>
        <p:nvSpPr>
          <p:cNvPr id="43" name="Google Shape;43;p62"/>
          <p:cNvSpPr txBox="1">
            <a:spLocks noGrp="1"/>
          </p:cNvSpPr>
          <p:nvPr>
            <p:ph type="ctrTitle"/>
          </p:nvPr>
        </p:nvSpPr>
        <p:spPr>
          <a:xfrm>
            <a:off x="423334" y="317501"/>
            <a:ext cx="11566333" cy="625487"/>
          </a:xfrm>
          <a:prstGeom prst="rect">
            <a:avLst/>
          </a:prstGeom>
          <a:noFill/>
          <a:ln>
            <a:noFill/>
          </a:ln>
        </p:spPr>
        <p:txBody>
          <a:bodyPr spcFirstLastPara="1" wrap="square" lIns="0" tIns="0" rIns="0" bIns="0" anchor="t" anchorCtr="0">
            <a:normAutofit/>
          </a:bodyPr>
          <a:lstStyle>
            <a:lvl1pPr lvl="0" algn="l">
              <a:lnSpc>
                <a:spcPct val="112500"/>
              </a:lnSpc>
              <a:spcBef>
                <a:spcPts val="0"/>
              </a:spcBef>
              <a:spcAft>
                <a:spcPts val="0"/>
              </a:spcAft>
              <a:buSzPts val="4400"/>
              <a:buNone/>
              <a:defRPr sz="4000">
                <a:solidFill>
                  <a:schemeClr val="dk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4" name="Google Shape;44;p62"/>
          <p:cNvSpPr txBox="1">
            <a:spLocks noGrp="1"/>
          </p:cNvSpPr>
          <p:nvPr>
            <p:ph type="subTitle" idx="1"/>
          </p:nvPr>
        </p:nvSpPr>
        <p:spPr>
          <a:xfrm>
            <a:off x="423334" y="829338"/>
            <a:ext cx="11566333" cy="1477922"/>
          </a:xfrm>
          <a:prstGeom prst="rect">
            <a:avLst/>
          </a:prstGeom>
          <a:noFill/>
          <a:ln>
            <a:noFill/>
          </a:ln>
        </p:spPr>
        <p:txBody>
          <a:bodyPr spcFirstLastPara="1" wrap="square" lIns="0" tIns="0" rIns="91425" bIns="0" anchor="t" anchorCtr="0">
            <a:normAutofit/>
          </a:bodyPr>
          <a:lstStyle>
            <a:lvl1pPr lvl="0" algn="l">
              <a:lnSpc>
                <a:spcPct val="112500"/>
              </a:lnSpc>
              <a:spcBef>
                <a:spcPts val="1000"/>
              </a:spcBef>
              <a:spcAft>
                <a:spcPts val="0"/>
              </a:spcAft>
              <a:buSzPts val="2800"/>
              <a:buNone/>
              <a:defRPr sz="4000"/>
            </a:lvl1pPr>
            <a:lvl2pPr lvl="1" algn="ctr">
              <a:lnSpc>
                <a:spcPct val="90000"/>
              </a:lnSpc>
              <a:spcBef>
                <a:spcPts val="500"/>
              </a:spcBef>
              <a:spcAft>
                <a:spcPts val="0"/>
              </a:spcAft>
              <a:buSzPts val="2400"/>
              <a:buNone/>
              <a:defRPr sz="1500"/>
            </a:lvl2pPr>
            <a:lvl3pPr lvl="2" algn="ctr">
              <a:lnSpc>
                <a:spcPct val="90000"/>
              </a:lnSpc>
              <a:spcBef>
                <a:spcPts val="500"/>
              </a:spcBef>
              <a:spcAft>
                <a:spcPts val="0"/>
              </a:spcAft>
              <a:buSzPts val="2000"/>
              <a:buNone/>
              <a:defRPr sz="1350"/>
            </a:lvl3pPr>
            <a:lvl4pPr lvl="3" algn="ctr">
              <a:lnSpc>
                <a:spcPct val="90000"/>
              </a:lnSpc>
              <a:spcBef>
                <a:spcPts val="500"/>
              </a:spcBef>
              <a:spcAft>
                <a:spcPts val="0"/>
              </a:spcAft>
              <a:buSzPts val="1800"/>
              <a:buNone/>
              <a:defRPr sz="1200"/>
            </a:lvl4pPr>
            <a:lvl5pPr lvl="4" algn="ctr">
              <a:lnSpc>
                <a:spcPct val="90000"/>
              </a:lnSpc>
              <a:spcBef>
                <a:spcPts val="500"/>
              </a:spcBef>
              <a:spcAft>
                <a:spcPts val="0"/>
              </a:spcAft>
              <a:buSzPts val="1800"/>
              <a:buNone/>
              <a:defRPr sz="1200"/>
            </a:lvl5pPr>
            <a:lvl6pPr lvl="5" algn="ctr">
              <a:lnSpc>
                <a:spcPct val="90000"/>
              </a:lnSpc>
              <a:spcBef>
                <a:spcPts val="500"/>
              </a:spcBef>
              <a:spcAft>
                <a:spcPts val="0"/>
              </a:spcAft>
              <a:buSzPts val="1800"/>
              <a:buNone/>
              <a:defRPr sz="1200"/>
            </a:lvl6pPr>
            <a:lvl7pPr lvl="6" algn="ctr">
              <a:lnSpc>
                <a:spcPct val="90000"/>
              </a:lnSpc>
              <a:spcBef>
                <a:spcPts val="500"/>
              </a:spcBef>
              <a:spcAft>
                <a:spcPts val="0"/>
              </a:spcAft>
              <a:buSzPts val="1800"/>
              <a:buNone/>
              <a:defRPr sz="1200"/>
            </a:lvl7pPr>
            <a:lvl8pPr lvl="7" algn="ctr">
              <a:lnSpc>
                <a:spcPct val="90000"/>
              </a:lnSpc>
              <a:spcBef>
                <a:spcPts val="500"/>
              </a:spcBef>
              <a:spcAft>
                <a:spcPts val="0"/>
              </a:spcAft>
              <a:buSzPts val="1800"/>
              <a:buNone/>
              <a:defRPr sz="1200"/>
            </a:lvl8pPr>
            <a:lvl9pPr lvl="8" algn="ctr">
              <a:lnSpc>
                <a:spcPct val="90000"/>
              </a:lnSpc>
              <a:spcBef>
                <a:spcPts val="500"/>
              </a:spcBef>
              <a:spcAft>
                <a:spcPts val="0"/>
              </a:spcAft>
              <a:buSzPts val="1800"/>
              <a:buNone/>
              <a:defRPr sz="1200"/>
            </a:lvl9pPr>
          </a:lstStyle>
          <a:p>
            <a:endParaRPr/>
          </a:p>
        </p:txBody>
      </p:sp>
      <p:pic>
        <p:nvPicPr>
          <p:cNvPr id="45" name="Google Shape;45;p62"/>
          <p:cNvPicPr preferRelativeResize="0"/>
          <p:nvPr/>
        </p:nvPicPr>
        <p:blipFill rotWithShape="1">
          <a:blip r:embed="rId2">
            <a:alphaModFix/>
          </a:blip>
          <a:srcRect/>
          <a:stretch/>
        </p:blipFill>
        <p:spPr>
          <a:xfrm>
            <a:off x="0" y="3711940"/>
            <a:ext cx="12192000" cy="3146060"/>
          </a:xfrm>
          <a:prstGeom prst="rect">
            <a:avLst/>
          </a:prstGeom>
          <a:noFill/>
          <a:ln>
            <a:noFill/>
          </a:ln>
        </p:spPr>
      </p:pic>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4_Content (image circle lime)">
  <p:cSld name="4_Content (image circle lime)">
    <p:spTree>
      <p:nvGrpSpPr>
        <p:cNvPr id="1" name="Shape 605"/>
        <p:cNvGrpSpPr/>
        <p:nvPr/>
      </p:nvGrpSpPr>
      <p:grpSpPr>
        <a:xfrm>
          <a:off x="0" y="0"/>
          <a:ext cx="0" cy="0"/>
          <a:chOff x="0" y="0"/>
          <a:chExt cx="0" cy="0"/>
        </a:xfrm>
      </p:grpSpPr>
      <p:pic>
        <p:nvPicPr>
          <p:cNvPr id="606" name="Google Shape;606;p116"/>
          <p:cNvPicPr preferRelativeResize="0"/>
          <p:nvPr/>
        </p:nvPicPr>
        <p:blipFill rotWithShape="1">
          <a:blip r:embed="rId2">
            <a:alphaModFix/>
          </a:blip>
          <a:srcRect/>
          <a:stretch/>
        </p:blipFill>
        <p:spPr>
          <a:xfrm>
            <a:off x="597787" y="-4469173"/>
            <a:ext cx="13258800" cy="13258800"/>
          </a:xfrm>
          <a:prstGeom prst="rect">
            <a:avLst/>
          </a:prstGeom>
          <a:noFill/>
          <a:ln>
            <a:noFill/>
          </a:ln>
        </p:spPr>
      </p:pic>
      <p:grpSp>
        <p:nvGrpSpPr>
          <p:cNvPr id="607" name="Google Shape;607;p116"/>
          <p:cNvGrpSpPr/>
          <p:nvPr/>
        </p:nvGrpSpPr>
        <p:grpSpPr>
          <a:xfrm>
            <a:off x="7921136" y="-1116702"/>
            <a:ext cx="5719247" cy="6284324"/>
            <a:chOff x="5490153" y="-128327"/>
            <a:chExt cx="7362247" cy="8089650"/>
          </a:xfrm>
        </p:grpSpPr>
        <p:pic>
          <p:nvPicPr>
            <p:cNvPr id="608" name="Google Shape;608;p116"/>
            <p:cNvPicPr preferRelativeResize="0"/>
            <p:nvPr/>
          </p:nvPicPr>
          <p:blipFill rotWithShape="1">
            <a:blip r:embed="rId3">
              <a:alphaModFix/>
            </a:blip>
            <a:srcRect/>
            <a:stretch/>
          </p:blipFill>
          <p:spPr>
            <a:xfrm>
              <a:off x="7492808" y="1215040"/>
              <a:ext cx="5359592" cy="5726301"/>
            </a:xfrm>
            <a:prstGeom prst="rect">
              <a:avLst/>
            </a:prstGeom>
            <a:noFill/>
            <a:ln>
              <a:noFill/>
            </a:ln>
          </p:spPr>
        </p:pic>
        <p:pic>
          <p:nvPicPr>
            <p:cNvPr id="609" name="Google Shape;609;p116"/>
            <p:cNvPicPr preferRelativeResize="0"/>
            <p:nvPr/>
          </p:nvPicPr>
          <p:blipFill rotWithShape="1">
            <a:blip r:embed="rId4">
              <a:alphaModFix/>
            </a:blip>
            <a:srcRect/>
            <a:stretch/>
          </p:blipFill>
          <p:spPr>
            <a:xfrm>
              <a:off x="5490153" y="-128327"/>
              <a:ext cx="6935526" cy="6935526"/>
            </a:xfrm>
            <a:prstGeom prst="rect">
              <a:avLst/>
            </a:prstGeom>
            <a:noFill/>
            <a:ln>
              <a:noFill/>
            </a:ln>
          </p:spPr>
        </p:pic>
        <p:sp>
          <p:nvSpPr>
            <p:cNvPr id="610" name="Google Shape;610;p116"/>
            <p:cNvSpPr/>
            <p:nvPr/>
          </p:nvSpPr>
          <p:spPr>
            <a:xfrm>
              <a:off x="11093597" y="843280"/>
              <a:ext cx="417683" cy="416472"/>
            </a:xfrm>
            <a:prstGeom prst="ellipse">
              <a:avLst/>
            </a:prstGeom>
            <a:solidFill>
              <a:schemeClr val="dk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611" name="Google Shape;611;p116"/>
            <p:cNvSpPr/>
            <p:nvPr/>
          </p:nvSpPr>
          <p:spPr>
            <a:xfrm>
              <a:off x="10915236" y="258947"/>
              <a:ext cx="208842" cy="208236"/>
            </a:xfrm>
            <a:prstGeom prst="ellipse">
              <a:avLst/>
            </a:prstGeom>
            <a:solidFill>
              <a:schemeClr val="l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612" name="Google Shape;612;p116"/>
            <p:cNvSpPr/>
            <p:nvPr/>
          </p:nvSpPr>
          <p:spPr>
            <a:xfrm>
              <a:off x="6454996" y="5535555"/>
              <a:ext cx="234042" cy="233363"/>
            </a:xfrm>
            <a:prstGeom prst="ellipse">
              <a:avLst/>
            </a:prstGeom>
            <a:solidFill>
              <a:schemeClr val="l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613" name="Google Shape;613;p116"/>
            <p:cNvSpPr/>
            <p:nvPr/>
          </p:nvSpPr>
          <p:spPr>
            <a:xfrm>
              <a:off x="6406584" y="6842147"/>
              <a:ext cx="325119" cy="324177"/>
            </a:xfrm>
            <a:prstGeom prst="ellipse">
              <a:avLst/>
            </a:prstGeom>
            <a:solidFill>
              <a:schemeClr val="accent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accent3"/>
                </a:solidFill>
                <a:latin typeface="Arial"/>
                <a:ea typeface="Arial"/>
                <a:cs typeface="Arial"/>
                <a:sym typeface="Arial"/>
              </a:endParaRPr>
            </a:p>
          </p:txBody>
        </p:sp>
        <p:sp>
          <p:nvSpPr>
            <p:cNvPr id="614" name="Google Shape;614;p116"/>
            <p:cNvSpPr/>
            <p:nvPr/>
          </p:nvSpPr>
          <p:spPr>
            <a:xfrm>
              <a:off x="7301644" y="5837586"/>
              <a:ext cx="917796" cy="915135"/>
            </a:xfrm>
            <a:prstGeom prst="ellipse">
              <a:avLst/>
            </a:prstGeom>
            <a:solidFill>
              <a:schemeClr val="dk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615" name="Google Shape;615;p116"/>
            <p:cNvSpPr/>
            <p:nvPr/>
          </p:nvSpPr>
          <p:spPr>
            <a:xfrm>
              <a:off x="8936718" y="6295153"/>
              <a:ext cx="417683" cy="416472"/>
            </a:xfrm>
            <a:prstGeom prst="ellipse">
              <a:avLst/>
            </a:prstGeom>
            <a:solidFill>
              <a:schemeClr val="dk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616" name="Google Shape;616;p116"/>
            <p:cNvSpPr/>
            <p:nvPr/>
          </p:nvSpPr>
          <p:spPr>
            <a:xfrm>
              <a:off x="7811992" y="7555057"/>
              <a:ext cx="407448" cy="406266"/>
            </a:xfrm>
            <a:prstGeom prst="ellipse">
              <a:avLst/>
            </a:prstGeom>
            <a:solidFill>
              <a:schemeClr val="accent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accent3"/>
                </a:solidFill>
                <a:latin typeface="Arial"/>
                <a:ea typeface="Arial"/>
                <a:cs typeface="Arial"/>
                <a:sym typeface="Arial"/>
              </a:endParaRPr>
            </a:p>
          </p:txBody>
        </p:sp>
      </p:grpSp>
      <p:cxnSp>
        <p:nvCxnSpPr>
          <p:cNvPr id="617" name="Google Shape;617;p116"/>
          <p:cNvCxnSpPr/>
          <p:nvPr/>
        </p:nvCxnSpPr>
        <p:spPr>
          <a:xfrm>
            <a:off x="803350" y="6352065"/>
            <a:ext cx="0" cy="307463"/>
          </a:xfrm>
          <a:prstGeom prst="straightConnector1">
            <a:avLst/>
          </a:prstGeom>
          <a:noFill/>
          <a:ln w="9525" cap="flat" cmpd="sng">
            <a:solidFill>
              <a:srgbClr val="BFBFBF"/>
            </a:solidFill>
            <a:prstDash val="solid"/>
            <a:round/>
            <a:headEnd type="none" w="sm" len="sm"/>
            <a:tailEnd type="none" w="sm" len="sm"/>
          </a:ln>
        </p:spPr>
      </p:cxnSp>
      <p:sp>
        <p:nvSpPr>
          <p:cNvPr id="618" name="Google Shape;618;p116"/>
          <p:cNvSpPr txBox="1"/>
          <p:nvPr/>
        </p:nvSpPr>
        <p:spPr>
          <a:xfrm>
            <a:off x="262803" y="6370065"/>
            <a:ext cx="536961" cy="276999"/>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None/>
            </a:pPr>
            <a:fld id="{00000000-1234-1234-1234-123412341234}" type="slidenum">
              <a:rPr lang="cs-CZ" sz="1200" b="0" i="0" u="none" strike="noStrike" cap="none">
                <a:solidFill>
                  <a:schemeClr val="lt2"/>
                </a:solidFill>
                <a:latin typeface="Arial"/>
                <a:ea typeface="Arial"/>
                <a:cs typeface="Arial"/>
                <a:sym typeface="Arial"/>
              </a:rPr>
              <a:t>‹#›</a:t>
            </a:fld>
            <a:endParaRPr sz="1200" b="0" i="0" u="none" strike="noStrike" cap="none">
              <a:solidFill>
                <a:schemeClr val="lt2"/>
              </a:solidFill>
              <a:latin typeface="Arial"/>
              <a:ea typeface="Arial"/>
              <a:cs typeface="Arial"/>
              <a:sym typeface="Arial"/>
            </a:endParaRPr>
          </a:p>
        </p:txBody>
      </p:sp>
      <p:cxnSp>
        <p:nvCxnSpPr>
          <p:cNvPr id="619" name="Google Shape;619;p116"/>
          <p:cNvCxnSpPr/>
          <p:nvPr/>
        </p:nvCxnSpPr>
        <p:spPr>
          <a:xfrm>
            <a:off x="803350" y="6352065"/>
            <a:ext cx="0" cy="307463"/>
          </a:xfrm>
          <a:prstGeom prst="straightConnector1">
            <a:avLst/>
          </a:prstGeom>
          <a:noFill/>
          <a:ln w="9525" cap="flat" cmpd="sng">
            <a:solidFill>
              <a:srgbClr val="BFBFBF"/>
            </a:solidFill>
            <a:prstDash val="solid"/>
            <a:round/>
            <a:headEnd type="none" w="sm" len="sm"/>
            <a:tailEnd type="none" w="sm" len="sm"/>
          </a:ln>
        </p:spPr>
      </p:cxnSp>
      <p:pic>
        <p:nvPicPr>
          <p:cNvPr id="620" name="Google Shape;620;p116" descr="A picture containing text, tableware, dishware, plate&#10;&#10;Description automatically generated"/>
          <p:cNvPicPr preferRelativeResize="0"/>
          <p:nvPr/>
        </p:nvPicPr>
        <p:blipFill rotWithShape="1">
          <a:blip r:embed="rId5">
            <a:alphaModFix/>
          </a:blip>
          <a:srcRect/>
          <a:stretch/>
        </p:blipFill>
        <p:spPr>
          <a:xfrm>
            <a:off x="857271" y="6291740"/>
            <a:ext cx="799279" cy="442766"/>
          </a:xfrm>
          <a:prstGeom prst="rect">
            <a:avLst/>
          </a:prstGeom>
          <a:noFill/>
          <a:ln>
            <a:noFill/>
          </a:ln>
        </p:spPr>
      </p:pic>
      <p:sp>
        <p:nvSpPr>
          <p:cNvPr id="621" name="Google Shape;621;p116"/>
          <p:cNvSpPr txBox="1">
            <a:spLocks noGrp="1"/>
          </p:cNvSpPr>
          <p:nvPr>
            <p:ph type="body" idx="1"/>
          </p:nvPr>
        </p:nvSpPr>
        <p:spPr>
          <a:xfrm>
            <a:off x="1309955" y="497107"/>
            <a:ext cx="6394977" cy="1051994"/>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SzPts val="2800"/>
              <a:buNone/>
              <a:defRPr b="1">
                <a:solidFill>
                  <a:schemeClr val="dk1"/>
                </a:solidFill>
                <a:latin typeface="Arial"/>
                <a:ea typeface="Arial"/>
                <a:cs typeface="Arial"/>
                <a:sym typeface="Arial"/>
              </a:defRPr>
            </a:lvl1pPr>
            <a:lvl2pPr marL="914400" lvl="1" indent="-381000" algn="l">
              <a:lnSpc>
                <a:spcPct val="90000"/>
              </a:lnSpc>
              <a:spcBef>
                <a:spcPts val="500"/>
              </a:spcBef>
              <a:spcAft>
                <a:spcPts val="0"/>
              </a:spcAft>
              <a:buSzPts val="2400"/>
              <a:buChar char="•"/>
              <a:defRPr/>
            </a:lvl2pPr>
            <a:lvl3pPr marL="1371600" lvl="2" indent="-355600" algn="l">
              <a:lnSpc>
                <a:spcPct val="90000"/>
              </a:lnSpc>
              <a:spcBef>
                <a:spcPts val="500"/>
              </a:spcBef>
              <a:spcAft>
                <a:spcPts val="0"/>
              </a:spcAft>
              <a:buSzPts val="20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SzPts val="1800"/>
              <a:buChar char="•"/>
              <a:defRPr/>
            </a:lvl6pPr>
            <a:lvl7pPr marL="3200400" lvl="6" indent="-342900" algn="l">
              <a:lnSpc>
                <a:spcPct val="90000"/>
              </a:lnSpc>
              <a:spcBef>
                <a:spcPts val="500"/>
              </a:spcBef>
              <a:spcAft>
                <a:spcPts val="0"/>
              </a:spcAft>
              <a:buSzPts val="1800"/>
              <a:buChar char="•"/>
              <a:defRPr/>
            </a:lvl7pPr>
            <a:lvl8pPr marL="3657600" lvl="7" indent="-342900" algn="l">
              <a:lnSpc>
                <a:spcPct val="90000"/>
              </a:lnSpc>
              <a:spcBef>
                <a:spcPts val="500"/>
              </a:spcBef>
              <a:spcAft>
                <a:spcPts val="0"/>
              </a:spcAft>
              <a:buSzPts val="1800"/>
              <a:buChar char="•"/>
              <a:defRPr/>
            </a:lvl8pPr>
            <a:lvl9pPr marL="4114800" lvl="8" indent="-342900" algn="l">
              <a:lnSpc>
                <a:spcPct val="90000"/>
              </a:lnSpc>
              <a:spcBef>
                <a:spcPts val="500"/>
              </a:spcBef>
              <a:spcAft>
                <a:spcPts val="0"/>
              </a:spcAft>
              <a:buSzPts val="1800"/>
              <a:buChar char="•"/>
              <a:defRPr/>
            </a:lvl9pPr>
          </a:lstStyle>
          <a:p>
            <a:endParaRPr/>
          </a:p>
        </p:txBody>
      </p:sp>
      <p:sp>
        <p:nvSpPr>
          <p:cNvPr id="622" name="Google Shape;622;p116"/>
          <p:cNvSpPr txBox="1">
            <a:spLocks noGrp="1"/>
          </p:cNvSpPr>
          <p:nvPr>
            <p:ph type="body" idx="2"/>
          </p:nvPr>
        </p:nvSpPr>
        <p:spPr>
          <a:xfrm>
            <a:off x="4482307" y="6659528"/>
            <a:ext cx="3227387" cy="211137"/>
          </a:xfrm>
          <a:prstGeom prst="rect">
            <a:avLst/>
          </a:prstGeom>
          <a:noFill/>
          <a:ln>
            <a:noFill/>
          </a:ln>
        </p:spPr>
        <p:txBody>
          <a:bodyPr spcFirstLastPara="1" wrap="square" lIns="91425" tIns="45700" rIns="91425" bIns="45700" anchor="ctr" anchorCtr="0">
            <a:noAutofit/>
          </a:bodyPr>
          <a:lstStyle>
            <a:lvl1pPr marL="457200" lvl="0" indent="-228600" algn="ctr">
              <a:lnSpc>
                <a:spcPct val="90000"/>
              </a:lnSpc>
              <a:spcBef>
                <a:spcPts val="1000"/>
              </a:spcBef>
              <a:spcAft>
                <a:spcPts val="0"/>
              </a:spcAft>
              <a:buSzPts val="2800"/>
              <a:buNone/>
              <a:defRPr sz="800">
                <a:latin typeface="Arial"/>
                <a:ea typeface="Arial"/>
                <a:cs typeface="Arial"/>
                <a:sym typeface="Arial"/>
              </a:defRPr>
            </a:lvl1pPr>
            <a:lvl2pPr marL="914400" lvl="1" indent="-381000" algn="l">
              <a:lnSpc>
                <a:spcPct val="90000"/>
              </a:lnSpc>
              <a:spcBef>
                <a:spcPts val="500"/>
              </a:spcBef>
              <a:spcAft>
                <a:spcPts val="0"/>
              </a:spcAft>
              <a:buSzPts val="2400"/>
              <a:buChar char="•"/>
              <a:defRPr/>
            </a:lvl2pPr>
            <a:lvl3pPr marL="1371600" lvl="2" indent="-355600" algn="l">
              <a:lnSpc>
                <a:spcPct val="90000"/>
              </a:lnSpc>
              <a:spcBef>
                <a:spcPts val="500"/>
              </a:spcBef>
              <a:spcAft>
                <a:spcPts val="0"/>
              </a:spcAft>
              <a:buSzPts val="20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SzPts val="1800"/>
              <a:buChar char="•"/>
              <a:defRPr/>
            </a:lvl6pPr>
            <a:lvl7pPr marL="3200400" lvl="6" indent="-342900" algn="l">
              <a:lnSpc>
                <a:spcPct val="90000"/>
              </a:lnSpc>
              <a:spcBef>
                <a:spcPts val="500"/>
              </a:spcBef>
              <a:spcAft>
                <a:spcPts val="0"/>
              </a:spcAft>
              <a:buSzPts val="1800"/>
              <a:buChar char="•"/>
              <a:defRPr/>
            </a:lvl7pPr>
            <a:lvl8pPr marL="3657600" lvl="7" indent="-342900" algn="l">
              <a:lnSpc>
                <a:spcPct val="90000"/>
              </a:lnSpc>
              <a:spcBef>
                <a:spcPts val="500"/>
              </a:spcBef>
              <a:spcAft>
                <a:spcPts val="0"/>
              </a:spcAft>
              <a:buSzPts val="1800"/>
              <a:buChar char="•"/>
              <a:defRPr/>
            </a:lvl8pPr>
            <a:lvl9pPr marL="4114800" lvl="8" indent="-342900" algn="l">
              <a:lnSpc>
                <a:spcPct val="90000"/>
              </a:lnSpc>
              <a:spcBef>
                <a:spcPts val="500"/>
              </a:spcBef>
              <a:spcAft>
                <a:spcPts val="0"/>
              </a:spcAft>
              <a:buSzPts val="1800"/>
              <a:buChar char="•"/>
              <a:defRPr/>
            </a:lvl9pPr>
          </a:lstStyle>
          <a:p>
            <a:endParaRPr/>
          </a:p>
        </p:txBody>
      </p:sp>
      <p:sp>
        <p:nvSpPr>
          <p:cNvPr id="623" name="Google Shape;623;p116"/>
          <p:cNvSpPr>
            <a:spLocks noGrp="1"/>
          </p:cNvSpPr>
          <p:nvPr>
            <p:ph type="pic" idx="3"/>
          </p:nvPr>
        </p:nvSpPr>
        <p:spPr>
          <a:xfrm>
            <a:off x="8934925" y="-27283"/>
            <a:ext cx="3364992" cy="3364992"/>
          </a:xfrm>
          <a:prstGeom prst="ellipse">
            <a:avLst/>
          </a:prstGeom>
          <a:solidFill>
            <a:srgbClr val="F4F4F4"/>
          </a:solidFill>
          <a:ln>
            <a:noFill/>
          </a:ln>
        </p:spPr>
      </p:sp>
      <p:sp>
        <p:nvSpPr>
          <p:cNvPr id="624" name="Google Shape;624;p116"/>
          <p:cNvSpPr txBox="1">
            <a:spLocks noGrp="1"/>
          </p:cNvSpPr>
          <p:nvPr>
            <p:ph type="body" idx="4"/>
          </p:nvPr>
        </p:nvSpPr>
        <p:spPr>
          <a:xfrm>
            <a:off x="1309955" y="1834723"/>
            <a:ext cx="6394977" cy="1775012"/>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SzPts val="2800"/>
              <a:buFont typeface="Arial"/>
              <a:buNone/>
              <a:defRPr sz="2000">
                <a:latin typeface="Arial"/>
                <a:ea typeface="Arial"/>
                <a:cs typeface="Arial"/>
                <a:sym typeface="Arial"/>
              </a:defRPr>
            </a:lvl1pPr>
            <a:lvl2pPr marL="914400" lvl="1" indent="-381000" algn="l">
              <a:lnSpc>
                <a:spcPct val="90000"/>
              </a:lnSpc>
              <a:spcBef>
                <a:spcPts val="500"/>
              </a:spcBef>
              <a:spcAft>
                <a:spcPts val="0"/>
              </a:spcAft>
              <a:buSzPts val="2400"/>
              <a:buChar char="•"/>
              <a:defRPr/>
            </a:lvl2pPr>
            <a:lvl3pPr marL="1371600" lvl="2" indent="-355600" algn="l">
              <a:lnSpc>
                <a:spcPct val="90000"/>
              </a:lnSpc>
              <a:spcBef>
                <a:spcPts val="500"/>
              </a:spcBef>
              <a:spcAft>
                <a:spcPts val="0"/>
              </a:spcAft>
              <a:buSzPts val="20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SzPts val="1800"/>
              <a:buChar char="•"/>
              <a:defRPr/>
            </a:lvl6pPr>
            <a:lvl7pPr marL="3200400" lvl="6" indent="-342900" algn="l">
              <a:lnSpc>
                <a:spcPct val="90000"/>
              </a:lnSpc>
              <a:spcBef>
                <a:spcPts val="500"/>
              </a:spcBef>
              <a:spcAft>
                <a:spcPts val="0"/>
              </a:spcAft>
              <a:buSzPts val="1800"/>
              <a:buChar char="•"/>
              <a:defRPr/>
            </a:lvl7pPr>
            <a:lvl8pPr marL="3657600" lvl="7" indent="-342900" algn="l">
              <a:lnSpc>
                <a:spcPct val="90000"/>
              </a:lnSpc>
              <a:spcBef>
                <a:spcPts val="500"/>
              </a:spcBef>
              <a:spcAft>
                <a:spcPts val="0"/>
              </a:spcAft>
              <a:buSzPts val="1800"/>
              <a:buChar char="•"/>
              <a:defRPr/>
            </a:lvl8pPr>
            <a:lvl9pPr marL="4114800" lvl="8" indent="-342900" algn="l">
              <a:lnSpc>
                <a:spcPct val="90000"/>
              </a:lnSpc>
              <a:spcBef>
                <a:spcPts val="500"/>
              </a:spcBef>
              <a:spcAft>
                <a:spcPts val="0"/>
              </a:spcAft>
              <a:buSzPts val="1800"/>
              <a:buChar char="•"/>
              <a:defRPr/>
            </a:lvl9pPr>
          </a:lstStyle>
          <a:p>
            <a:endParaRPr/>
          </a:p>
        </p:txBody>
      </p:sp>
      <p:sp>
        <p:nvSpPr>
          <p:cNvPr id="625" name="Google Shape;625;p116"/>
          <p:cNvSpPr txBox="1">
            <a:spLocks noGrp="1"/>
          </p:cNvSpPr>
          <p:nvPr>
            <p:ph type="body" idx="5"/>
          </p:nvPr>
        </p:nvSpPr>
        <p:spPr>
          <a:xfrm>
            <a:off x="1309955" y="3821005"/>
            <a:ext cx="6394977" cy="1775012"/>
          </a:xfrm>
          <a:prstGeom prst="rect">
            <a:avLst/>
          </a:prstGeom>
          <a:noFill/>
          <a:ln>
            <a:noFill/>
          </a:ln>
        </p:spPr>
        <p:txBody>
          <a:bodyPr spcFirstLastPara="1" wrap="square" lIns="91425" tIns="45700" rIns="91425" bIns="45700" anchor="t" anchorCtr="0">
            <a:normAutofit/>
          </a:bodyPr>
          <a:lstStyle>
            <a:lvl1pPr marL="457200" marR="0" lvl="0" indent="-387350" algn="l">
              <a:lnSpc>
                <a:spcPct val="120000"/>
              </a:lnSpc>
              <a:spcBef>
                <a:spcPts val="600"/>
              </a:spcBef>
              <a:spcAft>
                <a:spcPts val="0"/>
              </a:spcAft>
              <a:buClr>
                <a:schemeClr val="accent6"/>
              </a:buClr>
              <a:buSzPts val="2500"/>
              <a:buFont typeface="Arial"/>
              <a:buChar char="•"/>
              <a:defRPr sz="2000">
                <a:solidFill>
                  <a:schemeClr val="dk1"/>
                </a:solidFill>
                <a:latin typeface="Arial"/>
                <a:ea typeface="Arial"/>
                <a:cs typeface="Arial"/>
                <a:sym typeface="Arial"/>
              </a:defRPr>
            </a:lvl1pPr>
            <a:lvl2pPr marL="914400" lvl="1" indent="-381000" algn="l">
              <a:lnSpc>
                <a:spcPct val="90000"/>
              </a:lnSpc>
              <a:spcBef>
                <a:spcPts val="600"/>
              </a:spcBef>
              <a:spcAft>
                <a:spcPts val="0"/>
              </a:spcAft>
              <a:buSzPts val="2400"/>
              <a:buChar char="•"/>
              <a:defRPr sz="1800"/>
            </a:lvl2pPr>
            <a:lvl3pPr marL="1371600" lvl="2" indent="-355600" algn="l">
              <a:lnSpc>
                <a:spcPct val="90000"/>
              </a:lnSpc>
              <a:spcBef>
                <a:spcPts val="500"/>
              </a:spcBef>
              <a:spcAft>
                <a:spcPts val="0"/>
              </a:spcAft>
              <a:buSzPts val="2000"/>
              <a:buChar char="•"/>
              <a:defRPr sz="1600"/>
            </a:lvl3pPr>
            <a:lvl4pPr marL="1828800" lvl="3" indent="-342900" algn="l">
              <a:lnSpc>
                <a:spcPct val="90000"/>
              </a:lnSpc>
              <a:spcBef>
                <a:spcPts val="500"/>
              </a:spcBef>
              <a:spcAft>
                <a:spcPts val="0"/>
              </a:spcAft>
              <a:buSzPts val="1800"/>
              <a:buChar char="•"/>
              <a:defRPr sz="1400"/>
            </a:lvl4pPr>
            <a:lvl5pPr marL="2286000" lvl="4" indent="-342900" algn="l">
              <a:lnSpc>
                <a:spcPct val="90000"/>
              </a:lnSpc>
              <a:spcBef>
                <a:spcPts val="500"/>
              </a:spcBef>
              <a:spcAft>
                <a:spcPts val="0"/>
              </a:spcAft>
              <a:buSzPts val="1800"/>
              <a:buChar char="•"/>
              <a:defRPr sz="1400"/>
            </a:lvl5pPr>
            <a:lvl6pPr marL="2743200" lvl="5" indent="-342900" algn="l">
              <a:lnSpc>
                <a:spcPct val="90000"/>
              </a:lnSpc>
              <a:spcBef>
                <a:spcPts val="500"/>
              </a:spcBef>
              <a:spcAft>
                <a:spcPts val="0"/>
              </a:spcAft>
              <a:buSzPts val="1800"/>
              <a:buChar char="•"/>
              <a:defRPr/>
            </a:lvl6pPr>
            <a:lvl7pPr marL="3200400" lvl="6" indent="-342900" algn="l">
              <a:lnSpc>
                <a:spcPct val="90000"/>
              </a:lnSpc>
              <a:spcBef>
                <a:spcPts val="500"/>
              </a:spcBef>
              <a:spcAft>
                <a:spcPts val="0"/>
              </a:spcAft>
              <a:buSzPts val="1800"/>
              <a:buChar char="•"/>
              <a:defRPr/>
            </a:lvl7pPr>
            <a:lvl8pPr marL="3657600" lvl="7" indent="-342900" algn="l">
              <a:lnSpc>
                <a:spcPct val="90000"/>
              </a:lnSpc>
              <a:spcBef>
                <a:spcPts val="500"/>
              </a:spcBef>
              <a:spcAft>
                <a:spcPts val="0"/>
              </a:spcAft>
              <a:buSzPts val="1800"/>
              <a:buChar char="•"/>
              <a:defRPr/>
            </a:lvl8pPr>
            <a:lvl9pPr marL="4114800" lvl="8" indent="-342900" algn="l">
              <a:lnSpc>
                <a:spcPct val="90000"/>
              </a:lnSpc>
              <a:spcBef>
                <a:spcPts val="500"/>
              </a:spcBef>
              <a:spcAft>
                <a:spcPts val="0"/>
              </a:spcAft>
              <a:buSzPts val="1800"/>
              <a:buChar char="•"/>
              <a:defRPr/>
            </a:lvl9pPr>
          </a:lstStyle>
          <a:p>
            <a:endParaRP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5_Content (image circle lime)">
  <p:cSld name="5_Content (image circle lime)">
    <p:spTree>
      <p:nvGrpSpPr>
        <p:cNvPr id="1" name="Shape 626"/>
        <p:cNvGrpSpPr/>
        <p:nvPr/>
      </p:nvGrpSpPr>
      <p:grpSpPr>
        <a:xfrm>
          <a:off x="0" y="0"/>
          <a:ext cx="0" cy="0"/>
          <a:chOff x="0" y="0"/>
          <a:chExt cx="0" cy="0"/>
        </a:xfrm>
      </p:grpSpPr>
      <p:pic>
        <p:nvPicPr>
          <p:cNvPr id="627" name="Google Shape;627;p117"/>
          <p:cNvPicPr preferRelativeResize="0"/>
          <p:nvPr/>
        </p:nvPicPr>
        <p:blipFill rotWithShape="1">
          <a:blip r:embed="rId2">
            <a:alphaModFix/>
          </a:blip>
          <a:srcRect/>
          <a:stretch/>
        </p:blipFill>
        <p:spPr>
          <a:xfrm>
            <a:off x="586064" y="-4469173"/>
            <a:ext cx="13258800" cy="13258800"/>
          </a:xfrm>
          <a:prstGeom prst="rect">
            <a:avLst/>
          </a:prstGeom>
          <a:noFill/>
          <a:ln>
            <a:noFill/>
          </a:ln>
        </p:spPr>
      </p:pic>
      <p:grpSp>
        <p:nvGrpSpPr>
          <p:cNvPr id="628" name="Google Shape;628;p117"/>
          <p:cNvGrpSpPr/>
          <p:nvPr/>
        </p:nvGrpSpPr>
        <p:grpSpPr>
          <a:xfrm flipH="1">
            <a:off x="-755201" y="-185397"/>
            <a:ext cx="5719247" cy="6045423"/>
            <a:chOff x="5490153" y="-128327"/>
            <a:chExt cx="7362247" cy="7782118"/>
          </a:xfrm>
        </p:grpSpPr>
        <p:pic>
          <p:nvPicPr>
            <p:cNvPr id="629" name="Google Shape;629;p117"/>
            <p:cNvPicPr preferRelativeResize="0"/>
            <p:nvPr/>
          </p:nvPicPr>
          <p:blipFill rotWithShape="1">
            <a:blip r:embed="rId3">
              <a:alphaModFix/>
            </a:blip>
            <a:srcRect/>
            <a:stretch/>
          </p:blipFill>
          <p:spPr>
            <a:xfrm>
              <a:off x="7492808" y="1215040"/>
              <a:ext cx="5359592" cy="5726301"/>
            </a:xfrm>
            <a:prstGeom prst="rect">
              <a:avLst/>
            </a:prstGeom>
            <a:noFill/>
            <a:ln>
              <a:noFill/>
            </a:ln>
          </p:spPr>
        </p:pic>
        <p:pic>
          <p:nvPicPr>
            <p:cNvPr id="630" name="Google Shape;630;p117"/>
            <p:cNvPicPr preferRelativeResize="0"/>
            <p:nvPr/>
          </p:nvPicPr>
          <p:blipFill rotWithShape="1">
            <a:blip r:embed="rId4">
              <a:alphaModFix/>
            </a:blip>
            <a:srcRect/>
            <a:stretch/>
          </p:blipFill>
          <p:spPr>
            <a:xfrm>
              <a:off x="5490153" y="-128327"/>
              <a:ext cx="6935526" cy="6935526"/>
            </a:xfrm>
            <a:prstGeom prst="rect">
              <a:avLst/>
            </a:prstGeom>
            <a:noFill/>
            <a:ln>
              <a:noFill/>
            </a:ln>
          </p:spPr>
        </p:pic>
        <p:sp>
          <p:nvSpPr>
            <p:cNvPr id="631" name="Google Shape;631;p117"/>
            <p:cNvSpPr/>
            <p:nvPr/>
          </p:nvSpPr>
          <p:spPr>
            <a:xfrm>
              <a:off x="11093597" y="843280"/>
              <a:ext cx="417683" cy="416472"/>
            </a:xfrm>
            <a:prstGeom prst="ellipse">
              <a:avLst/>
            </a:prstGeom>
            <a:solidFill>
              <a:schemeClr val="dk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632" name="Google Shape;632;p117"/>
            <p:cNvSpPr/>
            <p:nvPr/>
          </p:nvSpPr>
          <p:spPr>
            <a:xfrm>
              <a:off x="10915236" y="258947"/>
              <a:ext cx="208842" cy="208236"/>
            </a:xfrm>
            <a:prstGeom prst="ellipse">
              <a:avLst/>
            </a:prstGeom>
            <a:solidFill>
              <a:schemeClr val="l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633" name="Google Shape;633;p117"/>
            <p:cNvSpPr/>
            <p:nvPr/>
          </p:nvSpPr>
          <p:spPr>
            <a:xfrm>
              <a:off x="6454996" y="5535555"/>
              <a:ext cx="234042" cy="233363"/>
            </a:xfrm>
            <a:prstGeom prst="ellipse">
              <a:avLst/>
            </a:prstGeom>
            <a:solidFill>
              <a:schemeClr val="l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634" name="Google Shape;634;p117"/>
            <p:cNvSpPr/>
            <p:nvPr/>
          </p:nvSpPr>
          <p:spPr>
            <a:xfrm>
              <a:off x="8056880" y="7329614"/>
              <a:ext cx="325119" cy="324177"/>
            </a:xfrm>
            <a:prstGeom prst="ellipse">
              <a:avLst/>
            </a:prstGeom>
            <a:solidFill>
              <a:schemeClr val="accent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accent3"/>
                </a:solidFill>
                <a:latin typeface="Arial"/>
                <a:ea typeface="Arial"/>
                <a:cs typeface="Arial"/>
                <a:sym typeface="Arial"/>
              </a:endParaRPr>
            </a:p>
          </p:txBody>
        </p:sp>
        <p:sp>
          <p:nvSpPr>
            <p:cNvPr id="635" name="Google Shape;635;p117"/>
            <p:cNvSpPr/>
            <p:nvPr/>
          </p:nvSpPr>
          <p:spPr>
            <a:xfrm>
              <a:off x="7301644" y="5837586"/>
              <a:ext cx="917796" cy="915135"/>
            </a:xfrm>
            <a:prstGeom prst="ellipse">
              <a:avLst/>
            </a:prstGeom>
            <a:solidFill>
              <a:schemeClr val="dk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636" name="Google Shape;636;p117"/>
            <p:cNvSpPr/>
            <p:nvPr/>
          </p:nvSpPr>
          <p:spPr>
            <a:xfrm>
              <a:off x="8936718" y="6295153"/>
              <a:ext cx="417683" cy="416472"/>
            </a:xfrm>
            <a:prstGeom prst="ellipse">
              <a:avLst/>
            </a:prstGeom>
            <a:solidFill>
              <a:schemeClr val="dk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637" name="Google Shape;637;p117"/>
            <p:cNvSpPr/>
            <p:nvPr/>
          </p:nvSpPr>
          <p:spPr>
            <a:xfrm>
              <a:off x="6484593" y="6779711"/>
              <a:ext cx="407448" cy="406266"/>
            </a:xfrm>
            <a:prstGeom prst="ellipse">
              <a:avLst/>
            </a:prstGeom>
            <a:solidFill>
              <a:schemeClr val="accent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accent3"/>
                </a:solidFill>
                <a:latin typeface="Arial"/>
                <a:ea typeface="Arial"/>
                <a:cs typeface="Arial"/>
                <a:sym typeface="Arial"/>
              </a:endParaRPr>
            </a:p>
          </p:txBody>
        </p:sp>
      </p:grpSp>
      <p:cxnSp>
        <p:nvCxnSpPr>
          <p:cNvPr id="638" name="Google Shape;638;p117"/>
          <p:cNvCxnSpPr/>
          <p:nvPr/>
        </p:nvCxnSpPr>
        <p:spPr>
          <a:xfrm>
            <a:off x="803350" y="6352065"/>
            <a:ext cx="0" cy="307463"/>
          </a:xfrm>
          <a:prstGeom prst="straightConnector1">
            <a:avLst/>
          </a:prstGeom>
          <a:noFill/>
          <a:ln w="9525" cap="flat" cmpd="sng">
            <a:solidFill>
              <a:srgbClr val="BFBFBF"/>
            </a:solidFill>
            <a:prstDash val="solid"/>
            <a:round/>
            <a:headEnd type="none" w="sm" len="sm"/>
            <a:tailEnd type="none" w="sm" len="sm"/>
          </a:ln>
        </p:spPr>
      </p:cxnSp>
      <p:sp>
        <p:nvSpPr>
          <p:cNvPr id="639" name="Google Shape;639;p117"/>
          <p:cNvSpPr txBox="1"/>
          <p:nvPr/>
        </p:nvSpPr>
        <p:spPr>
          <a:xfrm>
            <a:off x="262803" y="6370065"/>
            <a:ext cx="536961" cy="276999"/>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None/>
            </a:pPr>
            <a:fld id="{00000000-1234-1234-1234-123412341234}" type="slidenum">
              <a:rPr lang="cs-CZ" sz="1200" b="0" i="0" u="none" strike="noStrike" cap="none">
                <a:solidFill>
                  <a:schemeClr val="lt2"/>
                </a:solidFill>
                <a:latin typeface="Arial"/>
                <a:ea typeface="Arial"/>
                <a:cs typeface="Arial"/>
                <a:sym typeface="Arial"/>
              </a:rPr>
              <a:t>‹#›</a:t>
            </a:fld>
            <a:endParaRPr sz="1200" b="0" i="0" u="none" strike="noStrike" cap="none">
              <a:solidFill>
                <a:schemeClr val="lt2"/>
              </a:solidFill>
              <a:latin typeface="Arial"/>
              <a:ea typeface="Arial"/>
              <a:cs typeface="Arial"/>
              <a:sym typeface="Arial"/>
            </a:endParaRPr>
          </a:p>
        </p:txBody>
      </p:sp>
      <p:cxnSp>
        <p:nvCxnSpPr>
          <p:cNvPr id="640" name="Google Shape;640;p117"/>
          <p:cNvCxnSpPr/>
          <p:nvPr/>
        </p:nvCxnSpPr>
        <p:spPr>
          <a:xfrm>
            <a:off x="803350" y="6352065"/>
            <a:ext cx="0" cy="307463"/>
          </a:xfrm>
          <a:prstGeom prst="straightConnector1">
            <a:avLst/>
          </a:prstGeom>
          <a:noFill/>
          <a:ln w="9525" cap="flat" cmpd="sng">
            <a:solidFill>
              <a:srgbClr val="BFBFBF"/>
            </a:solidFill>
            <a:prstDash val="solid"/>
            <a:round/>
            <a:headEnd type="none" w="sm" len="sm"/>
            <a:tailEnd type="none" w="sm" len="sm"/>
          </a:ln>
        </p:spPr>
      </p:cxnSp>
      <p:pic>
        <p:nvPicPr>
          <p:cNvPr id="641" name="Google Shape;641;p117" descr="A picture containing text, tableware, dishware, plate&#10;&#10;Description automatically generated"/>
          <p:cNvPicPr preferRelativeResize="0"/>
          <p:nvPr/>
        </p:nvPicPr>
        <p:blipFill rotWithShape="1">
          <a:blip r:embed="rId5">
            <a:alphaModFix/>
          </a:blip>
          <a:srcRect/>
          <a:stretch/>
        </p:blipFill>
        <p:spPr>
          <a:xfrm>
            <a:off x="857271" y="6291740"/>
            <a:ext cx="799279" cy="442766"/>
          </a:xfrm>
          <a:prstGeom prst="rect">
            <a:avLst/>
          </a:prstGeom>
          <a:noFill/>
          <a:ln>
            <a:noFill/>
          </a:ln>
        </p:spPr>
      </p:pic>
      <p:sp>
        <p:nvSpPr>
          <p:cNvPr id="642" name="Google Shape;642;p117"/>
          <p:cNvSpPr txBox="1">
            <a:spLocks noGrp="1"/>
          </p:cNvSpPr>
          <p:nvPr>
            <p:ph type="body" idx="1"/>
          </p:nvPr>
        </p:nvSpPr>
        <p:spPr>
          <a:xfrm>
            <a:off x="4980883" y="492894"/>
            <a:ext cx="6394977" cy="1051994"/>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SzPts val="2800"/>
              <a:buNone/>
              <a:defRPr b="1">
                <a:latin typeface="Arial"/>
                <a:ea typeface="Arial"/>
                <a:cs typeface="Arial"/>
                <a:sym typeface="Arial"/>
              </a:defRPr>
            </a:lvl1pPr>
            <a:lvl2pPr marL="914400" lvl="1" indent="-381000" algn="l">
              <a:lnSpc>
                <a:spcPct val="90000"/>
              </a:lnSpc>
              <a:spcBef>
                <a:spcPts val="500"/>
              </a:spcBef>
              <a:spcAft>
                <a:spcPts val="0"/>
              </a:spcAft>
              <a:buSzPts val="2400"/>
              <a:buChar char="•"/>
              <a:defRPr/>
            </a:lvl2pPr>
            <a:lvl3pPr marL="1371600" lvl="2" indent="-355600" algn="l">
              <a:lnSpc>
                <a:spcPct val="90000"/>
              </a:lnSpc>
              <a:spcBef>
                <a:spcPts val="500"/>
              </a:spcBef>
              <a:spcAft>
                <a:spcPts val="0"/>
              </a:spcAft>
              <a:buSzPts val="20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SzPts val="1800"/>
              <a:buChar char="•"/>
              <a:defRPr/>
            </a:lvl6pPr>
            <a:lvl7pPr marL="3200400" lvl="6" indent="-342900" algn="l">
              <a:lnSpc>
                <a:spcPct val="90000"/>
              </a:lnSpc>
              <a:spcBef>
                <a:spcPts val="500"/>
              </a:spcBef>
              <a:spcAft>
                <a:spcPts val="0"/>
              </a:spcAft>
              <a:buSzPts val="1800"/>
              <a:buChar char="•"/>
              <a:defRPr/>
            </a:lvl7pPr>
            <a:lvl8pPr marL="3657600" lvl="7" indent="-342900" algn="l">
              <a:lnSpc>
                <a:spcPct val="90000"/>
              </a:lnSpc>
              <a:spcBef>
                <a:spcPts val="500"/>
              </a:spcBef>
              <a:spcAft>
                <a:spcPts val="0"/>
              </a:spcAft>
              <a:buSzPts val="1800"/>
              <a:buChar char="•"/>
              <a:defRPr/>
            </a:lvl8pPr>
            <a:lvl9pPr marL="4114800" lvl="8" indent="-342900" algn="l">
              <a:lnSpc>
                <a:spcPct val="90000"/>
              </a:lnSpc>
              <a:spcBef>
                <a:spcPts val="500"/>
              </a:spcBef>
              <a:spcAft>
                <a:spcPts val="0"/>
              </a:spcAft>
              <a:buSzPts val="1800"/>
              <a:buChar char="•"/>
              <a:defRPr/>
            </a:lvl9pPr>
          </a:lstStyle>
          <a:p>
            <a:endParaRPr/>
          </a:p>
        </p:txBody>
      </p:sp>
      <p:sp>
        <p:nvSpPr>
          <p:cNvPr id="643" name="Google Shape;643;p117"/>
          <p:cNvSpPr txBox="1">
            <a:spLocks noGrp="1"/>
          </p:cNvSpPr>
          <p:nvPr>
            <p:ph type="body" idx="2"/>
          </p:nvPr>
        </p:nvSpPr>
        <p:spPr>
          <a:xfrm>
            <a:off x="4482307" y="6659528"/>
            <a:ext cx="3227387" cy="211137"/>
          </a:xfrm>
          <a:prstGeom prst="rect">
            <a:avLst/>
          </a:prstGeom>
          <a:noFill/>
          <a:ln>
            <a:noFill/>
          </a:ln>
        </p:spPr>
        <p:txBody>
          <a:bodyPr spcFirstLastPara="1" wrap="square" lIns="91425" tIns="45700" rIns="91425" bIns="45700" anchor="ctr" anchorCtr="0">
            <a:noAutofit/>
          </a:bodyPr>
          <a:lstStyle>
            <a:lvl1pPr marL="457200" lvl="0" indent="-228600" algn="ctr">
              <a:lnSpc>
                <a:spcPct val="90000"/>
              </a:lnSpc>
              <a:spcBef>
                <a:spcPts val="1000"/>
              </a:spcBef>
              <a:spcAft>
                <a:spcPts val="0"/>
              </a:spcAft>
              <a:buSzPts val="2800"/>
              <a:buNone/>
              <a:defRPr sz="800">
                <a:latin typeface="Arial"/>
                <a:ea typeface="Arial"/>
                <a:cs typeface="Arial"/>
                <a:sym typeface="Arial"/>
              </a:defRPr>
            </a:lvl1pPr>
            <a:lvl2pPr marL="914400" lvl="1" indent="-381000" algn="l">
              <a:lnSpc>
                <a:spcPct val="90000"/>
              </a:lnSpc>
              <a:spcBef>
                <a:spcPts val="500"/>
              </a:spcBef>
              <a:spcAft>
                <a:spcPts val="0"/>
              </a:spcAft>
              <a:buSzPts val="2400"/>
              <a:buChar char="•"/>
              <a:defRPr/>
            </a:lvl2pPr>
            <a:lvl3pPr marL="1371600" lvl="2" indent="-355600" algn="l">
              <a:lnSpc>
                <a:spcPct val="90000"/>
              </a:lnSpc>
              <a:spcBef>
                <a:spcPts val="500"/>
              </a:spcBef>
              <a:spcAft>
                <a:spcPts val="0"/>
              </a:spcAft>
              <a:buSzPts val="20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SzPts val="1800"/>
              <a:buChar char="•"/>
              <a:defRPr/>
            </a:lvl6pPr>
            <a:lvl7pPr marL="3200400" lvl="6" indent="-342900" algn="l">
              <a:lnSpc>
                <a:spcPct val="90000"/>
              </a:lnSpc>
              <a:spcBef>
                <a:spcPts val="500"/>
              </a:spcBef>
              <a:spcAft>
                <a:spcPts val="0"/>
              </a:spcAft>
              <a:buSzPts val="1800"/>
              <a:buChar char="•"/>
              <a:defRPr/>
            </a:lvl7pPr>
            <a:lvl8pPr marL="3657600" lvl="7" indent="-342900" algn="l">
              <a:lnSpc>
                <a:spcPct val="90000"/>
              </a:lnSpc>
              <a:spcBef>
                <a:spcPts val="500"/>
              </a:spcBef>
              <a:spcAft>
                <a:spcPts val="0"/>
              </a:spcAft>
              <a:buSzPts val="1800"/>
              <a:buChar char="•"/>
              <a:defRPr/>
            </a:lvl8pPr>
            <a:lvl9pPr marL="4114800" lvl="8" indent="-342900" algn="l">
              <a:lnSpc>
                <a:spcPct val="90000"/>
              </a:lnSpc>
              <a:spcBef>
                <a:spcPts val="500"/>
              </a:spcBef>
              <a:spcAft>
                <a:spcPts val="0"/>
              </a:spcAft>
              <a:buSzPts val="1800"/>
              <a:buChar char="•"/>
              <a:defRPr/>
            </a:lvl9pPr>
          </a:lstStyle>
          <a:p>
            <a:endParaRPr/>
          </a:p>
        </p:txBody>
      </p:sp>
      <p:sp>
        <p:nvSpPr>
          <p:cNvPr id="644" name="Google Shape;644;p117"/>
          <p:cNvSpPr>
            <a:spLocks noGrp="1"/>
          </p:cNvSpPr>
          <p:nvPr>
            <p:ph type="pic" idx="3"/>
          </p:nvPr>
        </p:nvSpPr>
        <p:spPr>
          <a:xfrm>
            <a:off x="569228" y="894211"/>
            <a:ext cx="3364992" cy="3364992"/>
          </a:xfrm>
          <a:prstGeom prst="ellipse">
            <a:avLst/>
          </a:prstGeom>
          <a:solidFill>
            <a:srgbClr val="F4F4F4"/>
          </a:solidFill>
          <a:ln>
            <a:noFill/>
          </a:ln>
        </p:spPr>
      </p:sp>
      <p:sp>
        <p:nvSpPr>
          <p:cNvPr id="645" name="Google Shape;645;p117"/>
          <p:cNvSpPr txBox="1">
            <a:spLocks noGrp="1"/>
          </p:cNvSpPr>
          <p:nvPr>
            <p:ph type="body" idx="4"/>
          </p:nvPr>
        </p:nvSpPr>
        <p:spPr>
          <a:xfrm>
            <a:off x="4980883" y="1761055"/>
            <a:ext cx="6394977" cy="1775012"/>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SzPts val="2800"/>
              <a:buFont typeface="Arial"/>
              <a:buNone/>
              <a:defRPr sz="2000">
                <a:latin typeface="Arial"/>
                <a:ea typeface="Arial"/>
                <a:cs typeface="Arial"/>
                <a:sym typeface="Arial"/>
              </a:defRPr>
            </a:lvl1pPr>
            <a:lvl2pPr marL="914400" lvl="1" indent="-381000" algn="l">
              <a:lnSpc>
                <a:spcPct val="90000"/>
              </a:lnSpc>
              <a:spcBef>
                <a:spcPts val="500"/>
              </a:spcBef>
              <a:spcAft>
                <a:spcPts val="0"/>
              </a:spcAft>
              <a:buSzPts val="2400"/>
              <a:buChar char="•"/>
              <a:defRPr/>
            </a:lvl2pPr>
            <a:lvl3pPr marL="1371600" lvl="2" indent="-355600" algn="l">
              <a:lnSpc>
                <a:spcPct val="90000"/>
              </a:lnSpc>
              <a:spcBef>
                <a:spcPts val="500"/>
              </a:spcBef>
              <a:spcAft>
                <a:spcPts val="0"/>
              </a:spcAft>
              <a:buSzPts val="20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SzPts val="1800"/>
              <a:buChar char="•"/>
              <a:defRPr/>
            </a:lvl6pPr>
            <a:lvl7pPr marL="3200400" lvl="6" indent="-342900" algn="l">
              <a:lnSpc>
                <a:spcPct val="90000"/>
              </a:lnSpc>
              <a:spcBef>
                <a:spcPts val="500"/>
              </a:spcBef>
              <a:spcAft>
                <a:spcPts val="0"/>
              </a:spcAft>
              <a:buSzPts val="1800"/>
              <a:buChar char="•"/>
              <a:defRPr/>
            </a:lvl7pPr>
            <a:lvl8pPr marL="3657600" lvl="7" indent="-342900" algn="l">
              <a:lnSpc>
                <a:spcPct val="90000"/>
              </a:lnSpc>
              <a:spcBef>
                <a:spcPts val="500"/>
              </a:spcBef>
              <a:spcAft>
                <a:spcPts val="0"/>
              </a:spcAft>
              <a:buSzPts val="1800"/>
              <a:buChar char="•"/>
              <a:defRPr/>
            </a:lvl8pPr>
            <a:lvl9pPr marL="4114800" lvl="8" indent="-342900" algn="l">
              <a:lnSpc>
                <a:spcPct val="90000"/>
              </a:lnSpc>
              <a:spcBef>
                <a:spcPts val="500"/>
              </a:spcBef>
              <a:spcAft>
                <a:spcPts val="0"/>
              </a:spcAft>
              <a:buSzPts val="1800"/>
              <a:buChar char="•"/>
              <a:defRPr/>
            </a:lvl9pPr>
          </a:lstStyle>
          <a:p>
            <a:endParaRPr/>
          </a:p>
        </p:txBody>
      </p:sp>
      <p:sp>
        <p:nvSpPr>
          <p:cNvPr id="646" name="Google Shape;646;p117"/>
          <p:cNvSpPr txBox="1">
            <a:spLocks noGrp="1"/>
          </p:cNvSpPr>
          <p:nvPr>
            <p:ph type="body" idx="5"/>
          </p:nvPr>
        </p:nvSpPr>
        <p:spPr>
          <a:xfrm>
            <a:off x="4955336" y="3747337"/>
            <a:ext cx="6394977" cy="1775012"/>
          </a:xfrm>
          <a:prstGeom prst="rect">
            <a:avLst/>
          </a:prstGeom>
          <a:noFill/>
          <a:ln>
            <a:noFill/>
          </a:ln>
        </p:spPr>
        <p:txBody>
          <a:bodyPr spcFirstLastPara="1" wrap="square" lIns="91425" tIns="45700" rIns="91425" bIns="45700" anchor="t" anchorCtr="0">
            <a:normAutofit/>
          </a:bodyPr>
          <a:lstStyle>
            <a:lvl1pPr marL="457200" marR="0" lvl="0" indent="-387350" algn="l">
              <a:lnSpc>
                <a:spcPct val="120000"/>
              </a:lnSpc>
              <a:spcBef>
                <a:spcPts val="600"/>
              </a:spcBef>
              <a:spcAft>
                <a:spcPts val="0"/>
              </a:spcAft>
              <a:buClr>
                <a:schemeClr val="accent6"/>
              </a:buClr>
              <a:buSzPts val="2500"/>
              <a:buFont typeface="Arial"/>
              <a:buChar char="•"/>
              <a:defRPr sz="2000">
                <a:solidFill>
                  <a:schemeClr val="dk1"/>
                </a:solidFill>
                <a:latin typeface="Arial"/>
                <a:ea typeface="Arial"/>
                <a:cs typeface="Arial"/>
                <a:sym typeface="Arial"/>
              </a:defRPr>
            </a:lvl1pPr>
            <a:lvl2pPr marL="914400" lvl="1" indent="-381000" algn="l">
              <a:lnSpc>
                <a:spcPct val="90000"/>
              </a:lnSpc>
              <a:spcBef>
                <a:spcPts val="600"/>
              </a:spcBef>
              <a:spcAft>
                <a:spcPts val="0"/>
              </a:spcAft>
              <a:buSzPts val="2400"/>
              <a:buChar char="•"/>
              <a:defRPr sz="1800"/>
            </a:lvl2pPr>
            <a:lvl3pPr marL="1371600" lvl="2" indent="-355600" algn="l">
              <a:lnSpc>
                <a:spcPct val="90000"/>
              </a:lnSpc>
              <a:spcBef>
                <a:spcPts val="500"/>
              </a:spcBef>
              <a:spcAft>
                <a:spcPts val="0"/>
              </a:spcAft>
              <a:buSzPts val="2000"/>
              <a:buChar char="•"/>
              <a:defRPr sz="1600"/>
            </a:lvl3pPr>
            <a:lvl4pPr marL="1828800" lvl="3" indent="-342900" algn="l">
              <a:lnSpc>
                <a:spcPct val="90000"/>
              </a:lnSpc>
              <a:spcBef>
                <a:spcPts val="500"/>
              </a:spcBef>
              <a:spcAft>
                <a:spcPts val="0"/>
              </a:spcAft>
              <a:buSzPts val="1800"/>
              <a:buChar char="•"/>
              <a:defRPr sz="1400"/>
            </a:lvl4pPr>
            <a:lvl5pPr marL="2286000" lvl="4" indent="-342900" algn="l">
              <a:lnSpc>
                <a:spcPct val="90000"/>
              </a:lnSpc>
              <a:spcBef>
                <a:spcPts val="500"/>
              </a:spcBef>
              <a:spcAft>
                <a:spcPts val="0"/>
              </a:spcAft>
              <a:buSzPts val="1800"/>
              <a:buChar char="•"/>
              <a:defRPr sz="1400"/>
            </a:lvl5pPr>
            <a:lvl6pPr marL="2743200" lvl="5" indent="-342900" algn="l">
              <a:lnSpc>
                <a:spcPct val="90000"/>
              </a:lnSpc>
              <a:spcBef>
                <a:spcPts val="500"/>
              </a:spcBef>
              <a:spcAft>
                <a:spcPts val="0"/>
              </a:spcAft>
              <a:buSzPts val="1800"/>
              <a:buChar char="•"/>
              <a:defRPr/>
            </a:lvl6pPr>
            <a:lvl7pPr marL="3200400" lvl="6" indent="-342900" algn="l">
              <a:lnSpc>
                <a:spcPct val="90000"/>
              </a:lnSpc>
              <a:spcBef>
                <a:spcPts val="500"/>
              </a:spcBef>
              <a:spcAft>
                <a:spcPts val="0"/>
              </a:spcAft>
              <a:buSzPts val="1800"/>
              <a:buChar char="•"/>
              <a:defRPr/>
            </a:lvl7pPr>
            <a:lvl8pPr marL="3657600" lvl="7" indent="-342900" algn="l">
              <a:lnSpc>
                <a:spcPct val="90000"/>
              </a:lnSpc>
              <a:spcBef>
                <a:spcPts val="500"/>
              </a:spcBef>
              <a:spcAft>
                <a:spcPts val="0"/>
              </a:spcAft>
              <a:buSzPts val="1800"/>
              <a:buChar char="•"/>
              <a:defRPr/>
            </a:lvl8pPr>
            <a:lvl9pPr marL="4114800" lvl="8" indent="-342900" algn="l">
              <a:lnSpc>
                <a:spcPct val="90000"/>
              </a:lnSpc>
              <a:spcBef>
                <a:spcPts val="500"/>
              </a:spcBef>
              <a:spcAft>
                <a:spcPts val="0"/>
              </a:spcAft>
              <a:buSzPts val="1800"/>
              <a:buChar char="•"/>
              <a:defRPr/>
            </a:lvl9pPr>
          </a:lstStyle>
          <a:p>
            <a:endParaRPr/>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4_Content (image circle blue)">
  <p:cSld name="4_Content (image circle blue)">
    <p:spTree>
      <p:nvGrpSpPr>
        <p:cNvPr id="1" name="Shape 647"/>
        <p:cNvGrpSpPr/>
        <p:nvPr/>
      </p:nvGrpSpPr>
      <p:grpSpPr>
        <a:xfrm>
          <a:off x="0" y="0"/>
          <a:ext cx="0" cy="0"/>
          <a:chOff x="0" y="0"/>
          <a:chExt cx="0" cy="0"/>
        </a:xfrm>
      </p:grpSpPr>
      <p:pic>
        <p:nvPicPr>
          <p:cNvPr id="648" name="Google Shape;648;p118"/>
          <p:cNvPicPr preferRelativeResize="0"/>
          <p:nvPr/>
        </p:nvPicPr>
        <p:blipFill rotWithShape="1">
          <a:blip r:embed="rId2">
            <a:alphaModFix/>
          </a:blip>
          <a:srcRect/>
          <a:stretch/>
        </p:blipFill>
        <p:spPr>
          <a:xfrm>
            <a:off x="586064" y="-4469173"/>
            <a:ext cx="13258800" cy="13258800"/>
          </a:xfrm>
          <a:prstGeom prst="rect">
            <a:avLst/>
          </a:prstGeom>
          <a:noFill/>
          <a:ln>
            <a:noFill/>
          </a:ln>
        </p:spPr>
      </p:pic>
      <p:pic>
        <p:nvPicPr>
          <p:cNvPr id="649" name="Google Shape;649;p118" descr="A picture containing text, tableware, dishware, plate&#10;&#10;Description automatically generated"/>
          <p:cNvPicPr preferRelativeResize="0"/>
          <p:nvPr/>
        </p:nvPicPr>
        <p:blipFill rotWithShape="1">
          <a:blip r:embed="rId3">
            <a:alphaModFix/>
          </a:blip>
          <a:srcRect/>
          <a:stretch/>
        </p:blipFill>
        <p:spPr>
          <a:xfrm>
            <a:off x="857271" y="6291740"/>
            <a:ext cx="799279" cy="442766"/>
          </a:xfrm>
          <a:prstGeom prst="rect">
            <a:avLst/>
          </a:prstGeom>
          <a:noFill/>
          <a:ln>
            <a:noFill/>
          </a:ln>
        </p:spPr>
      </p:pic>
      <p:cxnSp>
        <p:nvCxnSpPr>
          <p:cNvPr id="650" name="Google Shape;650;p118"/>
          <p:cNvCxnSpPr/>
          <p:nvPr/>
        </p:nvCxnSpPr>
        <p:spPr>
          <a:xfrm>
            <a:off x="803350" y="6352065"/>
            <a:ext cx="0" cy="307463"/>
          </a:xfrm>
          <a:prstGeom prst="straightConnector1">
            <a:avLst/>
          </a:prstGeom>
          <a:noFill/>
          <a:ln w="9525" cap="flat" cmpd="sng">
            <a:solidFill>
              <a:srgbClr val="BFBFBF"/>
            </a:solidFill>
            <a:prstDash val="solid"/>
            <a:round/>
            <a:headEnd type="none" w="sm" len="sm"/>
            <a:tailEnd type="none" w="sm" len="sm"/>
          </a:ln>
        </p:spPr>
      </p:cxnSp>
      <p:sp>
        <p:nvSpPr>
          <p:cNvPr id="651" name="Google Shape;651;p118"/>
          <p:cNvSpPr txBox="1"/>
          <p:nvPr/>
        </p:nvSpPr>
        <p:spPr>
          <a:xfrm>
            <a:off x="262803" y="6370065"/>
            <a:ext cx="536961" cy="276999"/>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None/>
            </a:pPr>
            <a:fld id="{00000000-1234-1234-1234-123412341234}" type="slidenum">
              <a:rPr lang="cs-CZ" sz="1200" b="0" i="0" u="none" strike="noStrike" cap="none">
                <a:solidFill>
                  <a:schemeClr val="lt2"/>
                </a:solidFill>
                <a:latin typeface="Arial"/>
                <a:ea typeface="Arial"/>
                <a:cs typeface="Arial"/>
                <a:sym typeface="Arial"/>
              </a:rPr>
              <a:t>‹#›</a:t>
            </a:fld>
            <a:endParaRPr sz="1200" b="0" i="0" u="none" strike="noStrike" cap="none">
              <a:solidFill>
                <a:schemeClr val="lt2"/>
              </a:solidFill>
              <a:latin typeface="Arial"/>
              <a:ea typeface="Arial"/>
              <a:cs typeface="Arial"/>
              <a:sym typeface="Arial"/>
            </a:endParaRPr>
          </a:p>
        </p:txBody>
      </p:sp>
      <p:cxnSp>
        <p:nvCxnSpPr>
          <p:cNvPr id="652" name="Google Shape;652;p118"/>
          <p:cNvCxnSpPr/>
          <p:nvPr/>
        </p:nvCxnSpPr>
        <p:spPr>
          <a:xfrm>
            <a:off x="803350" y="6352065"/>
            <a:ext cx="0" cy="307463"/>
          </a:xfrm>
          <a:prstGeom prst="straightConnector1">
            <a:avLst/>
          </a:prstGeom>
          <a:noFill/>
          <a:ln w="9525" cap="flat" cmpd="sng">
            <a:solidFill>
              <a:srgbClr val="BFBFBF"/>
            </a:solidFill>
            <a:prstDash val="solid"/>
            <a:round/>
            <a:headEnd type="none" w="sm" len="sm"/>
            <a:tailEnd type="none" w="sm" len="sm"/>
          </a:ln>
        </p:spPr>
      </p:cxnSp>
      <p:grpSp>
        <p:nvGrpSpPr>
          <p:cNvPr id="653" name="Google Shape;653;p118"/>
          <p:cNvGrpSpPr/>
          <p:nvPr/>
        </p:nvGrpSpPr>
        <p:grpSpPr>
          <a:xfrm>
            <a:off x="7256852" y="1028014"/>
            <a:ext cx="5802817" cy="5573411"/>
            <a:chOff x="7256852" y="1028014"/>
            <a:chExt cx="5802817" cy="5573411"/>
          </a:xfrm>
        </p:grpSpPr>
        <p:pic>
          <p:nvPicPr>
            <p:cNvPr id="654" name="Google Shape;654;p118"/>
            <p:cNvPicPr preferRelativeResize="0"/>
            <p:nvPr/>
          </p:nvPicPr>
          <p:blipFill rotWithShape="1">
            <a:blip r:embed="rId4">
              <a:alphaModFix/>
            </a:blip>
            <a:srcRect/>
            <a:stretch/>
          </p:blipFill>
          <p:spPr>
            <a:xfrm>
              <a:off x="8896153" y="2153034"/>
              <a:ext cx="4163516" cy="4448391"/>
            </a:xfrm>
            <a:prstGeom prst="rect">
              <a:avLst/>
            </a:prstGeom>
            <a:noFill/>
            <a:ln>
              <a:noFill/>
            </a:ln>
          </p:spPr>
        </p:pic>
        <p:pic>
          <p:nvPicPr>
            <p:cNvPr id="655" name="Google Shape;655;p118"/>
            <p:cNvPicPr preferRelativeResize="0"/>
            <p:nvPr/>
          </p:nvPicPr>
          <p:blipFill rotWithShape="1">
            <a:blip r:embed="rId5">
              <a:alphaModFix/>
            </a:blip>
            <a:srcRect/>
            <a:stretch/>
          </p:blipFill>
          <p:spPr>
            <a:xfrm>
              <a:off x="7256852" y="1028014"/>
              <a:ext cx="5394960" cy="5394960"/>
            </a:xfrm>
            <a:prstGeom prst="rect">
              <a:avLst/>
            </a:prstGeom>
            <a:noFill/>
            <a:ln>
              <a:noFill/>
            </a:ln>
          </p:spPr>
        </p:pic>
        <p:sp>
          <p:nvSpPr>
            <p:cNvPr id="656" name="Google Shape;656;p118"/>
            <p:cNvSpPr/>
            <p:nvPr/>
          </p:nvSpPr>
          <p:spPr>
            <a:xfrm>
              <a:off x="11693370" y="1864238"/>
              <a:ext cx="324471" cy="323530"/>
            </a:xfrm>
            <a:prstGeom prst="ellipse">
              <a:avLst/>
            </a:prstGeom>
            <a:solidFill>
              <a:schemeClr val="dk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657" name="Google Shape;657;p118"/>
            <p:cNvSpPr/>
            <p:nvPr/>
          </p:nvSpPr>
          <p:spPr>
            <a:xfrm>
              <a:off x="11554813" y="1410308"/>
              <a:ext cx="162236" cy="161765"/>
            </a:xfrm>
            <a:prstGeom prst="ellipse">
              <a:avLst/>
            </a:prstGeom>
            <a:solidFill>
              <a:schemeClr val="l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658" name="Google Shape;658;p118"/>
            <p:cNvSpPr/>
            <p:nvPr/>
          </p:nvSpPr>
          <p:spPr>
            <a:xfrm>
              <a:off x="8089945" y="5509362"/>
              <a:ext cx="181812" cy="181285"/>
            </a:xfrm>
            <a:prstGeom prst="ellipse">
              <a:avLst/>
            </a:prstGeom>
            <a:solidFill>
              <a:schemeClr val="l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659" name="Google Shape;659;p118"/>
            <p:cNvSpPr/>
            <p:nvPr/>
          </p:nvSpPr>
          <p:spPr>
            <a:xfrm>
              <a:off x="10159453" y="6121649"/>
              <a:ext cx="252564" cy="251832"/>
            </a:xfrm>
            <a:prstGeom prst="ellipse">
              <a:avLst/>
            </a:prstGeom>
            <a:solidFill>
              <a:schemeClr val="accent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cs-CZ" sz="1400" b="0" i="0" u="none" strike="noStrike" cap="none">
                  <a:solidFill>
                    <a:schemeClr val="accent3"/>
                  </a:solidFill>
                  <a:latin typeface="Arial"/>
                  <a:ea typeface="Arial"/>
                  <a:cs typeface="Arial"/>
                  <a:sym typeface="Arial"/>
                </a:rPr>
                <a:t>v</a:t>
              </a:r>
              <a:endParaRPr/>
            </a:p>
          </p:txBody>
        </p:sp>
        <p:sp>
          <p:nvSpPr>
            <p:cNvPr id="660" name="Google Shape;660;p118"/>
            <p:cNvSpPr/>
            <p:nvPr/>
          </p:nvSpPr>
          <p:spPr>
            <a:xfrm>
              <a:off x="8747651" y="5743990"/>
              <a:ext cx="712976" cy="710909"/>
            </a:xfrm>
            <a:prstGeom prst="ellipse">
              <a:avLst/>
            </a:prstGeom>
            <a:solidFill>
              <a:schemeClr val="dk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661" name="Google Shape;661;p118"/>
            <p:cNvSpPr/>
            <p:nvPr/>
          </p:nvSpPr>
          <p:spPr>
            <a:xfrm>
              <a:off x="8114208" y="5983805"/>
              <a:ext cx="316520" cy="315602"/>
            </a:xfrm>
            <a:prstGeom prst="ellipse">
              <a:avLst/>
            </a:prstGeom>
            <a:solidFill>
              <a:schemeClr val="accent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accent3"/>
                </a:solidFill>
                <a:latin typeface="Arial"/>
                <a:ea typeface="Arial"/>
                <a:cs typeface="Arial"/>
                <a:sym typeface="Arial"/>
              </a:endParaRPr>
            </a:p>
          </p:txBody>
        </p:sp>
      </p:grpSp>
      <p:sp>
        <p:nvSpPr>
          <p:cNvPr id="662" name="Google Shape;662;p118"/>
          <p:cNvSpPr/>
          <p:nvPr/>
        </p:nvSpPr>
        <p:spPr>
          <a:xfrm>
            <a:off x="8284687" y="2140618"/>
            <a:ext cx="3499164" cy="3499164"/>
          </a:xfrm>
          <a:prstGeom prst="ellipse">
            <a:avLst/>
          </a:prstGeom>
          <a:noFill/>
          <a:ln w="14605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663" name="Google Shape;663;p118"/>
          <p:cNvSpPr txBox="1">
            <a:spLocks noGrp="1"/>
          </p:cNvSpPr>
          <p:nvPr>
            <p:ph type="body" idx="1"/>
          </p:nvPr>
        </p:nvSpPr>
        <p:spPr>
          <a:xfrm>
            <a:off x="1309955" y="497107"/>
            <a:ext cx="6394977" cy="1051994"/>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SzPts val="2800"/>
              <a:buNone/>
              <a:defRPr b="1">
                <a:latin typeface="Arial"/>
                <a:ea typeface="Arial"/>
                <a:cs typeface="Arial"/>
                <a:sym typeface="Arial"/>
              </a:defRPr>
            </a:lvl1pPr>
            <a:lvl2pPr marL="914400" lvl="1" indent="-381000" algn="l">
              <a:lnSpc>
                <a:spcPct val="90000"/>
              </a:lnSpc>
              <a:spcBef>
                <a:spcPts val="500"/>
              </a:spcBef>
              <a:spcAft>
                <a:spcPts val="0"/>
              </a:spcAft>
              <a:buSzPts val="2400"/>
              <a:buChar char="•"/>
              <a:defRPr/>
            </a:lvl2pPr>
            <a:lvl3pPr marL="1371600" lvl="2" indent="-355600" algn="l">
              <a:lnSpc>
                <a:spcPct val="90000"/>
              </a:lnSpc>
              <a:spcBef>
                <a:spcPts val="500"/>
              </a:spcBef>
              <a:spcAft>
                <a:spcPts val="0"/>
              </a:spcAft>
              <a:buSzPts val="20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SzPts val="1800"/>
              <a:buChar char="•"/>
              <a:defRPr/>
            </a:lvl6pPr>
            <a:lvl7pPr marL="3200400" lvl="6" indent="-342900" algn="l">
              <a:lnSpc>
                <a:spcPct val="90000"/>
              </a:lnSpc>
              <a:spcBef>
                <a:spcPts val="500"/>
              </a:spcBef>
              <a:spcAft>
                <a:spcPts val="0"/>
              </a:spcAft>
              <a:buSzPts val="1800"/>
              <a:buChar char="•"/>
              <a:defRPr/>
            </a:lvl7pPr>
            <a:lvl8pPr marL="3657600" lvl="7" indent="-342900" algn="l">
              <a:lnSpc>
                <a:spcPct val="90000"/>
              </a:lnSpc>
              <a:spcBef>
                <a:spcPts val="500"/>
              </a:spcBef>
              <a:spcAft>
                <a:spcPts val="0"/>
              </a:spcAft>
              <a:buSzPts val="1800"/>
              <a:buChar char="•"/>
              <a:defRPr/>
            </a:lvl8pPr>
            <a:lvl9pPr marL="4114800" lvl="8" indent="-342900" algn="l">
              <a:lnSpc>
                <a:spcPct val="90000"/>
              </a:lnSpc>
              <a:spcBef>
                <a:spcPts val="500"/>
              </a:spcBef>
              <a:spcAft>
                <a:spcPts val="0"/>
              </a:spcAft>
              <a:buSzPts val="1800"/>
              <a:buChar char="•"/>
              <a:defRPr/>
            </a:lvl9pPr>
          </a:lstStyle>
          <a:p>
            <a:endParaRPr/>
          </a:p>
        </p:txBody>
      </p:sp>
      <p:sp>
        <p:nvSpPr>
          <p:cNvPr id="664" name="Google Shape;664;p118"/>
          <p:cNvSpPr txBox="1">
            <a:spLocks noGrp="1"/>
          </p:cNvSpPr>
          <p:nvPr>
            <p:ph type="body" idx="2"/>
          </p:nvPr>
        </p:nvSpPr>
        <p:spPr>
          <a:xfrm>
            <a:off x="4482307" y="6659528"/>
            <a:ext cx="3227387" cy="211137"/>
          </a:xfrm>
          <a:prstGeom prst="rect">
            <a:avLst/>
          </a:prstGeom>
          <a:noFill/>
          <a:ln>
            <a:noFill/>
          </a:ln>
        </p:spPr>
        <p:txBody>
          <a:bodyPr spcFirstLastPara="1" wrap="square" lIns="91425" tIns="45700" rIns="91425" bIns="45700" anchor="ctr" anchorCtr="0">
            <a:noAutofit/>
          </a:bodyPr>
          <a:lstStyle>
            <a:lvl1pPr marL="457200" lvl="0" indent="-228600" algn="ctr">
              <a:lnSpc>
                <a:spcPct val="90000"/>
              </a:lnSpc>
              <a:spcBef>
                <a:spcPts val="1000"/>
              </a:spcBef>
              <a:spcAft>
                <a:spcPts val="0"/>
              </a:spcAft>
              <a:buSzPts val="2800"/>
              <a:buNone/>
              <a:defRPr sz="800">
                <a:latin typeface="Arial"/>
                <a:ea typeface="Arial"/>
                <a:cs typeface="Arial"/>
                <a:sym typeface="Arial"/>
              </a:defRPr>
            </a:lvl1pPr>
            <a:lvl2pPr marL="914400" lvl="1" indent="-381000" algn="l">
              <a:lnSpc>
                <a:spcPct val="90000"/>
              </a:lnSpc>
              <a:spcBef>
                <a:spcPts val="500"/>
              </a:spcBef>
              <a:spcAft>
                <a:spcPts val="0"/>
              </a:spcAft>
              <a:buSzPts val="2400"/>
              <a:buChar char="•"/>
              <a:defRPr/>
            </a:lvl2pPr>
            <a:lvl3pPr marL="1371600" lvl="2" indent="-355600" algn="l">
              <a:lnSpc>
                <a:spcPct val="90000"/>
              </a:lnSpc>
              <a:spcBef>
                <a:spcPts val="500"/>
              </a:spcBef>
              <a:spcAft>
                <a:spcPts val="0"/>
              </a:spcAft>
              <a:buSzPts val="20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SzPts val="1800"/>
              <a:buChar char="•"/>
              <a:defRPr/>
            </a:lvl6pPr>
            <a:lvl7pPr marL="3200400" lvl="6" indent="-342900" algn="l">
              <a:lnSpc>
                <a:spcPct val="90000"/>
              </a:lnSpc>
              <a:spcBef>
                <a:spcPts val="500"/>
              </a:spcBef>
              <a:spcAft>
                <a:spcPts val="0"/>
              </a:spcAft>
              <a:buSzPts val="1800"/>
              <a:buChar char="•"/>
              <a:defRPr/>
            </a:lvl7pPr>
            <a:lvl8pPr marL="3657600" lvl="7" indent="-342900" algn="l">
              <a:lnSpc>
                <a:spcPct val="90000"/>
              </a:lnSpc>
              <a:spcBef>
                <a:spcPts val="500"/>
              </a:spcBef>
              <a:spcAft>
                <a:spcPts val="0"/>
              </a:spcAft>
              <a:buSzPts val="1800"/>
              <a:buChar char="•"/>
              <a:defRPr/>
            </a:lvl8pPr>
            <a:lvl9pPr marL="4114800" lvl="8" indent="-342900" algn="l">
              <a:lnSpc>
                <a:spcPct val="90000"/>
              </a:lnSpc>
              <a:spcBef>
                <a:spcPts val="500"/>
              </a:spcBef>
              <a:spcAft>
                <a:spcPts val="0"/>
              </a:spcAft>
              <a:buSzPts val="1800"/>
              <a:buChar char="•"/>
              <a:defRPr/>
            </a:lvl9pPr>
          </a:lstStyle>
          <a:p>
            <a:endParaRPr/>
          </a:p>
        </p:txBody>
      </p:sp>
      <p:sp>
        <p:nvSpPr>
          <p:cNvPr id="665" name="Google Shape;665;p118"/>
          <p:cNvSpPr>
            <a:spLocks noGrp="1"/>
          </p:cNvSpPr>
          <p:nvPr>
            <p:ph type="pic" idx="3"/>
          </p:nvPr>
        </p:nvSpPr>
        <p:spPr>
          <a:xfrm>
            <a:off x="8359614" y="2206323"/>
            <a:ext cx="3364992" cy="3364992"/>
          </a:xfrm>
          <a:prstGeom prst="ellipse">
            <a:avLst/>
          </a:prstGeom>
          <a:solidFill>
            <a:schemeClr val="accent5"/>
          </a:solidFill>
          <a:ln>
            <a:noFill/>
          </a:ln>
        </p:spPr>
      </p:sp>
      <p:sp>
        <p:nvSpPr>
          <p:cNvPr id="666" name="Google Shape;666;p118"/>
          <p:cNvSpPr txBox="1">
            <a:spLocks noGrp="1"/>
          </p:cNvSpPr>
          <p:nvPr>
            <p:ph type="body" idx="4"/>
          </p:nvPr>
        </p:nvSpPr>
        <p:spPr>
          <a:xfrm>
            <a:off x="1309955" y="1834723"/>
            <a:ext cx="6394977" cy="1775012"/>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SzPts val="2800"/>
              <a:buFont typeface="Arial"/>
              <a:buNone/>
              <a:defRPr sz="2000">
                <a:latin typeface="Arial"/>
                <a:ea typeface="Arial"/>
                <a:cs typeface="Arial"/>
                <a:sym typeface="Arial"/>
              </a:defRPr>
            </a:lvl1pPr>
            <a:lvl2pPr marL="914400" lvl="1" indent="-381000" algn="l">
              <a:lnSpc>
                <a:spcPct val="90000"/>
              </a:lnSpc>
              <a:spcBef>
                <a:spcPts val="500"/>
              </a:spcBef>
              <a:spcAft>
                <a:spcPts val="0"/>
              </a:spcAft>
              <a:buSzPts val="2400"/>
              <a:buChar char="•"/>
              <a:defRPr/>
            </a:lvl2pPr>
            <a:lvl3pPr marL="1371600" lvl="2" indent="-355600" algn="l">
              <a:lnSpc>
                <a:spcPct val="90000"/>
              </a:lnSpc>
              <a:spcBef>
                <a:spcPts val="500"/>
              </a:spcBef>
              <a:spcAft>
                <a:spcPts val="0"/>
              </a:spcAft>
              <a:buSzPts val="20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SzPts val="1800"/>
              <a:buChar char="•"/>
              <a:defRPr/>
            </a:lvl6pPr>
            <a:lvl7pPr marL="3200400" lvl="6" indent="-342900" algn="l">
              <a:lnSpc>
                <a:spcPct val="90000"/>
              </a:lnSpc>
              <a:spcBef>
                <a:spcPts val="500"/>
              </a:spcBef>
              <a:spcAft>
                <a:spcPts val="0"/>
              </a:spcAft>
              <a:buSzPts val="1800"/>
              <a:buChar char="•"/>
              <a:defRPr/>
            </a:lvl7pPr>
            <a:lvl8pPr marL="3657600" lvl="7" indent="-342900" algn="l">
              <a:lnSpc>
                <a:spcPct val="90000"/>
              </a:lnSpc>
              <a:spcBef>
                <a:spcPts val="500"/>
              </a:spcBef>
              <a:spcAft>
                <a:spcPts val="0"/>
              </a:spcAft>
              <a:buSzPts val="1800"/>
              <a:buChar char="•"/>
              <a:defRPr/>
            </a:lvl8pPr>
            <a:lvl9pPr marL="4114800" lvl="8" indent="-342900" algn="l">
              <a:lnSpc>
                <a:spcPct val="90000"/>
              </a:lnSpc>
              <a:spcBef>
                <a:spcPts val="500"/>
              </a:spcBef>
              <a:spcAft>
                <a:spcPts val="0"/>
              </a:spcAft>
              <a:buSzPts val="1800"/>
              <a:buChar char="•"/>
              <a:defRPr/>
            </a:lvl9pPr>
          </a:lstStyle>
          <a:p>
            <a:endParaRPr/>
          </a:p>
        </p:txBody>
      </p:sp>
      <p:sp>
        <p:nvSpPr>
          <p:cNvPr id="667" name="Google Shape;667;p118"/>
          <p:cNvSpPr txBox="1">
            <a:spLocks noGrp="1"/>
          </p:cNvSpPr>
          <p:nvPr>
            <p:ph type="body" idx="5"/>
          </p:nvPr>
        </p:nvSpPr>
        <p:spPr>
          <a:xfrm>
            <a:off x="1309955" y="3821005"/>
            <a:ext cx="6394977" cy="1775012"/>
          </a:xfrm>
          <a:prstGeom prst="rect">
            <a:avLst/>
          </a:prstGeom>
          <a:noFill/>
          <a:ln>
            <a:noFill/>
          </a:ln>
        </p:spPr>
        <p:txBody>
          <a:bodyPr spcFirstLastPara="1" wrap="square" lIns="91425" tIns="45700" rIns="91425" bIns="45700" anchor="t" anchorCtr="0">
            <a:normAutofit/>
          </a:bodyPr>
          <a:lstStyle>
            <a:lvl1pPr marL="457200" marR="0" lvl="0" indent="-387350" algn="l">
              <a:lnSpc>
                <a:spcPct val="120000"/>
              </a:lnSpc>
              <a:spcBef>
                <a:spcPts val="600"/>
              </a:spcBef>
              <a:spcAft>
                <a:spcPts val="0"/>
              </a:spcAft>
              <a:buClr>
                <a:schemeClr val="accent6"/>
              </a:buClr>
              <a:buSzPts val="2500"/>
              <a:buFont typeface="Arial"/>
              <a:buChar char="•"/>
              <a:defRPr sz="2000">
                <a:solidFill>
                  <a:schemeClr val="dk1"/>
                </a:solidFill>
                <a:latin typeface="Arial"/>
                <a:ea typeface="Arial"/>
                <a:cs typeface="Arial"/>
                <a:sym typeface="Arial"/>
              </a:defRPr>
            </a:lvl1pPr>
            <a:lvl2pPr marL="914400" lvl="1" indent="-381000" algn="l">
              <a:lnSpc>
                <a:spcPct val="90000"/>
              </a:lnSpc>
              <a:spcBef>
                <a:spcPts val="600"/>
              </a:spcBef>
              <a:spcAft>
                <a:spcPts val="0"/>
              </a:spcAft>
              <a:buSzPts val="2400"/>
              <a:buChar char="•"/>
              <a:defRPr sz="1800"/>
            </a:lvl2pPr>
            <a:lvl3pPr marL="1371600" lvl="2" indent="-355600" algn="l">
              <a:lnSpc>
                <a:spcPct val="90000"/>
              </a:lnSpc>
              <a:spcBef>
                <a:spcPts val="500"/>
              </a:spcBef>
              <a:spcAft>
                <a:spcPts val="0"/>
              </a:spcAft>
              <a:buSzPts val="2000"/>
              <a:buChar char="•"/>
              <a:defRPr sz="1600"/>
            </a:lvl3pPr>
            <a:lvl4pPr marL="1828800" lvl="3" indent="-342900" algn="l">
              <a:lnSpc>
                <a:spcPct val="90000"/>
              </a:lnSpc>
              <a:spcBef>
                <a:spcPts val="500"/>
              </a:spcBef>
              <a:spcAft>
                <a:spcPts val="0"/>
              </a:spcAft>
              <a:buSzPts val="1800"/>
              <a:buChar char="•"/>
              <a:defRPr sz="1400"/>
            </a:lvl4pPr>
            <a:lvl5pPr marL="2286000" lvl="4" indent="-342900" algn="l">
              <a:lnSpc>
                <a:spcPct val="90000"/>
              </a:lnSpc>
              <a:spcBef>
                <a:spcPts val="500"/>
              </a:spcBef>
              <a:spcAft>
                <a:spcPts val="0"/>
              </a:spcAft>
              <a:buSzPts val="1800"/>
              <a:buChar char="•"/>
              <a:defRPr sz="1400"/>
            </a:lvl5pPr>
            <a:lvl6pPr marL="2743200" lvl="5" indent="-342900" algn="l">
              <a:lnSpc>
                <a:spcPct val="90000"/>
              </a:lnSpc>
              <a:spcBef>
                <a:spcPts val="500"/>
              </a:spcBef>
              <a:spcAft>
                <a:spcPts val="0"/>
              </a:spcAft>
              <a:buSzPts val="1800"/>
              <a:buChar char="•"/>
              <a:defRPr/>
            </a:lvl6pPr>
            <a:lvl7pPr marL="3200400" lvl="6" indent="-342900" algn="l">
              <a:lnSpc>
                <a:spcPct val="90000"/>
              </a:lnSpc>
              <a:spcBef>
                <a:spcPts val="500"/>
              </a:spcBef>
              <a:spcAft>
                <a:spcPts val="0"/>
              </a:spcAft>
              <a:buSzPts val="1800"/>
              <a:buChar char="•"/>
              <a:defRPr/>
            </a:lvl7pPr>
            <a:lvl8pPr marL="3657600" lvl="7" indent="-342900" algn="l">
              <a:lnSpc>
                <a:spcPct val="90000"/>
              </a:lnSpc>
              <a:spcBef>
                <a:spcPts val="500"/>
              </a:spcBef>
              <a:spcAft>
                <a:spcPts val="0"/>
              </a:spcAft>
              <a:buSzPts val="1800"/>
              <a:buChar char="•"/>
              <a:defRPr/>
            </a:lvl8pPr>
            <a:lvl9pPr marL="4114800" lvl="8" indent="-342900" algn="l">
              <a:lnSpc>
                <a:spcPct val="90000"/>
              </a:lnSpc>
              <a:spcBef>
                <a:spcPts val="500"/>
              </a:spcBef>
              <a:spcAft>
                <a:spcPts val="0"/>
              </a:spcAft>
              <a:buSzPts val="1800"/>
              <a:buChar char="•"/>
              <a:defRPr/>
            </a:lvl9pPr>
          </a:lstStyle>
          <a:p>
            <a:endParaRPr/>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4_Content (image circle marigold)">
  <p:cSld name="4_Content (image circle marigold)">
    <p:spTree>
      <p:nvGrpSpPr>
        <p:cNvPr id="1" name="Shape 668"/>
        <p:cNvGrpSpPr/>
        <p:nvPr/>
      </p:nvGrpSpPr>
      <p:grpSpPr>
        <a:xfrm>
          <a:off x="0" y="0"/>
          <a:ext cx="0" cy="0"/>
          <a:chOff x="0" y="0"/>
          <a:chExt cx="0" cy="0"/>
        </a:xfrm>
      </p:grpSpPr>
      <p:pic>
        <p:nvPicPr>
          <p:cNvPr id="669" name="Google Shape;669;p119"/>
          <p:cNvPicPr preferRelativeResize="0"/>
          <p:nvPr/>
        </p:nvPicPr>
        <p:blipFill rotWithShape="1">
          <a:blip r:embed="rId2">
            <a:alphaModFix/>
          </a:blip>
          <a:srcRect/>
          <a:stretch/>
        </p:blipFill>
        <p:spPr>
          <a:xfrm>
            <a:off x="586064" y="-4469173"/>
            <a:ext cx="13258800" cy="13258800"/>
          </a:xfrm>
          <a:prstGeom prst="rect">
            <a:avLst/>
          </a:prstGeom>
          <a:noFill/>
          <a:ln>
            <a:noFill/>
          </a:ln>
        </p:spPr>
      </p:pic>
      <p:cxnSp>
        <p:nvCxnSpPr>
          <p:cNvPr id="670" name="Google Shape;670;p119"/>
          <p:cNvCxnSpPr/>
          <p:nvPr/>
        </p:nvCxnSpPr>
        <p:spPr>
          <a:xfrm>
            <a:off x="803350" y="6352065"/>
            <a:ext cx="0" cy="307463"/>
          </a:xfrm>
          <a:prstGeom prst="straightConnector1">
            <a:avLst/>
          </a:prstGeom>
          <a:noFill/>
          <a:ln w="9525" cap="flat" cmpd="sng">
            <a:solidFill>
              <a:srgbClr val="BFBFBF"/>
            </a:solidFill>
            <a:prstDash val="solid"/>
            <a:round/>
            <a:headEnd type="none" w="sm" len="sm"/>
            <a:tailEnd type="none" w="sm" len="sm"/>
          </a:ln>
        </p:spPr>
      </p:cxnSp>
      <p:sp>
        <p:nvSpPr>
          <p:cNvPr id="671" name="Google Shape;671;p119"/>
          <p:cNvSpPr txBox="1"/>
          <p:nvPr/>
        </p:nvSpPr>
        <p:spPr>
          <a:xfrm>
            <a:off x="262803" y="6370065"/>
            <a:ext cx="536961" cy="276999"/>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None/>
            </a:pPr>
            <a:fld id="{00000000-1234-1234-1234-123412341234}" type="slidenum">
              <a:rPr lang="cs-CZ" sz="1200" b="0" i="0" u="none" strike="noStrike" cap="none">
                <a:solidFill>
                  <a:schemeClr val="lt2"/>
                </a:solidFill>
                <a:latin typeface="Arial"/>
                <a:ea typeface="Arial"/>
                <a:cs typeface="Arial"/>
                <a:sym typeface="Arial"/>
              </a:rPr>
              <a:t>‹#›</a:t>
            </a:fld>
            <a:endParaRPr sz="1200" b="0" i="0" u="none" strike="noStrike" cap="none">
              <a:solidFill>
                <a:schemeClr val="lt2"/>
              </a:solidFill>
              <a:latin typeface="Arial"/>
              <a:ea typeface="Arial"/>
              <a:cs typeface="Arial"/>
              <a:sym typeface="Arial"/>
            </a:endParaRPr>
          </a:p>
        </p:txBody>
      </p:sp>
      <p:cxnSp>
        <p:nvCxnSpPr>
          <p:cNvPr id="672" name="Google Shape;672;p119"/>
          <p:cNvCxnSpPr/>
          <p:nvPr/>
        </p:nvCxnSpPr>
        <p:spPr>
          <a:xfrm>
            <a:off x="803350" y="6352065"/>
            <a:ext cx="0" cy="307463"/>
          </a:xfrm>
          <a:prstGeom prst="straightConnector1">
            <a:avLst/>
          </a:prstGeom>
          <a:noFill/>
          <a:ln w="9525" cap="flat" cmpd="sng">
            <a:solidFill>
              <a:srgbClr val="BFBFBF"/>
            </a:solidFill>
            <a:prstDash val="solid"/>
            <a:round/>
            <a:headEnd type="none" w="sm" len="sm"/>
            <a:tailEnd type="none" w="sm" len="sm"/>
          </a:ln>
        </p:spPr>
      </p:cxnSp>
      <p:grpSp>
        <p:nvGrpSpPr>
          <p:cNvPr id="673" name="Google Shape;673;p119"/>
          <p:cNvGrpSpPr/>
          <p:nvPr/>
        </p:nvGrpSpPr>
        <p:grpSpPr>
          <a:xfrm>
            <a:off x="7129878" y="-46404"/>
            <a:ext cx="7010677" cy="7010676"/>
            <a:chOff x="1815859" y="-1101055"/>
            <a:chExt cx="7010677" cy="7010676"/>
          </a:xfrm>
        </p:grpSpPr>
        <p:sp>
          <p:nvSpPr>
            <p:cNvPr id="674" name="Google Shape;674;p119"/>
            <p:cNvSpPr/>
            <p:nvPr/>
          </p:nvSpPr>
          <p:spPr>
            <a:xfrm>
              <a:off x="6815168" y="1011281"/>
              <a:ext cx="324471" cy="323530"/>
            </a:xfrm>
            <a:prstGeom prst="ellipse">
              <a:avLst/>
            </a:prstGeom>
            <a:solidFill>
              <a:srgbClr val="BFBFB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pic>
          <p:nvPicPr>
            <p:cNvPr id="675" name="Google Shape;675;p119"/>
            <p:cNvPicPr preferRelativeResize="0"/>
            <p:nvPr/>
          </p:nvPicPr>
          <p:blipFill rotWithShape="1">
            <a:blip r:embed="rId3">
              <a:alphaModFix/>
            </a:blip>
            <a:srcRect/>
            <a:stretch/>
          </p:blipFill>
          <p:spPr>
            <a:xfrm>
              <a:off x="2824145" y="984414"/>
              <a:ext cx="4163515" cy="4448391"/>
            </a:xfrm>
            <a:prstGeom prst="rect">
              <a:avLst/>
            </a:prstGeom>
            <a:noFill/>
            <a:ln>
              <a:noFill/>
            </a:ln>
          </p:spPr>
        </p:pic>
        <p:pic>
          <p:nvPicPr>
            <p:cNvPr id="676" name="Google Shape;676;p119"/>
            <p:cNvPicPr preferRelativeResize="0"/>
            <p:nvPr/>
          </p:nvPicPr>
          <p:blipFill rotWithShape="1">
            <a:blip r:embed="rId4">
              <a:alphaModFix/>
            </a:blip>
            <a:srcRect/>
            <a:stretch/>
          </p:blipFill>
          <p:spPr>
            <a:xfrm rot="-4083523">
              <a:off x="2627320" y="-289597"/>
              <a:ext cx="5387756" cy="5387759"/>
            </a:xfrm>
            <a:prstGeom prst="rect">
              <a:avLst/>
            </a:prstGeom>
            <a:noFill/>
            <a:ln>
              <a:noFill/>
            </a:ln>
          </p:spPr>
        </p:pic>
        <p:sp>
          <p:nvSpPr>
            <p:cNvPr id="677" name="Google Shape;677;p119"/>
            <p:cNvSpPr/>
            <p:nvPr/>
          </p:nvSpPr>
          <p:spPr>
            <a:xfrm>
              <a:off x="6155911" y="265251"/>
              <a:ext cx="162236" cy="161765"/>
            </a:xfrm>
            <a:prstGeom prst="ellipse">
              <a:avLst/>
            </a:prstGeom>
            <a:solidFill>
              <a:schemeClr val="l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678" name="Google Shape;678;p119"/>
            <p:cNvSpPr/>
            <p:nvPr/>
          </p:nvSpPr>
          <p:spPr>
            <a:xfrm>
              <a:off x="2951059" y="4449189"/>
              <a:ext cx="570578" cy="568924"/>
            </a:xfrm>
            <a:prstGeom prst="ellipse">
              <a:avLst/>
            </a:prstGeom>
            <a:solidFill>
              <a:schemeClr val="dk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679" name="Google Shape;679;p119"/>
            <p:cNvSpPr/>
            <p:nvPr/>
          </p:nvSpPr>
          <p:spPr>
            <a:xfrm>
              <a:off x="4640570" y="5147620"/>
              <a:ext cx="308388" cy="307494"/>
            </a:xfrm>
            <a:prstGeom prst="ellipse">
              <a:avLst/>
            </a:prstGeom>
            <a:solidFill>
              <a:schemeClr val="dk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accent3"/>
                </a:solidFill>
                <a:latin typeface="Arial"/>
                <a:ea typeface="Arial"/>
                <a:cs typeface="Arial"/>
                <a:sym typeface="Arial"/>
              </a:endParaRPr>
            </a:p>
          </p:txBody>
        </p:sp>
        <p:sp>
          <p:nvSpPr>
            <p:cNvPr id="680" name="Google Shape;680;p119"/>
            <p:cNvSpPr/>
            <p:nvPr/>
          </p:nvSpPr>
          <p:spPr>
            <a:xfrm>
              <a:off x="3434925" y="3758509"/>
              <a:ext cx="214485" cy="213864"/>
            </a:xfrm>
            <a:prstGeom prst="ellipse">
              <a:avLst/>
            </a:prstGeom>
            <a:solidFill>
              <a:schemeClr val="l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681" name="Google Shape;681;p119"/>
            <p:cNvSpPr/>
            <p:nvPr/>
          </p:nvSpPr>
          <p:spPr>
            <a:xfrm>
              <a:off x="5203041" y="4700386"/>
              <a:ext cx="426161" cy="424925"/>
            </a:xfrm>
            <a:prstGeom prst="ellipse">
              <a:avLst/>
            </a:prstGeom>
            <a:solidFill>
              <a:schemeClr val="accent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682" name="Google Shape;682;p119"/>
            <p:cNvSpPr/>
            <p:nvPr/>
          </p:nvSpPr>
          <p:spPr>
            <a:xfrm>
              <a:off x="2686788" y="3744216"/>
              <a:ext cx="398175" cy="397020"/>
            </a:xfrm>
            <a:prstGeom prst="ellipse">
              <a:avLst/>
            </a:prstGeom>
            <a:solidFill>
              <a:schemeClr val="accent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accent3"/>
                </a:solidFill>
                <a:latin typeface="Arial"/>
                <a:ea typeface="Arial"/>
                <a:cs typeface="Arial"/>
                <a:sym typeface="Arial"/>
              </a:endParaRPr>
            </a:p>
          </p:txBody>
        </p:sp>
        <p:sp>
          <p:nvSpPr>
            <p:cNvPr id="683" name="Google Shape;683;p119"/>
            <p:cNvSpPr/>
            <p:nvPr/>
          </p:nvSpPr>
          <p:spPr>
            <a:xfrm>
              <a:off x="3643580" y="669898"/>
              <a:ext cx="3499164" cy="3499164"/>
            </a:xfrm>
            <a:prstGeom prst="ellipse">
              <a:avLst/>
            </a:prstGeom>
            <a:noFill/>
            <a:ln w="14605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grpSp>
      <p:pic>
        <p:nvPicPr>
          <p:cNvPr id="684" name="Google Shape;684;p119" descr="A picture containing text, tableware, dishware, plate&#10;&#10;Description automatically generated"/>
          <p:cNvPicPr preferRelativeResize="0"/>
          <p:nvPr/>
        </p:nvPicPr>
        <p:blipFill rotWithShape="1">
          <a:blip r:embed="rId5">
            <a:alphaModFix/>
          </a:blip>
          <a:srcRect/>
          <a:stretch/>
        </p:blipFill>
        <p:spPr>
          <a:xfrm>
            <a:off x="857271" y="6291740"/>
            <a:ext cx="799279" cy="442766"/>
          </a:xfrm>
          <a:prstGeom prst="rect">
            <a:avLst/>
          </a:prstGeom>
          <a:noFill/>
          <a:ln>
            <a:noFill/>
          </a:ln>
        </p:spPr>
      </p:pic>
      <p:sp>
        <p:nvSpPr>
          <p:cNvPr id="685" name="Google Shape;685;p119"/>
          <p:cNvSpPr txBox="1">
            <a:spLocks noGrp="1"/>
          </p:cNvSpPr>
          <p:nvPr>
            <p:ph type="body" idx="1"/>
          </p:nvPr>
        </p:nvSpPr>
        <p:spPr>
          <a:xfrm>
            <a:off x="1309955" y="497107"/>
            <a:ext cx="6394977" cy="1051994"/>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SzPts val="2800"/>
              <a:buNone/>
              <a:defRPr b="1">
                <a:solidFill>
                  <a:schemeClr val="dk1"/>
                </a:solidFill>
                <a:latin typeface="Arial"/>
                <a:ea typeface="Arial"/>
                <a:cs typeface="Arial"/>
                <a:sym typeface="Arial"/>
              </a:defRPr>
            </a:lvl1pPr>
            <a:lvl2pPr marL="914400" lvl="1" indent="-381000" algn="l">
              <a:lnSpc>
                <a:spcPct val="90000"/>
              </a:lnSpc>
              <a:spcBef>
                <a:spcPts val="500"/>
              </a:spcBef>
              <a:spcAft>
                <a:spcPts val="0"/>
              </a:spcAft>
              <a:buSzPts val="2400"/>
              <a:buChar char="•"/>
              <a:defRPr/>
            </a:lvl2pPr>
            <a:lvl3pPr marL="1371600" lvl="2" indent="-355600" algn="l">
              <a:lnSpc>
                <a:spcPct val="90000"/>
              </a:lnSpc>
              <a:spcBef>
                <a:spcPts val="500"/>
              </a:spcBef>
              <a:spcAft>
                <a:spcPts val="0"/>
              </a:spcAft>
              <a:buSzPts val="20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SzPts val="1800"/>
              <a:buChar char="•"/>
              <a:defRPr/>
            </a:lvl6pPr>
            <a:lvl7pPr marL="3200400" lvl="6" indent="-342900" algn="l">
              <a:lnSpc>
                <a:spcPct val="90000"/>
              </a:lnSpc>
              <a:spcBef>
                <a:spcPts val="500"/>
              </a:spcBef>
              <a:spcAft>
                <a:spcPts val="0"/>
              </a:spcAft>
              <a:buSzPts val="1800"/>
              <a:buChar char="•"/>
              <a:defRPr/>
            </a:lvl7pPr>
            <a:lvl8pPr marL="3657600" lvl="7" indent="-342900" algn="l">
              <a:lnSpc>
                <a:spcPct val="90000"/>
              </a:lnSpc>
              <a:spcBef>
                <a:spcPts val="500"/>
              </a:spcBef>
              <a:spcAft>
                <a:spcPts val="0"/>
              </a:spcAft>
              <a:buSzPts val="1800"/>
              <a:buChar char="•"/>
              <a:defRPr/>
            </a:lvl8pPr>
            <a:lvl9pPr marL="4114800" lvl="8" indent="-342900" algn="l">
              <a:lnSpc>
                <a:spcPct val="90000"/>
              </a:lnSpc>
              <a:spcBef>
                <a:spcPts val="500"/>
              </a:spcBef>
              <a:spcAft>
                <a:spcPts val="0"/>
              </a:spcAft>
              <a:buSzPts val="1800"/>
              <a:buChar char="•"/>
              <a:defRPr/>
            </a:lvl9pPr>
          </a:lstStyle>
          <a:p>
            <a:endParaRPr/>
          </a:p>
        </p:txBody>
      </p:sp>
      <p:sp>
        <p:nvSpPr>
          <p:cNvPr id="686" name="Google Shape;686;p119"/>
          <p:cNvSpPr txBox="1">
            <a:spLocks noGrp="1"/>
          </p:cNvSpPr>
          <p:nvPr>
            <p:ph type="body" idx="2"/>
          </p:nvPr>
        </p:nvSpPr>
        <p:spPr>
          <a:xfrm>
            <a:off x="4482307" y="6659528"/>
            <a:ext cx="3227387" cy="211137"/>
          </a:xfrm>
          <a:prstGeom prst="rect">
            <a:avLst/>
          </a:prstGeom>
          <a:noFill/>
          <a:ln>
            <a:noFill/>
          </a:ln>
        </p:spPr>
        <p:txBody>
          <a:bodyPr spcFirstLastPara="1" wrap="square" lIns="91425" tIns="45700" rIns="91425" bIns="45700" anchor="ctr" anchorCtr="0">
            <a:noAutofit/>
          </a:bodyPr>
          <a:lstStyle>
            <a:lvl1pPr marL="457200" lvl="0" indent="-228600" algn="ctr">
              <a:lnSpc>
                <a:spcPct val="90000"/>
              </a:lnSpc>
              <a:spcBef>
                <a:spcPts val="1000"/>
              </a:spcBef>
              <a:spcAft>
                <a:spcPts val="0"/>
              </a:spcAft>
              <a:buSzPts val="2800"/>
              <a:buNone/>
              <a:defRPr sz="800">
                <a:latin typeface="Arial"/>
                <a:ea typeface="Arial"/>
                <a:cs typeface="Arial"/>
                <a:sym typeface="Arial"/>
              </a:defRPr>
            </a:lvl1pPr>
            <a:lvl2pPr marL="914400" lvl="1" indent="-381000" algn="l">
              <a:lnSpc>
                <a:spcPct val="90000"/>
              </a:lnSpc>
              <a:spcBef>
                <a:spcPts val="500"/>
              </a:spcBef>
              <a:spcAft>
                <a:spcPts val="0"/>
              </a:spcAft>
              <a:buSzPts val="2400"/>
              <a:buChar char="•"/>
              <a:defRPr/>
            </a:lvl2pPr>
            <a:lvl3pPr marL="1371600" lvl="2" indent="-355600" algn="l">
              <a:lnSpc>
                <a:spcPct val="90000"/>
              </a:lnSpc>
              <a:spcBef>
                <a:spcPts val="500"/>
              </a:spcBef>
              <a:spcAft>
                <a:spcPts val="0"/>
              </a:spcAft>
              <a:buSzPts val="20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SzPts val="1800"/>
              <a:buChar char="•"/>
              <a:defRPr/>
            </a:lvl6pPr>
            <a:lvl7pPr marL="3200400" lvl="6" indent="-342900" algn="l">
              <a:lnSpc>
                <a:spcPct val="90000"/>
              </a:lnSpc>
              <a:spcBef>
                <a:spcPts val="500"/>
              </a:spcBef>
              <a:spcAft>
                <a:spcPts val="0"/>
              </a:spcAft>
              <a:buSzPts val="1800"/>
              <a:buChar char="•"/>
              <a:defRPr/>
            </a:lvl7pPr>
            <a:lvl8pPr marL="3657600" lvl="7" indent="-342900" algn="l">
              <a:lnSpc>
                <a:spcPct val="90000"/>
              </a:lnSpc>
              <a:spcBef>
                <a:spcPts val="500"/>
              </a:spcBef>
              <a:spcAft>
                <a:spcPts val="0"/>
              </a:spcAft>
              <a:buSzPts val="1800"/>
              <a:buChar char="•"/>
              <a:defRPr/>
            </a:lvl8pPr>
            <a:lvl9pPr marL="4114800" lvl="8" indent="-342900" algn="l">
              <a:lnSpc>
                <a:spcPct val="90000"/>
              </a:lnSpc>
              <a:spcBef>
                <a:spcPts val="500"/>
              </a:spcBef>
              <a:spcAft>
                <a:spcPts val="0"/>
              </a:spcAft>
              <a:buSzPts val="1800"/>
              <a:buChar char="•"/>
              <a:defRPr/>
            </a:lvl9pPr>
          </a:lstStyle>
          <a:p>
            <a:endParaRPr/>
          </a:p>
        </p:txBody>
      </p:sp>
      <p:sp>
        <p:nvSpPr>
          <p:cNvPr id="687" name="Google Shape;687;p119"/>
          <p:cNvSpPr>
            <a:spLocks noGrp="1"/>
          </p:cNvSpPr>
          <p:nvPr>
            <p:ph type="pic" idx="3"/>
          </p:nvPr>
        </p:nvSpPr>
        <p:spPr>
          <a:xfrm>
            <a:off x="9017817" y="1785505"/>
            <a:ext cx="3377990" cy="3377990"/>
          </a:xfrm>
          <a:prstGeom prst="ellipse">
            <a:avLst/>
          </a:prstGeom>
          <a:solidFill>
            <a:srgbClr val="F4F4F4"/>
          </a:solidFill>
          <a:ln>
            <a:noFill/>
          </a:ln>
        </p:spPr>
      </p:sp>
      <p:sp>
        <p:nvSpPr>
          <p:cNvPr id="688" name="Google Shape;688;p119"/>
          <p:cNvSpPr txBox="1">
            <a:spLocks noGrp="1"/>
          </p:cNvSpPr>
          <p:nvPr>
            <p:ph type="body" idx="4"/>
          </p:nvPr>
        </p:nvSpPr>
        <p:spPr>
          <a:xfrm>
            <a:off x="1309955" y="1834723"/>
            <a:ext cx="6394977" cy="1775012"/>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SzPts val="2800"/>
              <a:buFont typeface="Arial"/>
              <a:buNone/>
              <a:defRPr sz="2000">
                <a:latin typeface="Arial"/>
                <a:ea typeface="Arial"/>
                <a:cs typeface="Arial"/>
                <a:sym typeface="Arial"/>
              </a:defRPr>
            </a:lvl1pPr>
            <a:lvl2pPr marL="914400" lvl="1" indent="-381000" algn="l">
              <a:lnSpc>
                <a:spcPct val="90000"/>
              </a:lnSpc>
              <a:spcBef>
                <a:spcPts val="500"/>
              </a:spcBef>
              <a:spcAft>
                <a:spcPts val="0"/>
              </a:spcAft>
              <a:buSzPts val="2400"/>
              <a:buChar char="•"/>
              <a:defRPr/>
            </a:lvl2pPr>
            <a:lvl3pPr marL="1371600" lvl="2" indent="-355600" algn="l">
              <a:lnSpc>
                <a:spcPct val="90000"/>
              </a:lnSpc>
              <a:spcBef>
                <a:spcPts val="500"/>
              </a:spcBef>
              <a:spcAft>
                <a:spcPts val="0"/>
              </a:spcAft>
              <a:buSzPts val="20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SzPts val="1800"/>
              <a:buChar char="•"/>
              <a:defRPr/>
            </a:lvl6pPr>
            <a:lvl7pPr marL="3200400" lvl="6" indent="-342900" algn="l">
              <a:lnSpc>
                <a:spcPct val="90000"/>
              </a:lnSpc>
              <a:spcBef>
                <a:spcPts val="500"/>
              </a:spcBef>
              <a:spcAft>
                <a:spcPts val="0"/>
              </a:spcAft>
              <a:buSzPts val="1800"/>
              <a:buChar char="•"/>
              <a:defRPr/>
            </a:lvl7pPr>
            <a:lvl8pPr marL="3657600" lvl="7" indent="-342900" algn="l">
              <a:lnSpc>
                <a:spcPct val="90000"/>
              </a:lnSpc>
              <a:spcBef>
                <a:spcPts val="500"/>
              </a:spcBef>
              <a:spcAft>
                <a:spcPts val="0"/>
              </a:spcAft>
              <a:buSzPts val="1800"/>
              <a:buChar char="•"/>
              <a:defRPr/>
            </a:lvl8pPr>
            <a:lvl9pPr marL="4114800" lvl="8" indent="-342900" algn="l">
              <a:lnSpc>
                <a:spcPct val="90000"/>
              </a:lnSpc>
              <a:spcBef>
                <a:spcPts val="500"/>
              </a:spcBef>
              <a:spcAft>
                <a:spcPts val="0"/>
              </a:spcAft>
              <a:buSzPts val="1800"/>
              <a:buChar char="•"/>
              <a:defRPr/>
            </a:lvl9pPr>
          </a:lstStyle>
          <a:p>
            <a:endParaRPr/>
          </a:p>
        </p:txBody>
      </p:sp>
      <p:sp>
        <p:nvSpPr>
          <p:cNvPr id="689" name="Google Shape;689;p119"/>
          <p:cNvSpPr txBox="1">
            <a:spLocks noGrp="1"/>
          </p:cNvSpPr>
          <p:nvPr>
            <p:ph type="body" idx="5"/>
          </p:nvPr>
        </p:nvSpPr>
        <p:spPr>
          <a:xfrm>
            <a:off x="1309955" y="3821005"/>
            <a:ext cx="6394977" cy="1775012"/>
          </a:xfrm>
          <a:prstGeom prst="rect">
            <a:avLst/>
          </a:prstGeom>
          <a:noFill/>
          <a:ln>
            <a:noFill/>
          </a:ln>
        </p:spPr>
        <p:txBody>
          <a:bodyPr spcFirstLastPara="1" wrap="square" lIns="91425" tIns="45700" rIns="91425" bIns="45700" anchor="t" anchorCtr="0">
            <a:normAutofit/>
          </a:bodyPr>
          <a:lstStyle>
            <a:lvl1pPr marL="457200" marR="0" lvl="0" indent="-387350" algn="l">
              <a:lnSpc>
                <a:spcPct val="120000"/>
              </a:lnSpc>
              <a:spcBef>
                <a:spcPts val="600"/>
              </a:spcBef>
              <a:spcAft>
                <a:spcPts val="0"/>
              </a:spcAft>
              <a:buClr>
                <a:schemeClr val="accent6"/>
              </a:buClr>
              <a:buSzPts val="2500"/>
              <a:buFont typeface="Arial"/>
              <a:buChar char="•"/>
              <a:defRPr sz="2000">
                <a:solidFill>
                  <a:schemeClr val="dk1"/>
                </a:solidFill>
                <a:latin typeface="Arial"/>
                <a:ea typeface="Arial"/>
                <a:cs typeface="Arial"/>
                <a:sym typeface="Arial"/>
              </a:defRPr>
            </a:lvl1pPr>
            <a:lvl2pPr marL="914400" lvl="1" indent="-381000" algn="l">
              <a:lnSpc>
                <a:spcPct val="90000"/>
              </a:lnSpc>
              <a:spcBef>
                <a:spcPts val="600"/>
              </a:spcBef>
              <a:spcAft>
                <a:spcPts val="0"/>
              </a:spcAft>
              <a:buSzPts val="2400"/>
              <a:buChar char="•"/>
              <a:defRPr sz="1800"/>
            </a:lvl2pPr>
            <a:lvl3pPr marL="1371600" lvl="2" indent="-355600" algn="l">
              <a:lnSpc>
                <a:spcPct val="90000"/>
              </a:lnSpc>
              <a:spcBef>
                <a:spcPts val="500"/>
              </a:spcBef>
              <a:spcAft>
                <a:spcPts val="0"/>
              </a:spcAft>
              <a:buSzPts val="2000"/>
              <a:buChar char="•"/>
              <a:defRPr sz="1600"/>
            </a:lvl3pPr>
            <a:lvl4pPr marL="1828800" lvl="3" indent="-342900" algn="l">
              <a:lnSpc>
                <a:spcPct val="90000"/>
              </a:lnSpc>
              <a:spcBef>
                <a:spcPts val="500"/>
              </a:spcBef>
              <a:spcAft>
                <a:spcPts val="0"/>
              </a:spcAft>
              <a:buSzPts val="1800"/>
              <a:buChar char="•"/>
              <a:defRPr sz="1400"/>
            </a:lvl4pPr>
            <a:lvl5pPr marL="2286000" lvl="4" indent="-342900" algn="l">
              <a:lnSpc>
                <a:spcPct val="90000"/>
              </a:lnSpc>
              <a:spcBef>
                <a:spcPts val="500"/>
              </a:spcBef>
              <a:spcAft>
                <a:spcPts val="0"/>
              </a:spcAft>
              <a:buSzPts val="1800"/>
              <a:buChar char="•"/>
              <a:defRPr sz="1400"/>
            </a:lvl5pPr>
            <a:lvl6pPr marL="2743200" lvl="5" indent="-342900" algn="l">
              <a:lnSpc>
                <a:spcPct val="90000"/>
              </a:lnSpc>
              <a:spcBef>
                <a:spcPts val="500"/>
              </a:spcBef>
              <a:spcAft>
                <a:spcPts val="0"/>
              </a:spcAft>
              <a:buSzPts val="1800"/>
              <a:buChar char="•"/>
              <a:defRPr/>
            </a:lvl6pPr>
            <a:lvl7pPr marL="3200400" lvl="6" indent="-342900" algn="l">
              <a:lnSpc>
                <a:spcPct val="90000"/>
              </a:lnSpc>
              <a:spcBef>
                <a:spcPts val="500"/>
              </a:spcBef>
              <a:spcAft>
                <a:spcPts val="0"/>
              </a:spcAft>
              <a:buSzPts val="1800"/>
              <a:buChar char="•"/>
              <a:defRPr/>
            </a:lvl7pPr>
            <a:lvl8pPr marL="3657600" lvl="7" indent="-342900" algn="l">
              <a:lnSpc>
                <a:spcPct val="90000"/>
              </a:lnSpc>
              <a:spcBef>
                <a:spcPts val="500"/>
              </a:spcBef>
              <a:spcAft>
                <a:spcPts val="0"/>
              </a:spcAft>
              <a:buSzPts val="1800"/>
              <a:buChar char="•"/>
              <a:defRPr/>
            </a:lvl8pPr>
            <a:lvl9pPr marL="4114800" lvl="8" indent="-342900" algn="l">
              <a:lnSpc>
                <a:spcPct val="90000"/>
              </a:lnSpc>
              <a:spcBef>
                <a:spcPts val="500"/>
              </a:spcBef>
              <a:spcAft>
                <a:spcPts val="0"/>
              </a:spcAft>
              <a:buSzPts val="1800"/>
              <a:buChar char="•"/>
              <a:defRPr/>
            </a:lvl9pPr>
          </a:lstStyle>
          <a:p>
            <a:endParaRP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4_Content (image circle plum)">
  <p:cSld name="4_Content (image circle plum)">
    <p:spTree>
      <p:nvGrpSpPr>
        <p:cNvPr id="1" name="Shape 690"/>
        <p:cNvGrpSpPr/>
        <p:nvPr/>
      </p:nvGrpSpPr>
      <p:grpSpPr>
        <a:xfrm>
          <a:off x="0" y="0"/>
          <a:ext cx="0" cy="0"/>
          <a:chOff x="0" y="0"/>
          <a:chExt cx="0" cy="0"/>
        </a:xfrm>
      </p:grpSpPr>
      <p:pic>
        <p:nvPicPr>
          <p:cNvPr id="691" name="Google Shape;691;p120"/>
          <p:cNvPicPr preferRelativeResize="0"/>
          <p:nvPr/>
        </p:nvPicPr>
        <p:blipFill rotWithShape="1">
          <a:blip r:embed="rId2">
            <a:alphaModFix/>
          </a:blip>
          <a:srcRect/>
          <a:stretch/>
        </p:blipFill>
        <p:spPr>
          <a:xfrm>
            <a:off x="586064" y="-4469173"/>
            <a:ext cx="13258800" cy="13258800"/>
          </a:xfrm>
          <a:prstGeom prst="rect">
            <a:avLst/>
          </a:prstGeom>
          <a:noFill/>
          <a:ln>
            <a:noFill/>
          </a:ln>
        </p:spPr>
      </p:pic>
      <p:cxnSp>
        <p:nvCxnSpPr>
          <p:cNvPr id="692" name="Google Shape;692;p120"/>
          <p:cNvCxnSpPr/>
          <p:nvPr/>
        </p:nvCxnSpPr>
        <p:spPr>
          <a:xfrm>
            <a:off x="803350" y="6352065"/>
            <a:ext cx="0" cy="307463"/>
          </a:xfrm>
          <a:prstGeom prst="straightConnector1">
            <a:avLst/>
          </a:prstGeom>
          <a:noFill/>
          <a:ln w="9525" cap="flat" cmpd="sng">
            <a:solidFill>
              <a:srgbClr val="BFBFBF"/>
            </a:solidFill>
            <a:prstDash val="solid"/>
            <a:round/>
            <a:headEnd type="none" w="sm" len="sm"/>
            <a:tailEnd type="none" w="sm" len="sm"/>
          </a:ln>
        </p:spPr>
      </p:cxnSp>
      <p:sp>
        <p:nvSpPr>
          <p:cNvPr id="693" name="Google Shape;693;p120"/>
          <p:cNvSpPr txBox="1"/>
          <p:nvPr/>
        </p:nvSpPr>
        <p:spPr>
          <a:xfrm>
            <a:off x="262803" y="6370065"/>
            <a:ext cx="536961" cy="276999"/>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None/>
            </a:pPr>
            <a:fld id="{00000000-1234-1234-1234-123412341234}" type="slidenum">
              <a:rPr lang="cs-CZ" sz="1200" b="0" i="0" u="none" strike="noStrike" cap="none">
                <a:solidFill>
                  <a:schemeClr val="lt2"/>
                </a:solidFill>
                <a:latin typeface="Arial"/>
                <a:ea typeface="Arial"/>
                <a:cs typeface="Arial"/>
                <a:sym typeface="Arial"/>
              </a:rPr>
              <a:t>‹#›</a:t>
            </a:fld>
            <a:endParaRPr sz="1200" b="0" i="0" u="none" strike="noStrike" cap="none">
              <a:solidFill>
                <a:schemeClr val="lt2"/>
              </a:solidFill>
              <a:latin typeface="Arial"/>
              <a:ea typeface="Arial"/>
              <a:cs typeface="Arial"/>
              <a:sym typeface="Arial"/>
            </a:endParaRPr>
          </a:p>
        </p:txBody>
      </p:sp>
      <p:cxnSp>
        <p:nvCxnSpPr>
          <p:cNvPr id="694" name="Google Shape;694;p120"/>
          <p:cNvCxnSpPr/>
          <p:nvPr/>
        </p:nvCxnSpPr>
        <p:spPr>
          <a:xfrm>
            <a:off x="803350" y="6352065"/>
            <a:ext cx="0" cy="307463"/>
          </a:xfrm>
          <a:prstGeom prst="straightConnector1">
            <a:avLst/>
          </a:prstGeom>
          <a:noFill/>
          <a:ln w="9525" cap="flat" cmpd="sng">
            <a:solidFill>
              <a:srgbClr val="BFBFBF"/>
            </a:solidFill>
            <a:prstDash val="solid"/>
            <a:round/>
            <a:headEnd type="none" w="sm" len="sm"/>
            <a:tailEnd type="none" w="sm" len="sm"/>
          </a:ln>
        </p:spPr>
      </p:cxnSp>
      <p:grpSp>
        <p:nvGrpSpPr>
          <p:cNvPr id="695" name="Google Shape;695;p120"/>
          <p:cNvGrpSpPr/>
          <p:nvPr/>
        </p:nvGrpSpPr>
        <p:grpSpPr>
          <a:xfrm>
            <a:off x="7259242" y="-1820572"/>
            <a:ext cx="6654498" cy="6927080"/>
            <a:chOff x="690273" y="-2138072"/>
            <a:chExt cx="6654498" cy="6927080"/>
          </a:xfrm>
        </p:grpSpPr>
        <p:pic>
          <p:nvPicPr>
            <p:cNvPr id="696" name="Google Shape;696;p120"/>
            <p:cNvPicPr preferRelativeResize="0"/>
            <p:nvPr/>
          </p:nvPicPr>
          <p:blipFill rotWithShape="1">
            <a:blip r:embed="rId3">
              <a:alphaModFix/>
            </a:blip>
            <a:srcRect/>
            <a:stretch/>
          </p:blipFill>
          <p:spPr>
            <a:xfrm>
              <a:off x="2298943" y="340617"/>
              <a:ext cx="4163516" cy="4448391"/>
            </a:xfrm>
            <a:prstGeom prst="rect">
              <a:avLst/>
            </a:prstGeom>
            <a:noFill/>
            <a:ln>
              <a:noFill/>
            </a:ln>
          </p:spPr>
        </p:pic>
        <p:sp>
          <p:nvSpPr>
            <p:cNvPr id="697" name="Google Shape;697;p120"/>
            <p:cNvSpPr/>
            <p:nvPr/>
          </p:nvSpPr>
          <p:spPr>
            <a:xfrm>
              <a:off x="5794660" y="-722879"/>
              <a:ext cx="324471" cy="323530"/>
            </a:xfrm>
            <a:prstGeom prst="ellipse">
              <a:avLst/>
            </a:prstGeom>
            <a:solidFill>
              <a:srgbClr val="4A4A4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698" name="Google Shape;698;p120"/>
            <p:cNvSpPr/>
            <p:nvPr/>
          </p:nvSpPr>
          <p:spPr>
            <a:xfrm>
              <a:off x="5656103" y="-1176809"/>
              <a:ext cx="162236" cy="161765"/>
            </a:xfrm>
            <a:prstGeom prst="ellipse">
              <a:avLst/>
            </a:prstGeom>
            <a:solidFill>
              <a:srgbClr val="6D6C6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699" name="Google Shape;699;p120"/>
            <p:cNvSpPr/>
            <p:nvPr/>
          </p:nvSpPr>
          <p:spPr>
            <a:xfrm>
              <a:off x="2111222" y="3426115"/>
              <a:ext cx="181812" cy="181285"/>
            </a:xfrm>
            <a:prstGeom prst="ellipse">
              <a:avLst/>
            </a:prstGeom>
            <a:solidFill>
              <a:srgbClr val="6D6C6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700" name="Google Shape;700;p120"/>
            <p:cNvSpPr/>
            <p:nvPr/>
          </p:nvSpPr>
          <p:spPr>
            <a:xfrm>
              <a:off x="4186313" y="3215548"/>
              <a:ext cx="252564" cy="251832"/>
            </a:xfrm>
            <a:prstGeom prst="ellipse">
              <a:avLst/>
            </a:prstGeom>
            <a:solidFill>
              <a:srgbClr val="4A4A4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accent3"/>
                </a:solidFill>
                <a:latin typeface="Arial"/>
                <a:ea typeface="Arial"/>
                <a:cs typeface="Arial"/>
                <a:sym typeface="Arial"/>
              </a:endParaRPr>
            </a:p>
          </p:txBody>
        </p:sp>
        <p:sp>
          <p:nvSpPr>
            <p:cNvPr id="701" name="Google Shape;701;p120"/>
            <p:cNvSpPr/>
            <p:nvPr/>
          </p:nvSpPr>
          <p:spPr>
            <a:xfrm>
              <a:off x="2529652" y="3341464"/>
              <a:ext cx="712976" cy="710909"/>
            </a:xfrm>
            <a:prstGeom prst="ellipse">
              <a:avLst/>
            </a:prstGeom>
            <a:solidFill>
              <a:srgbClr val="BFBFB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702" name="Google Shape;702;p120"/>
            <p:cNvSpPr/>
            <p:nvPr/>
          </p:nvSpPr>
          <p:spPr>
            <a:xfrm>
              <a:off x="1979223" y="2564812"/>
              <a:ext cx="316520" cy="315602"/>
            </a:xfrm>
            <a:prstGeom prst="ellipse">
              <a:avLst/>
            </a:prstGeom>
            <a:solidFill>
              <a:srgbClr val="4A4A4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accent3"/>
                </a:solidFill>
                <a:latin typeface="Arial"/>
                <a:ea typeface="Arial"/>
                <a:cs typeface="Arial"/>
                <a:sym typeface="Arial"/>
              </a:endParaRPr>
            </a:p>
          </p:txBody>
        </p:sp>
        <p:pic>
          <p:nvPicPr>
            <p:cNvPr id="703" name="Google Shape;703;p120"/>
            <p:cNvPicPr preferRelativeResize="0"/>
            <p:nvPr/>
          </p:nvPicPr>
          <p:blipFill rotWithShape="1">
            <a:blip r:embed="rId4">
              <a:alphaModFix/>
            </a:blip>
            <a:srcRect/>
            <a:stretch/>
          </p:blipFill>
          <p:spPr>
            <a:xfrm rot="-4457138" flipH="1">
              <a:off x="1320042" y="-1508303"/>
              <a:ext cx="5394960" cy="5394960"/>
            </a:xfrm>
            <a:prstGeom prst="rect">
              <a:avLst/>
            </a:prstGeom>
            <a:noFill/>
            <a:ln>
              <a:noFill/>
            </a:ln>
          </p:spPr>
        </p:pic>
        <p:sp>
          <p:nvSpPr>
            <p:cNvPr id="704" name="Google Shape;704;p120"/>
            <p:cNvSpPr/>
            <p:nvPr/>
          </p:nvSpPr>
          <p:spPr>
            <a:xfrm>
              <a:off x="2409435" y="-446496"/>
              <a:ext cx="3499164" cy="3499164"/>
            </a:xfrm>
            <a:prstGeom prst="ellipse">
              <a:avLst/>
            </a:prstGeom>
            <a:noFill/>
            <a:ln w="14605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grpSp>
      <p:pic>
        <p:nvPicPr>
          <p:cNvPr id="705" name="Google Shape;705;p120" descr="A picture containing text, tableware, dishware, plate&#10;&#10;Description automatically generated"/>
          <p:cNvPicPr preferRelativeResize="0"/>
          <p:nvPr/>
        </p:nvPicPr>
        <p:blipFill rotWithShape="1">
          <a:blip r:embed="rId5">
            <a:alphaModFix/>
          </a:blip>
          <a:srcRect/>
          <a:stretch/>
        </p:blipFill>
        <p:spPr>
          <a:xfrm>
            <a:off x="857271" y="6291740"/>
            <a:ext cx="799279" cy="442766"/>
          </a:xfrm>
          <a:prstGeom prst="rect">
            <a:avLst/>
          </a:prstGeom>
          <a:noFill/>
          <a:ln>
            <a:noFill/>
          </a:ln>
        </p:spPr>
      </p:pic>
      <p:sp>
        <p:nvSpPr>
          <p:cNvPr id="706" name="Google Shape;706;p120"/>
          <p:cNvSpPr txBox="1">
            <a:spLocks noGrp="1"/>
          </p:cNvSpPr>
          <p:nvPr>
            <p:ph type="body" idx="1"/>
          </p:nvPr>
        </p:nvSpPr>
        <p:spPr>
          <a:xfrm>
            <a:off x="1309955" y="497107"/>
            <a:ext cx="6394977" cy="1051994"/>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SzPts val="2800"/>
              <a:buNone/>
              <a:defRPr b="1">
                <a:solidFill>
                  <a:schemeClr val="dk1"/>
                </a:solidFill>
                <a:latin typeface="Arial"/>
                <a:ea typeface="Arial"/>
                <a:cs typeface="Arial"/>
                <a:sym typeface="Arial"/>
              </a:defRPr>
            </a:lvl1pPr>
            <a:lvl2pPr marL="914400" lvl="1" indent="-381000" algn="l">
              <a:lnSpc>
                <a:spcPct val="90000"/>
              </a:lnSpc>
              <a:spcBef>
                <a:spcPts val="500"/>
              </a:spcBef>
              <a:spcAft>
                <a:spcPts val="0"/>
              </a:spcAft>
              <a:buSzPts val="2400"/>
              <a:buChar char="•"/>
              <a:defRPr/>
            </a:lvl2pPr>
            <a:lvl3pPr marL="1371600" lvl="2" indent="-355600" algn="l">
              <a:lnSpc>
                <a:spcPct val="90000"/>
              </a:lnSpc>
              <a:spcBef>
                <a:spcPts val="500"/>
              </a:spcBef>
              <a:spcAft>
                <a:spcPts val="0"/>
              </a:spcAft>
              <a:buSzPts val="20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SzPts val="1800"/>
              <a:buChar char="•"/>
              <a:defRPr/>
            </a:lvl6pPr>
            <a:lvl7pPr marL="3200400" lvl="6" indent="-342900" algn="l">
              <a:lnSpc>
                <a:spcPct val="90000"/>
              </a:lnSpc>
              <a:spcBef>
                <a:spcPts val="500"/>
              </a:spcBef>
              <a:spcAft>
                <a:spcPts val="0"/>
              </a:spcAft>
              <a:buSzPts val="1800"/>
              <a:buChar char="•"/>
              <a:defRPr/>
            </a:lvl7pPr>
            <a:lvl8pPr marL="3657600" lvl="7" indent="-342900" algn="l">
              <a:lnSpc>
                <a:spcPct val="90000"/>
              </a:lnSpc>
              <a:spcBef>
                <a:spcPts val="500"/>
              </a:spcBef>
              <a:spcAft>
                <a:spcPts val="0"/>
              </a:spcAft>
              <a:buSzPts val="1800"/>
              <a:buChar char="•"/>
              <a:defRPr/>
            </a:lvl8pPr>
            <a:lvl9pPr marL="4114800" lvl="8" indent="-342900" algn="l">
              <a:lnSpc>
                <a:spcPct val="90000"/>
              </a:lnSpc>
              <a:spcBef>
                <a:spcPts val="500"/>
              </a:spcBef>
              <a:spcAft>
                <a:spcPts val="0"/>
              </a:spcAft>
              <a:buSzPts val="1800"/>
              <a:buChar char="•"/>
              <a:defRPr/>
            </a:lvl9pPr>
          </a:lstStyle>
          <a:p>
            <a:endParaRPr/>
          </a:p>
        </p:txBody>
      </p:sp>
      <p:sp>
        <p:nvSpPr>
          <p:cNvPr id="707" name="Google Shape;707;p120"/>
          <p:cNvSpPr txBox="1">
            <a:spLocks noGrp="1"/>
          </p:cNvSpPr>
          <p:nvPr>
            <p:ph type="body" idx="2"/>
          </p:nvPr>
        </p:nvSpPr>
        <p:spPr>
          <a:xfrm>
            <a:off x="4482307" y="6659528"/>
            <a:ext cx="3227387" cy="211137"/>
          </a:xfrm>
          <a:prstGeom prst="rect">
            <a:avLst/>
          </a:prstGeom>
          <a:noFill/>
          <a:ln>
            <a:noFill/>
          </a:ln>
        </p:spPr>
        <p:txBody>
          <a:bodyPr spcFirstLastPara="1" wrap="square" lIns="91425" tIns="45700" rIns="91425" bIns="45700" anchor="ctr" anchorCtr="0">
            <a:noAutofit/>
          </a:bodyPr>
          <a:lstStyle>
            <a:lvl1pPr marL="457200" lvl="0" indent="-228600" algn="ctr">
              <a:lnSpc>
                <a:spcPct val="90000"/>
              </a:lnSpc>
              <a:spcBef>
                <a:spcPts val="1000"/>
              </a:spcBef>
              <a:spcAft>
                <a:spcPts val="0"/>
              </a:spcAft>
              <a:buSzPts val="2800"/>
              <a:buNone/>
              <a:defRPr sz="800">
                <a:latin typeface="Arial"/>
                <a:ea typeface="Arial"/>
                <a:cs typeface="Arial"/>
                <a:sym typeface="Arial"/>
              </a:defRPr>
            </a:lvl1pPr>
            <a:lvl2pPr marL="914400" lvl="1" indent="-381000" algn="l">
              <a:lnSpc>
                <a:spcPct val="90000"/>
              </a:lnSpc>
              <a:spcBef>
                <a:spcPts val="500"/>
              </a:spcBef>
              <a:spcAft>
                <a:spcPts val="0"/>
              </a:spcAft>
              <a:buSzPts val="2400"/>
              <a:buChar char="•"/>
              <a:defRPr/>
            </a:lvl2pPr>
            <a:lvl3pPr marL="1371600" lvl="2" indent="-355600" algn="l">
              <a:lnSpc>
                <a:spcPct val="90000"/>
              </a:lnSpc>
              <a:spcBef>
                <a:spcPts val="500"/>
              </a:spcBef>
              <a:spcAft>
                <a:spcPts val="0"/>
              </a:spcAft>
              <a:buSzPts val="20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SzPts val="1800"/>
              <a:buChar char="•"/>
              <a:defRPr/>
            </a:lvl6pPr>
            <a:lvl7pPr marL="3200400" lvl="6" indent="-342900" algn="l">
              <a:lnSpc>
                <a:spcPct val="90000"/>
              </a:lnSpc>
              <a:spcBef>
                <a:spcPts val="500"/>
              </a:spcBef>
              <a:spcAft>
                <a:spcPts val="0"/>
              </a:spcAft>
              <a:buSzPts val="1800"/>
              <a:buChar char="•"/>
              <a:defRPr/>
            </a:lvl7pPr>
            <a:lvl8pPr marL="3657600" lvl="7" indent="-342900" algn="l">
              <a:lnSpc>
                <a:spcPct val="90000"/>
              </a:lnSpc>
              <a:spcBef>
                <a:spcPts val="500"/>
              </a:spcBef>
              <a:spcAft>
                <a:spcPts val="0"/>
              </a:spcAft>
              <a:buSzPts val="1800"/>
              <a:buChar char="•"/>
              <a:defRPr/>
            </a:lvl8pPr>
            <a:lvl9pPr marL="4114800" lvl="8" indent="-342900" algn="l">
              <a:lnSpc>
                <a:spcPct val="90000"/>
              </a:lnSpc>
              <a:spcBef>
                <a:spcPts val="500"/>
              </a:spcBef>
              <a:spcAft>
                <a:spcPts val="0"/>
              </a:spcAft>
              <a:buSzPts val="1800"/>
              <a:buChar char="•"/>
              <a:defRPr/>
            </a:lvl9pPr>
          </a:lstStyle>
          <a:p>
            <a:endParaRPr/>
          </a:p>
        </p:txBody>
      </p:sp>
      <p:sp>
        <p:nvSpPr>
          <p:cNvPr id="708" name="Google Shape;708;p120"/>
          <p:cNvSpPr>
            <a:spLocks noGrp="1"/>
          </p:cNvSpPr>
          <p:nvPr>
            <p:ph type="pic" idx="3"/>
          </p:nvPr>
        </p:nvSpPr>
        <p:spPr>
          <a:xfrm>
            <a:off x="9027155" y="-65429"/>
            <a:ext cx="3392424" cy="3392424"/>
          </a:xfrm>
          <a:prstGeom prst="ellipse">
            <a:avLst/>
          </a:prstGeom>
          <a:solidFill>
            <a:srgbClr val="F4F4F4"/>
          </a:solidFill>
          <a:ln>
            <a:noFill/>
          </a:ln>
        </p:spPr>
      </p:sp>
      <p:sp>
        <p:nvSpPr>
          <p:cNvPr id="709" name="Google Shape;709;p120"/>
          <p:cNvSpPr txBox="1">
            <a:spLocks noGrp="1"/>
          </p:cNvSpPr>
          <p:nvPr>
            <p:ph type="body" idx="4"/>
          </p:nvPr>
        </p:nvSpPr>
        <p:spPr>
          <a:xfrm>
            <a:off x="1309955" y="1834723"/>
            <a:ext cx="6394977" cy="1775012"/>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SzPts val="2800"/>
              <a:buFont typeface="Arial"/>
              <a:buNone/>
              <a:defRPr sz="2000">
                <a:latin typeface="Arial"/>
                <a:ea typeface="Arial"/>
                <a:cs typeface="Arial"/>
                <a:sym typeface="Arial"/>
              </a:defRPr>
            </a:lvl1pPr>
            <a:lvl2pPr marL="914400" lvl="1" indent="-381000" algn="l">
              <a:lnSpc>
                <a:spcPct val="90000"/>
              </a:lnSpc>
              <a:spcBef>
                <a:spcPts val="500"/>
              </a:spcBef>
              <a:spcAft>
                <a:spcPts val="0"/>
              </a:spcAft>
              <a:buSzPts val="2400"/>
              <a:buChar char="•"/>
              <a:defRPr/>
            </a:lvl2pPr>
            <a:lvl3pPr marL="1371600" lvl="2" indent="-355600" algn="l">
              <a:lnSpc>
                <a:spcPct val="90000"/>
              </a:lnSpc>
              <a:spcBef>
                <a:spcPts val="500"/>
              </a:spcBef>
              <a:spcAft>
                <a:spcPts val="0"/>
              </a:spcAft>
              <a:buSzPts val="20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SzPts val="1800"/>
              <a:buChar char="•"/>
              <a:defRPr/>
            </a:lvl6pPr>
            <a:lvl7pPr marL="3200400" lvl="6" indent="-342900" algn="l">
              <a:lnSpc>
                <a:spcPct val="90000"/>
              </a:lnSpc>
              <a:spcBef>
                <a:spcPts val="500"/>
              </a:spcBef>
              <a:spcAft>
                <a:spcPts val="0"/>
              </a:spcAft>
              <a:buSzPts val="1800"/>
              <a:buChar char="•"/>
              <a:defRPr/>
            </a:lvl7pPr>
            <a:lvl8pPr marL="3657600" lvl="7" indent="-342900" algn="l">
              <a:lnSpc>
                <a:spcPct val="90000"/>
              </a:lnSpc>
              <a:spcBef>
                <a:spcPts val="500"/>
              </a:spcBef>
              <a:spcAft>
                <a:spcPts val="0"/>
              </a:spcAft>
              <a:buSzPts val="1800"/>
              <a:buChar char="•"/>
              <a:defRPr/>
            </a:lvl8pPr>
            <a:lvl9pPr marL="4114800" lvl="8" indent="-342900" algn="l">
              <a:lnSpc>
                <a:spcPct val="90000"/>
              </a:lnSpc>
              <a:spcBef>
                <a:spcPts val="500"/>
              </a:spcBef>
              <a:spcAft>
                <a:spcPts val="0"/>
              </a:spcAft>
              <a:buSzPts val="1800"/>
              <a:buChar char="•"/>
              <a:defRPr/>
            </a:lvl9pPr>
          </a:lstStyle>
          <a:p>
            <a:endParaRPr/>
          </a:p>
        </p:txBody>
      </p:sp>
      <p:sp>
        <p:nvSpPr>
          <p:cNvPr id="710" name="Google Shape;710;p120"/>
          <p:cNvSpPr txBox="1">
            <a:spLocks noGrp="1"/>
          </p:cNvSpPr>
          <p:nvPr>
            <p:ph type="body" idx="5"/>
          </p:nvPr>
        </p:nvSpPr>
        <p:spPr>
          <a:xfrm>
            <a:off x="1309955" y="3821005"/>
            <a:ext cx="6394977" cy="1775012"/>
          </a:xfrm>
          <a:prstGeom prst="rect">
            <a:avLst/>
          </a:prstGeom>
          <a:noFill/>
          <a:ln>
            <a:noFill/>
          </a:ln>
        </p:spPr>
        <p:txBody>
          <a:bodyPr spcFirstLastPara="1" wrap="square" lIns="91425" tIns="45700" rIns="91425" bIns="45700" anchor="t" anchorCtr="0">
            <a:normAutofit/>
          </a:bodyPr>
          <a:lstStyle>
            <a:lvl1pPr marL="457200" marR="0" lvl="0" indent="-387350" algn="l">
              <a:lnSpc>
                <a:spcPct val="120000"/>
              </a:lnSpc>
              <a:spcBef>
                <a:spcPts val="600"/>
              </a:spcBef>
              <a:spcAft>
                <a:spcPts val="0"/>
              </a:spcAft>
              <a:buClr>
                <a:schemeClr val="accent6"/>
              </a:buClr>
              <a:buSzPts val="2500"/>
              <a:buFont typeface="Arial"/>
              <a:buChar char="•"/>
              <a:defRPr sz="2000">
                <a:solidFill>
                  <a:schemeClr val="dk1"/>
                </a:solidFill>
                <a:latin typeface="Arial"/>
                <a:ea typeface="Arial"/>
                <a:cs typeface="Arial"/>
                <a:sym typeface="Arial"/>
              </a:defRPr>
            </a:lvl1pPr>
            <a:lvl2pPr marL="914400" lvl="1" indent="-381000" algn="l">
              <a:lnSpc>
                <a:spcPct val="90000"/>
              </a:lnSpc>
              <a:spcBef>
                <a:spcPts val="600"/>
              </a:spcBef>
              <a:spcAft>
                <a:spcPts val="0"/>
              </a:spcAft>
              <a:buSzPts val="2400"/>
              <a:buChar char="•"/>
              <a:defRPr sz="1800"/>
            </a:lvl2pPr>
            <a:lvl3pPr marL="1371600" lvl="2" indent="-355600" algn="l">
              <a:lnSpc>
                <a:spcPct val="90000"/>
              </a:lnSpc>
              <a:spcBef>
                <a:spcPts val="500"/>
              </a:spcBef>
              <a:spcAft>
                <a:spcPts val="0"/>
              </a:spcAft>
              <a:buSzPts val="2000"/>
              <a:buChar char="•"/>
              <a:defRPr sz="1600"/>
            </a:lvl3pPr>
            <a:lvl4pPr marL="1828800" lvl="3" indent="-342900" algn="l">
              <a:lnSpc>
                <a:spcPct val="90000"/>
              </a:lnSpc>
              <a:spcBef>
                <a:spcPts val="500"/>
              </a:spcBef>
              <a:spcAft>
                <a:spcPts val="0"/>
              </a:spcAft>
              <a:buSzPts val="1800"/>
              <a:buChar char="•"/>
              <a:defRPr sz="1400"/>
            </a:lvl4pPr>
            <a:lvl5pPr marL="2286000" lvl="4" indent="-342900" algn="l">
              <a:lnSpc>
                <a:spcPct val="90000"/>
              </a:lnSpc>
              <a:spcBef>
                <a:spcPts val="500"/>
              </a:spcBef>
              <a:spcAft>
                <a:spcPts val="0"/>
              </a:spcAft>
              <a:buSzPts val="1800"/>
              <a:buChar char="•"/>
              <a:defRPr sz="1400"/>
            </a:lvl5pPr>
            <a:lvl6pPr marL="2743200" lvl="5" indent="-342900" algn="l">
              <a:lnSpc>
                <a:spcPct val="90000"/>
              </a:lnSpc>
              <a:spcBef>
                <a:spcPts val="500"/>
              </a:spcBef>
              <a:spcAft>
                <a:spcPts val="0"/>
              </a:spcAft>
              <a:buSzPts val="1800"/>
              <a:buChar char="•"/>
              <a:defRPr/>
            </a:lvl6pPr>
            <a:lvl7pPr marL="3200400" lvl="6" indent="-342900" algn="l">
              <a:lnSpc>
                <a:spcPct val="90000"/>
              </a:lnSpc>
              <a:spcBef>
                <a:spcPts val="500"/>
              </a:spcBef>
              <a:spcAft>
                <a:spcPts val="0"/>
              </a:spcAft>
              <a:buSzPts val="1800"/>
              <a:buChar char="•"/>
              <a:defRPr/>
            </a:lvl7pPr>
            <a:lvl8pPr marL="3657600" lvl="7" indent="-342900" algn="l">
              <a:lnSpc>
                <a:spcPct val="90000"/>
              </a:lnSpc>
              <a:spcBef>
                <a:spcPts val="500"/>
              </a:spcBef>
              <a:spcAft>
                <a:spcPts val="0"/>
              </a:spcAft>
              <a:buSzPts val="1800"/>
              <a:buChar char="•"/>
              <a:defRPr/>
            </a:lvl8pPr>
            <a:lvl9pPr marL="4114800" lvl="8" indent="-342900" algn="l">
              <a:lnSpc>
                <a:spcPct val="90000"/>
              </a:lnSpc>
              <a:spcBef>
                <a:spcPts val="500"/>
              </a:spcBef>
              <a:spcAft>
                <a:spcPts val="0"/>
              </a:spcAft>
              <a:buSzPts val="1800"/>
              <a:buChar char="•"/>
              <a:defRPr/>
            </a:lvl9pPr>
          </a:lstStyle>
          <a:p>
            <a:endParaRPr/>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4_Content (four stats)">
  <p:cSld name="4_Content (four stats)">
    <p:spTree>
      <p:nvGrpSpPr>
        <p:cNvPr id="1" name="Shape 711"/>
        <p:cNvGrpSpPr/>
        <p:nvPr/>
      </p:nvGrpSpPr>
      <p:grpSpPr>
        <a:xfrm>
          <a:off x="0" y="0"/>
          <a:ext cx="0" cy="0"/>
          <a:chOff x="0" y="0"/>
          <a:chExt cx="0" cy="0"/>
        </a:xfrm>
      </p:grpSpPr>
      <p:pic>
        <p:nvPicPr>
          <p:cNvPr id="712" name="Google Shape;712;p121"/>
          <p:cNvPicPr preferRelativeResize="0"/>
          <p:nvPr/>
        </p:nvPicPr>
        <p:blipFill rotWithShape="1">
          <a:blip r:embed="rId2">
            <a:alphaModFix/>
          </a:blip>
          <a:srcRect/>
          <a:stretch/>
        </p:blipFill>
        <p:spPr>
          <a:xfrm>
            <a:off x="586064" y="-4469173"/>
            <a:ext cx="13258800" cy="13258800"/>
          </a:xfrm>
          <a:prstGeom prst="rect">
            <a:avLst/>
          </a:prstGeom>
          <a:noFill/>
          <a:ln>
            <a:noFill/>
          </a:ln>
        </p:spPr>
      </p:pic>
      <p:pic>
        <p:nvPicPr>
          <p:cNvPr id="713" name="Google Shape;713;p121"/>
          <p:cNvPicPr preferRelativeResize="0"/>
          <p:nvPr/>
        </p:nvPicPr>
        <p:blipFill rotWithShape="1">
          <a:blip r:embed="rId3">
            <a:alphaModFix/>
          </a:blip>
          <a:srcRect/>
          <a:stretch/>
        </p:blipFill>
        <p:spPr>
          <a:xfrm>
            <a:off x="8618786" y="-3489874"/>
            <a:ext cx="5359592" cy="5726301"/>
          </a:xfrm>
          <a:prstGeom prst="rect">
            <a:avLst/>
          </a:prstGeom>
          <a:noFill/>
          <a:ln>
            <a:noFill/>
          </a:ln>
        </p:spPr>
      </p:pic>
      <p:cxnSp>
        <p:nvCxnSpPr>
          <p:cNvPr id="714" name="Google Shape;714;p121"/>
          <p:cNvCxnSpPr/>
          <p:nvPr/>
        </p:nvCxnSpPr>
        <p:spPr>
          <a:xfrm>
            <a:off x="803350" y="6352065"/>
            <a:ext cx="0" cy="307463"/>
          </a:xfrm>
          <a:prstGeom prst="straightConnector1">
            <a:avLst/>
          </a:prstGeom>
          <a:noFill/>
          <a:ln w="9525" cap="flat" cmpd="sng">
            <a:solidFill>
              <a:srgbClr val="BFBFBF"/>
            </a:solidFill>
            <a:prstDash val="solid"/>
            <a:round/>
            <a:headEnd type="none" w="sm" len="sm"/>
            <a:tailEnd type="none" w="sm" len="sm"/>
          </a:ln>
        </p:spPr>
      </p:cxnSp>
      <p:sp>
        <p:nvSpPr>
          <p:cNvPr id="715" name="Google Shape;715;p121"/>
          <p:cNvSpPr txBox="1"/>
          <p:nvPr/>
        </p:nvSpPr>
        <p:spPr>
          <a:xfrm>
            <a:off x="262803" y="6370065"/>
            <a:ext cx="536961" cy="276999"/>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None/>
            </a:pPr>
            <a:fld id="{00000000-1234-1234-1234-123412341234}" type="slidenum">
              <a:rPr lang="cs-CZ" sz="1200" b="0" i="0" u="none" strike="noStrike" cap="none">
                <a:solidFill>
                  <a:schemeClr val="lt2"/>
                </a:solidFill>
                <a:latin typeface="Arial"/>
                <a:ea typeface="Arial"/>
                <a:cs typeface="Arial"/>
                <a:sym typeface="Arial"/>
              </a:rPr>
              <a:t>‹#›</a:t>
            </a:fld>
            <a:endParaRPr sz="1200" b="0" i="0" u="none" strike="noStrike" cap="none">
              <a:solidFill>
                <a:schemeClr val="lt2"/>
              </a:solidFill>
              <a:latin typeface="Arial"/>
              <a:ea typeface="Arial"/>
              <a:cs typeface="Arial"/>
              <a:sym typeface="Arial"/>
            </a:endParaRPr>
          </a:p>
        </p:txBody>
      </p:sp>
      <p:cxnSp>
        <p:nvCxnSpPr>
          <p:cNvPr id="716" name="Google Shape;716;p121"/>
          <p:cNvCxnSpPr/>
          <p:nvPr/>
        </p:nvCxnSpPr>
        <p:spPr>
          <a:xfrm>
            <a:off x="803350" y="6352065"/>
            <a:ext cx="0" cy="307463"/>
          </a:xfrm>
          <a:prstGeom prst="straightConnector1">
            <a:avLst/>
          </a:prstGeom>
          <a:noFill/>
          <a:ln w="9525" cap="flat" cmpd="sng">
            <a:solidFill>
              <a:srgbClr val="BFBFBF"/>
            </a:solidFill>
            <a:prstDash val="solid"/>
            <a:round/>
            <a:headEnd type="none" w="sm" len="sm"/>
            <a:tailEnd type="none" w="sm" len="sm"/>
          </a:ln>
        </p:spPr>
      </p:cxnSp>
      <p:pic>
        <p:nvPicPr>
          <p:cNvPr id="717" name="Google Shape;717;p121" descr="A picture containing text, tableware, dishware, plate&#10;&#10;Description automatically generated"/>
          <p:cNvPicPr preferRelativeResize="0"/>
          <p:nvPr/>
        </p:nvPicPr>
        <p:blipFill rotWithShape="1">
          <a:blip r:embed="rId4">
            <a:alphaModFix/>
          </a:blip>
          <a:srcRect/>
          <a:stretch/>
        </p:blipFill>
        <p:spPr>
          <a:xfrm>
            <a:off x="857271" y="6291740"/>
            <a:ext cx="799279" cy="442766"/>
          </a:xfrm>
          <a:prstGeom prst="rect">
            <a:avLst/>
          </a:prstGeom>
          <a:noFill/>
          <a:ln>
            <a:noFill/>
          </a:ln>
        </p:spPr>
      </p:pic>
      <p:sp>
        <p:nvSpPr>
          <p:cNvPr id="718" name="Google Shape;718;p121"/>
          <p:cNvSpPr txBox="1">
            <a:spLocks noGrp="1"/>
          </p:cNvSpPr>
          <p:nvPr>
            <p:ph type="body" idx="1"/>
          </p:nvPr>
        </p:nvSpPr>
        <p:spPr>
          <a:xfrm>
            <a:off x="1309955" y="497107"/>
            <a:ext cx="6394977" cy="1051994"/>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SzPts val="2800"/>
              <a:buNone/>
              <a:defRPr b="1">
                <a:solidFill>
                  <a:schemeClr val="dk1"/>
                </a:solidFill>
                <a:latin typeface="Arial"/>
                <a:ea typeface="Arial"/>
                <a:cs typeface="Arial"/>
                <a:sym typeface="Arial"/>
              </a:defRPr>
            </a:lvl1pPr>
            <a:lvl2pPr marL="914400" lvl="1" indent="-381000" algn="l">
              <a:lnSpc>
                <a:spcPct val="90000"/>
              </a:lnSpc>
              <a:spcBef>
                <a:spcPts val="500"/>
              </a:spcBef>
              <a:spcAft>
                <a:spcPts val="0"/>
              </a:spcAft>
              <a:buSzPts val="2400"/>
              <a:buChar char="•"/>
              <a:defRPr/>
            </a:lvl2pPr>
            <a:lvl3pPr marL="1371600" lvl="2" indent="-355600" algn="l">
              <a:lnSpc>
                <a:spcPct val="90000"/>
              </a:lnSpc>
              <a:spcBef>
                <a:spcPts val="500"/>
              </a:spcBef>
              <a:spcAft>
                <a:spcPts val="0"/>
              </a:spcAft>
              <a:buSzPts val="20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SzPts val="1800"/>
              <a:buChar char="•"/>
              <a:defRPr/>
            </a:lvl6pPr>
            <a:lvl7pPr marL="3200400" lvl="6" indent="-342900" algn="l">
              <a:lnSpc>
                <a:spcPct val="90000"/>
              </a:lnSpc>
              <a:spcBef>
                <a:spcPts val="500"/>
              </a:spcBef>
              <a:spcAft>
                <a:spcPts val="0"/>
              </a:spcAft>
              <a:buSzPts val="1800"/>
              <a:buChar char="•"/>
              <a:defRPr/>
            </a:lvl7pPr>
            <a:lvl8pPr marL="3657600" lvl="7" indent="-342900" algn="l">
              <a:lnSpc>
                <a:spcPct val="90000"/>
              </a:lnSpc>
              <a:spcBef>
                <a:spcPts val="500"/>
              </a:spcBef>
              <a:spcAft>
                <a:spcPts val="0"/>
              </a:spcAft>
              <a:buSzPts val="1800"/>
              <a:buChar char="•"/>
              <a:defRPr/>
            </a:lvl8pPr>
            <a:lvl9pPr marL="4114800" lvl="8" indent="-342900" algn="l">
              <a:lnSpc>
                <a:spcPct val="90000"/>
              </a:lnSpc>
              <a:spcBef>
                <a:spcPts val="500"/>
              </a:spcBef>
              <a:spcAft>
                <a:spcPts val="0"/>
              </a:spcAft>
              <a:buSzPts val="1800"/>
              <a:buChar char="•"/>
              <a:defRPr/>
            </a:lvl9pPr>
          </a:lstStyle>
          <a:p>
            <a:endParaRPr/>
          </a:p>
        </p:txBody>
      </p:sp>
      <p:sp>
        <p:nvSpPr>
          <p:cNvPr id="719" name="Google Shape;719;p121"/>
          <p:cNvSpPr txBox="1">
            <a:spLocks noGrp="1"/>
          </p:cNvSpPr>
          <p:nvPr>
            <p:ph type="body" idx="2"/>
          </p:nvPr>
        </p:nvSpPr>
        <p:spPr>
          <a:xfrm>
            <a:off x="4482307" y="6659528"/>
            <a:ext cx="3227387" cy="211137"/>
          </a:xfrm>
          <a:prstGeom prst="rect">
            <a:avLst/>
          </a:prstGeom>
          <a:noFill/>
          <a:ln>
            <a:noFill/>
          </a:ln>
        </p:spPr>
        <p:txBody>
          <a:bodyPr spcFirstLastPara="1" wrap="square" lIns="91425" tIns="45700" rIns="91425" bIns="45700" anchor="ctr" anchorCtr="0">
            <a:noAutofit/>
          </a:bodyPr>
          <a:lstStyle>
            <a:lvl1pPr marL="457200" lvl="0" indent="-228600" algn="ctr">
              <a:lnSpc>
                <a:spcPct val="90000"/>
              </a:lnSpc>
              <a:spcBef>
                <a:spcPts val="1000"/>
              </a:spcBef>
              <a:spcAft>
                <a:spcPts val="0"/>
              </a:spcAft>
              <a:buSzPts val="2800"/>
              <a:buNone/>
              <a:defRPr sz="800">
                <a:latin typeface="Arial"/>
                <a:ea typeface="Arial"/>
                <a:cs typeface="Arial"/>
                <a:sym typeface="Arial"/>
              </a:defRPr>
            </a:lvl1pPr>
            <a:lvl2pPr marL="914400" lvl="1" indent="-381000" algn="l">
              <a:lnSpc>
                <a:spcPct val="90000"/>
              </a:lnSpc>
              <a:spcBef>
                <a:spcPts val="500"/>
              </a:spcBef>
              <a:spcAft>
                <a:spcPts val="0"/>
              </a:spcAft>
              <a:buSzPts val="2400"/>
              <a:buChar char="•"/>
              <a:defRPr/>
            </a:lvl2pPr>
            <a:lvl3pPr marL="1371600" lvl="2" indent="-355600" algn="l">
              <a:lnSpc>
                <a:spcPct val="90000"/>
              </a:lnSpc>
              <a:spcBef>
                <a:spcPts val="500"/>
              </a:spcBef>
              <a:spcAft>
                <a:spcPts val="0"/>
              </a:spcAft>
              <a:buSzPts val="20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SzPts val="1800"/>
              <a:buChar char="•"/>
              <a:defRPr/>
            </a:lvl6pPr>
            <a:lvl7pPr marL="3200400" lvl="6" indent="-342900" algn="l">
              <a:lnSpc>
                <a:spcPct val="90000"/>
              </a:lnSpc>
              <a:spcBef>
                <a:spcPts val="500"/>
              </a:spcBef>
              <a:spcAft>
                <a:spcPts val="0"/>
              </a:spcAft>
              <a:buSzPts val="1800"/>
              <a:buChar char="•"/>
              <a:defRPr/>
            </a:lvl7pPr>
            <a:lvl8pPr marL="3657600" lvl="7" indent="-342900" algn="l">
              <a:lnSpc>
                <a:spcPct val="90000"/>
              </a:lnSpc>
              <a:spcBef>
                <a:spcPts val="500"/>
              </a:spcBef>
              <a:spcAft>
                <a:spcPts val="0"/>
              </a:spcAft>
              <a:buSzPts val="1800"/>
              <a:buChar char="•"/>
              <a:defRPr/>
            </a:lvl8pPr>
            <a:lvl9pPr marL="4114800" lvl="8" indent="-342900" algn="l">
              <a:lnSpc>
                <a:spcPct val="90000"/>
              </a:lnSpc>
              <a:spcBef>
                <a:spcPts val="500"/>
              </a:spcBef>
              <a:spcAft>
                <a:spcPts val="0"/>
              </a:spcAft>
              <a:buSzPts val="1800"/>
              <a:buChar char="•"/>
              <a:defRPr/>
            </a:lvl9pPr>
          </a:lstStyle>
          <a:p>
            <a:endParaRPr/>
          </a:p>
        </p:txBody>
      </p:sp>
      <p:sp>
        <p:nvSpPr>
          <p:cNvPr id="720" name="Google Shape;720;p121"/>
          <p:cNvSpPr/>
          <p:nvPr/>
        </p:nvSpPr>
        <p:spPr>
          <a:xfrm>
            <a:off x="-2428875" y="4157271"/>
            <a:ext cx="1957387" cy="1114818"/>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cs-CZ" sz="1200" b="1" i="0" u="none" strike="noStrike" cap="none">
                <a:solidFill>
                  <a:schemeClr val="accent4"/>
                </a:solidFill>
                <a:latin typeface="Arial"/>
                <a:ea typeface="Arial"/>
                <a:cs typeface="Arial"/>
                <a:sym typeface="Arial"/>
              </a:rPr>
              <a:t>To edit graphic </a:t>
            </a:r>
            <a:br>
              <a:rPr lang="cs-CZ" sz="1200" b="1" i="0" u="none" strike="noStrike" cap="none">
                <a:solidFill>
                  <a:schemeClr val="accent4"/>
                </a:solidFill>
                <a:latin typeface="Arial"/>
                <a:ea typeface="Arial"/>
                <a:cs typeface="Arial"/>
                <a:sym typeface="Arial"/>
              </a:rPr>
            </a:br>
            <a:r>
              <a:rPr lang="cs-CZ" sz="1200" b="0" i="0" u="none" strike="noStrike" cap="none">
                <a:solidFill>
                  <a:srgbClr val="6D6C6E"/>
                </a:solidFill>
                <a:latin typeface="Arial"/>
                <a:ea typeface="Arial"/>
                <a:cs typeface="Arial"/>
                <a:sym typeface="Arial"/>
              </a:rPr>
              <a:t>1. Chart Design </a:t>
            </a:r>
            <a:br>
              <a:rPr lang="cs-CZ" sz="1200" b="0" i="0" u="none" strike="noStrike" cap="none">
                <a:solidFill>
                  <a:srgbClr val="6D6C6E"/>
                </a:solidFill>
                <a:latin typeface="Arial"/>
                <a:ea typeface="Arial"/>
                <a:cs typeface="Arial"/>
                <a:sym typeface="Arial"/>
              </a:rPr>
            </a:br>
            <a:r>
              <a:rPr lang="cs-CZ" sz="1200" b="0" i="0" u="none" strike="noStrike" cap="none">
                <a:solidFill>
                  <a:srgbClr val="6D6C6E"/>
                </a:solidFill>
                <a:latin typeface="Arial"/>
                <a:ea typeface="Arial"/>
                <a:cs typeface="Arial"/>
                <a:sym typeface="Arial"/>
              </a:rPr>
              <a:t>2. Edit Data in Excel </a:t>
            </a:r>
            <a:endParaRPr/>
          </a:p>
          <a:p>
            <a:pPr marL="0" marR="0" lvl="0" indent="0" algn="l" rtl="0">
              <a:lnSpc>
                <a:spcPct val="100000"/>
              </a:lnSpc>
              <a:spcBef>
                <a:spcPts val="0"/>
              </a:spcBef>
              <a:spcAft>
                <a:spcPts val="0"/>
              </a:spcAft>
              <a:buNone/>
            </a:pPr>
            <a:r>
              <a:rPr lang="cs-CZ" sz="1200" b="0" i="0" u="none" strike="noStrike" cap="none">
                <a:solidFill>
                  <a:srgbClr val="6D6C6E"/>
                </a:solidFill>
                <a:latin typeface="Arial"/>
                <a:ea typeface="Arial"/>
                <a:cs typeface="Arial"/>
                <a:sym typeface="Arial"/>
              </a:rPr>
              <a:t>3. change numbers</a:t>
            </a:r>
            <a:br>
              <a:rPr lang="cs-CZ" sz="1200" b="0" i="0" u="none" strike="noStrike" cap="none">
                <a:solidFill>
                  <a:srgbClr val="6D6C6E"/>
                </a:solidFill>
                <a:latin typeface="Arial"/>
                <a:ea typeface="Arial"/>
                <a:cs typeface="Arial"/>
                <a:sym typeface="Arial"/>
              </a:rPr>
            </a:br>
            <a:r>
              <a:rPr lang="cs-CZ" sz="1200" b="0" i="0" u="none" strike="noStrike" cap="none">
                <a:solidFill>
                  <a:srgbClr val="6D6C6E"/>
                </a:solidFill>
                <a:latin typeface="Arial"/>
                <a:ea typeface="Arial"/>
                <a:cs typeface="Arial"/>
                <a:sym typeface="Arial"/>
              </a:rPr>
              <a:t>to the proportion</a:t>
            </a:r>
            <a:endParaRPr sz="1200" b="0" i="0" u="none" strike="noStrike" cap="none">
              <a:solidFill>
                <a:srgbClr val="6D6C6E"/>
              </a:solidFill>
              <a:latin typeface="Arial"/>
              <a:ea typeface="Arial"/>
              <a:cs typeface="Arial"/>
              <a:sym typeface="Arial"/>
            </a:endParaRPr>
          </a:p>
        </p:txBody>
      </p:sp>
      <p:sp>
        <p:nvSpPr>
          <p:cNvPr id="721" name="Google Shape;721;p121"/>
          <p:cNvSpPr>
            <a:spLocks noGrp="1"/>
          </p:cNvSpPr>
          <p:nvPr>
            <p:ph type="chart" idx="3"/>
          </p:nvPr>
        </p:nvSpPr>
        <p:spPr>
          <a:xfrm>
            <a:off x="1857374" y="1606253"/>
            <a:ext cx="3026561" cy="2342347"/>
          </a:xfrm>
          <a:prstGeom prst="rect">
            <a:avLst/>
          </a:prstGeom>
          <a:noFill/>
          <a:ln>
            <a:noFill/>
          </a:ln>
        </p:spPr>
        <p:txBody>
          <a:bodyPr spcFirstLastPara="1" wrap="square" lIns="91425" tIns="45700" rIns="91425" bIns="45700" anchor="ctr" anchorCtr="0">
            <a:normAutofit/>
          </a:bodyPr>
          <a:lstStyle>
            <a:lvl1pPr marR="0" lvl="0" algn="ctr" rtl="0">
              <a:lnSpc>
                <a:spcPct val="90000"/>
              </a:lnSpc>
              <a:spcBef>
                <a:spcPts val="100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22" name="Google Shape;722;p121"/>
          <p:cNvSpPr>
            <a:spLocks noGrp="1"/>
          </p:cNvSpPr>
          <p:nvPr>
            <p:ph type="chart" idx="4"/>
          </p:nvPr>
        </p:nvSpPr>
        <p:spPr>
          <a:xfrm>
            <a:off x="6694970" y="1606253"/>
            <a:ext cx="3026561" cy="2342347"/>
          </a:xfrm>
          <a:prstGeom prst="rect">
            <a:avLst/>
          </a:prstGeom>
          <a:noFill/>
          <a:ln>
            <a:noFill/>
          </a:ln>
        </p:spPr>
        <p:txBody>
          <a:bodyPr spcFirstLastPara="1" wrap="square" lIns="91425" tIns="45700" rIns="91425" bIns="45700" anchor="ctr" anchorCtr="0">
            <a:normAutofit/>
          </a:bodyPr>
          <a:lstStyle>
            <a:lvl1pPr marR="0" lvl="0" algn="ctr" rtl="0">
              <a:lnSpc>
                <a:spcPct val="90000"/>
              </a:lnSpc>
              <a:spcBef>
                <a:spcPts val="100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23" name="Google Shape;723;p121"/>
          <p:cNvSpPr>
            <a:spLocks noGrp="1"/>
          </p:cNvSpPr>
          <p:nvPr>
            <p:ph type="chart" idx="5"/>
          </p:nvPr>
        </p:nvSpPr>
        <p:spPr>
          <a:xfrm>
            <a:off x="1857374" y="4006545"/>
            <a:ext cx="3026561" cy="2342347"/>
          </a:xfrm>
          <a:prstGeom prst="rect">
            <a:avLst/>
          </a:prstGeom>
          <a:noFill/>
          <a:ln>
            <a:noFill/>
          </a:ln>
        </p:spPr>
        <p:txBody>
          <a:bodyPr spcFirstLastPara="1" wrap="square" lIns="91425" tIns="45700" rIns="91425" bIns="45700" anchor="ctr" anchorCtr="0">
            <a:normAutofit/>
          </a:bodyPr>
          <a:lstStyle>
            <a:lvl1pPr marR="0" lvl="0" algn="ctr" rtl="0">
              <a:lnSpc>
                <a:spcPct val="90000"/>
              </a:lnSpc>
              <a:spcBef>
                <a:spcPts val="100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24" name="Google Shape;724;p121"/>
          <p:cNvSpPr>
            <a:spLocks noGrp="1"/>
          </p:cNvSpPr>
          <p:nvPr>
            <p:ph type="chart" idx="6"/>
          </p:nvPr>
        </p:nvSpPr>
        <p:spPr>
          <a:xfrm>
            <a:off x="6694970" y="4006545"/>
            <a:ext cx="3026561" cy="2342347"/>
          </a:xfrm>
          <a:prstGeom prst="rect">
            <a:avLst/>
          </a:prstGeom>
          <a:noFill/>
          <a:ln>
            <a:noFill/>
          </a:ln>
        </p:spPr>
        <p:txBody>
          <a:bodyPr spcFirstLastPara="1" wrap="square" lIns="91425" tIns="45700" rIns="91425" bIns="45700" anchor="ctr" anchorCtr="0">
            <a:normAutofit/>
          </a:bodyPr>
          <a:lstStyle>
            <a:lvl1pPr marR="0" lvl="0" algn="ctr" rtl="0">
              <a:lnSpc>
                <a:spcPct val="90000"/>
              </a:lnSpc>
              <a:spcBef>
                <a:spcPts val="100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25" name="Google Shape;725;p121"/>
          <p:cNvSpPr txBox="1">
            <a:spLocks noGrp="1"/>
          </p:cNvSpPr>
          <p:nvPr>
            <p:ph type="body" idx="7"/>
          </p:nvPr>
        </p:nvSpPr>
        <p:spPr>
          <a:xfrm>
            <a:off x="4577867" y="2071687"/>
            <a:ext cx="1885950" cy="1671637"/>
          </a:xfrm>
          <a:prstGeom prst="rect">
            <a:avLst/>
          </a:prstGeom>
          <a:noFill/>
          <a:ln>
            <a:noFill/>
          </a:ln>
        </p:spPr>
        <p:txBody>
          <a:bodyPr spcFirstLastPara="1" wrap="square" lIns="91425" tIns="45700" rIns="91425" bIns="45700" anchor="ctr" anchorCtr="0">
            <a:noAutofit/>
          </a:bodyPr>
          <a:lstStyle>
            <a:lvl1pPr marL="457200" lvl="0" indent="-228600" algn="l">
              <a:lnSpc>
                <a:spcPct val="100000"/>
              </a:lnSpc>
              <a:spcBef>
                <a:spcPts val="300"/>
              </a:spcBef>
              <a:spcAft>
                <a:spcPts val="0"/>
              </a:spcAft>
              <a:buSzPts val="2800"/>
              <a:buNone/>
              <a:defRPr sz="1400">
                <a:solidFill>
                  <a:schemeClr val="dk1"/>
                </a:solidFill>
                <a:latin typeface="Arial"/>
                <a:ea typeface="Arial"/>
                <a:cs typeface="Arial"/>
                <a:sym typeface="Arial"/>
              </a:defRPr>
            </a:lvl1pPr>
            <a:lvl2pPr marL="914400" lvl="1" indent="-381000" algn="l">
              <a:lnSpc>
                <a:spcPct val="90000"/>
              </a:lnSpc>
              <a:spcBef>
                <a:spcPts val="500"/>
              </a:spcBef>
              <a:spcAft>
                <a:spcPts val="0"/>
              </a:spcAft>
              <a:buSzPts val="2400"/>
              <a:buChar char="•"/>
              <a:defRPr/>
            </a:lvl2pPr>
            <a:lvl3pPr marL="1371600" lvl="2" indent="-355600" algn="l">
              <a:lnSpc>
                <a:spcPct val="90000"/>
              </a:lnSpc>
              <a:spcBef>
                <a:spcPts val="500"/>
              </a:spcBef>
              <a:spcAft>
                <a:spcPts val="0"/>
              </a:spcAft>
              <a:buSzPts val="20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SzPts val="1800"/>
              <a:buChar char="•"/>
              <a:defRPr/>
            </a:lvl6pPr>
            <a:lvl7pPr marL="3200400" lvl="6" indent="-342900" algn="l">
              <a:lnSpc>
                <a:spcPct val="90000"/>
              </a:lnSpc>
              <a:spcBef>
                <a:spcPts val="500"/>
              </a:spcBef>
              <a:spcAft>
                <a:spcPts val="0"/>
              </a:spcAft>
              <a:buSzPts val="1800"/>
              <a:buChar char="•"/>
              <a:defRPr/>
            </a:lvl7pPr>
            <a:lvl8pPr marL="3657600" lvl="7" indent="-342900" algn="l">
              <a:lnSpc>
                <a:spcPct val="90000"/>
              </a:lnSpc>
              <a:spcBef>
                <a:spcPts val="500"/>
              </a:spcBef>
              <a:spcAft>
                <a:spcPts val="0"/>
              </a:spcAft>
              <a:buSzPts val="1800"/>
              <a:buChar char="•"/>
              <a:defRPr/>
            </a:lvl8pPr>
            <a:lvl9pPr marL="4114800" lvl="8" indent="-342900" algn="l">
              <a:lnSpc>
                <a:spcPct val="90000"/>
              </a:lnSpc>
              <a:spcBef>
                <a:spcPts val="500"/>
              </a:spcBef>
              <a:spcAft>
                <a:spcPts val="0"/>
              </a:spcAft>
              <a:buSzPts val="1800"/>
              <a:buChar char="•"/>
              <a:defRPr/>
            </a:lvl9pPr>
          </a:lstStyle>
          <a:p>
            <a:endParaRPr/>
          </a:p>
        </p:txBody>
      </p:sp>
      <p:sp>
        <p:nvSpPr>
          <p:cNvPr id="726" name="Google Shape;726;p121"/>
          <p:cNvSpPr txBox="1">
            <a:spLocks noGrp="1"/>
          </p:cNvSpPr>
          <p:nvPr>
            <p:ph type="body" idx="8"/>
          </p:nvPr>
        </p:nvSpPr>
        <p:spPr>
          <a:xfrm>
            <a:off x="9415463" y="2071687"/>
            <a:ext cx="1885950" cy="1671637"/>
          </a:xfrm>
          <a:prstGeom prst="rect">
            <a:avLst/>
          </a:prstGeom>
          <a:noFill/>
          <a:ln>
            <a:noFill/>
          </a:ln>
        </p:spPr>
        <p:txBody>
          <a:bodyPr spcFirstLastPara="1" wrap="square" lIns="91425" tIns="45700" rIns="91425" bIns="45700" anchor="ctr" anchorCtr="0">
            <a:noAutofit/>
          </a:bodyPr>
          <a:lstStyle>
            <a:lvl1pPr marL="457200" lvl="0" indent="-228600" algn="l">
              <a:lnSpc>
                <a:spcPct val="100000"/>
              </a:lnSpc>
              <a:spcBef>
                <a:spcPts val="300"/>
              </a:spcBef>
              <a:spcAft>
                <a:spcPts val="0"/>
              </a:spcAft>
              <a:buSzPts val="2800"/>
              <a:buNone/>
              <a:defRPr sz="1400">
                <a:solidFill>
                  <a:schemeClr val="dk1"/>
                </a:solidFill>
                <a:latin typeface="Arial"/>
                <a:ea typeface="Arial"/>
                <a:cs typeface="Arial"/>
                <a:sym typeface="Arial"/>
              </a:defRPr>
            </a:lvl1pPr>
            <a:lvl2pPr marL="914400" lvl="1" indent="-381000" algn="l">
              <a:lnSpc>
                <a:spcPct val="90000"/>
              </a:lnSpc>
              <a:spcBef>
                <a:spcPts val="500"/>
              </a:spcBef>
              <a:spcAft>
                <a:spcPts val="0"/>
              </a:spcAft>
              <a:buSzPts val="2400"/>
              <a:buChar char="•"/>
              <a:defRPr/>
            </a:lvl2pPr>
            <a:lvl3pPr marL="1371600" lvl="2" indent="-355600" algn="l">
              <a:lnSpc>
                <a:spcPct val="90000"/>
              </a:lnSpc>
              <a:spcBef>
                <a:spcPts val="500"/>
              </a:spcBef>
              <a:spcAft>
                <a:spcPts val="0"/>
              </a:spcAft>
              <a:buSzPts val="20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SzPts val="1800"/>
              <a:buChar char="•"/>
              <a:defRPr/>
            </a:lvl6pPr>
            <a:lvl7pPr marL="3200400" lvl="6" indent="-342900" algn="l">
              <a:lnSpc>
                <a:spcPct val="90000"/>
              </a:lnSpc>
              <a:spcBef>
                <a:spcPts val="500"/>
              </a:spcBef>
              <a:spcAft>
                <a:spcPts val="0"/>
              </a:spcAft>
              <a:buSzPts val="1800"/>
              <a:buChar char="•"/>
              <a:defRPr/>
            </a:lvl7pPr>
            <a:lvl8pPr marL="3657600" lvl="7" indent="-342900" algn="l">
              <a:lnSpc>
                <a:spcPct val="90000"/>
              </a:lnSpc>
              <a:spcBef>
                <a:spcPts val="500"/>
              </a:spcBef>
              <a:spcAft>
                <a:spcPts val="0"/>
              </a:spcAft>
              <a:buSzPts val="1800"/>
              <a:buChar char="•"/>
              <a:defRPr/>
            </a:lvl8pPr>
            <a:lvl9pPr marL="4114800" lvl="8" indent="-342900" algn="l">
              <a:lnSpc>
                <a:spcPct val="90000"/>
              </a:lnSpc>
              <a:spcBef>
                <a:spcPts val="500"/>
              </a:spcBef>
              <a:spcAft>
                <a:spcPts val="0"/>
              </a:spcAft>
              <a:buSzPts val="1800"/>
              <a:buChar char="•"/>
              <a:defRPr/>
            </a:lvl9pPr>
          </a:lstStyle>
          <a:p>
            <a:endParaRPr/>
          </a:p>
        </p:txBody>
      </p:sp>
      <p:sp>
        <p:nvSpPr>
          <p:cNvPr id="727" name="Google Shape;727;p121"/>
          <p:cNvSpPr txBox="1">
            <a:spLocks noGrp="1"/>
          </p:cNvSpPr>
          <p:nvPr>
            <p:ph type="body" idx="9"/>
          </p:nvPr>
        </p:nvSpPr>
        <p:spPr>
          <a:xfrm>
            <a:off x="4577867" y="4329107"/>
            <a:ext cx="1885950" cy="1671637"/>
          </a:xfrm>
          <a:prstGeom prst="rect">
            <a:avLst/>
          </a:prstGeom>
          <a:noFill/>
          <a:ln>
            <a:noFill/>
          </a:ln>
        </p:spPr>
        <p:txBody>
          <a:bodyPr spcFirstLastPara="1" wrap="square" lIns="91425" tIns="45700" rIns="91425" bIns="45700" anchor="ctr" anchorCtr="0">
            <a:noAutofit/>
          </a:bodyPr>
          <a:lstStyle>
            <a:lvl1pPr marL="457200" lvl="0" indent="-228600" algn="l">
              <a:lnSpc>
                <a:spcPct val="100000"/>
              </a:lnSpc>
              <a:spcBef>
                <a:spcPts val="300"/>
              </a:spcBef>
              <a:spcAft>
                <a:spcPts val="0"/>
              </a:spcAft>
              <a:buSzPts val="2800"/>
              <a:buNone/>
              <a:defRPr sz="1400">
                <a:solidFill>
                  <a:schemeClr val="dk1"/>
                </a:solidFill>
                <a:latin typeface="Arial"/>
                <a:ea typeface="Arial"/>
                <a:cs typeface="Arial"/>
                <a:sym typeface="Arial"/>
              </a:defRPr>
            </a:lvl1pPr>
            <a:lvl2pPr marL="914400" lvl="1" indent="-381000" algn="l">
              <a:lnSpc>
                <a:spcPct val="90000"/>
              </a:lnSpc>
              <a:spcBef>
                <a:spcPts val="500"/>
              </a:spcBef>
              <a:spcAft>
                <a:spcPts val="0"/>
              </a:spcAft>
              <a:buSzPts val="2400"/>
              <a:buChar char="•"/>
              <a:defRPr/>
            </a:lvl2pPr>
            <a:lvl3pPr marL="1371600" lvl="2" indent="-355600" algn="l">
              <a:lnSpc>
                <a:spcPct val="90000"/>
              </a:lnSpc>
              <a:spcBef>
                <a:spcPts val="500"/>
              </a:spcBef>
              <a:spcAft>
                <a:spcPts val="0"/>
              </a:spcAft>
              <a:buSzPts val="20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SzPts val="1800"/>
              <a:buChar char="•"/>
              <a:defRPr/>
            </a:lvl6pPr>
            <a:lvl7pPr marL="3200400" lvl="6" indent="-342900" algn="l">
              <a:lnSpc>
                <a:spcPct val="90000"/>
              </a:lnSpc>
              <a:spcBef>
                <a:spcPts val="500"/>
              </a:spcBef>
              <a:spcAft>
                <a:spcPts val="0"/>
              </a:spcAft>
              <a:buSzPts val="1800"/>
              <a:buChar char="•"/>
              <a:defRPr/>
            </a:lvl7pPr>
            <a:lvl8pPr marL="3657600" lvl="7" indent="-342900" algn="l">
              <a:lnSpc>
                <a:spcPct val="90000"/>
              </a:lnSpc>
              <a:spcBef>
                <a:spcPts val="500"/>
              </a:spcBef>
              <a:spcAft>
                <a:spcPts val="0"/>
              </a:spcAft>
              <a:buSzPts val="1800"/>
              <a:buChar char="•"/>
              <a:defRPr/>
            </a:lvl8pPr>
            <a:lvl9pPr marL="4114800" lvl="8" indent="-342900" algn="l">
              <a:lnSpc>
                <a:spcPct val="90000"/>
              </a:lnSpc>
              <a:spcBef>
                <a:spcPts val="500"/>
              </a:spcBef>
              <a:spcAft>
                <a:spcPts val="0"/>
              </a:spcAft>
              <a:buSzPts val="1800"/>
              <a:buChar char="•"/>
              <a:defRPr/>
            </a:lvl9pPr>
          </a:lstStyle>
          <a:p>
            <a:endParaRPr/>
          </a:p>
        </p:txBody>
      </p:sp>
      <p:sp>
        <p:nvSpPr>
          <p:cNvPr id="728" name="Google Shape;728;p121"/>
          <p:cNvSpPr txBox="1">
            <a:spLocks noGrp="1"/>
          </p:cNvSpPr>
          <p:nvPr>
            <p:ph type="body" idx="13"/>
          </p:nvPr>
        </p:nvSpPr>
        <p:spPr>
          <a:xfrm>
            <a:off x="9415463" y="4329107"/>
            <a:ext cx="1885950" cy="1671637"/>
          </a:xfrm>
          <a:prstGeom prst="rect">
            <a:avLst/>
          </a:prstGeom>
          <a:noFill/>
          <a:ln>
            <a:noFill/>
          </a:ln>
        </p:spPr>
        <p:txBody>
          <a:bodyPr spcFirstLastPara="1" wrap="square" lIns="91425" tIns="45700" rIns="91425" bIns="45700" anchor="ctr" anchorCtr="0">
            <a:noAutofit/>
          </a:bodyPr>
          <a:lstStyle>
            <a:lvl1pPr marL="457200" lvl="0" indent="-228600" algn="l">
              <a:lnSpc>
                <a:spcPct val="100000"/>
              </a:lnSpc>
              <a:spcBef>
                <a:spcPts val="300"/>
              </a:spcBef>
              <a:spcAft>
                <a:spcPts val="0"/>
              </a:spcAft>
              <a:buSzPts val="2800"/>
              <a:buNone/>
              <a:defRPr sz="1400">
                <a:solidFill>
                  <a:schemeClr val="dk1"/>
                </a:solidFill>
                <a:latin typeface="Arial"/>
                <a:ea typeface="Arial"/>
                <a:cs typeface="Arial"/>
                <a:sym typeface="Arial"/>
              </a:defRPr>
            </a:lvl1pPr>
            <a:lvl2pPr marL="914400" lvl="1" indent="-381000" algn="l">
              <a:lnSpc>
                <a:spcPct val="90000"/>
              </a:lnSpc>
              <a:spcBef>
                <a:spcPts val="500"/>
              </a:spcBef>
              <a:spcAft>
                <a:spcPts val="0"/>
              </a:spcAft>
              <a:buSzPts val="2400"/>
              <a:buChar char="•"/>
              <a:defRPr/>
            </a:lvl2pPr>
            <a:lvl3pPr marL="1371600" lvl="2" indent="-355600" algn="l">
              <a:lnSpc>
                <a:spcPct val="90000"/>
              </a:lnSpc>
              <a:spcBef>
                <a:spcPts val="500"/>
              </a:spcBef>
              <a:spcAft>
                <a:spcPts val="0"/>
              </a:spcAft>
              <a:buSzPts val="20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SzPts val="1800"/>
              <a:buChar char="•"/>
              <a:defRPr/>
            </a:lvl6pPr>
            <a:lvl7pPr marL="3200400" lvl="6" indent="-342900" algn="l">
              <a:lnSpc>
                <a:spcPct val="90000"/>
              </a:lnSpc>
              <a:spcBef>
                <a:spcPts val="500"/>
              </a:spcBef>
              <a:spcAft>
                <a:spcPts val="0"/>
              </a:spcAft>
              <a:buSzPts val="1800"/>
              <a:buChar char="•"/>
              <a:defRPr/>
            </a:lvl7pPr>
            <a:lvl8pPr marL="3657600" lvl="7" indent="-342900" algn="l">
              <a:lnSpc>
                <a:spcPct val="90000"/>
              </a:lnSpc>
              <a:spcBef>
                <a:spcPts val="500"/>
              </a:spcBef>
              <a:spcAft>
                <a:spcPts val="0"/>
              </a:spcAft>
              <a:buSzPts val="1800"/>
              <a:buChar char="•"/>
              <a:defRPr/>
            </a:lvl8pPr>
            <a:lvl9pPr marL="4114800" lvl="8" indent="-342900" algn="l">
              <a:lnSpc>
                <a:spcPct val="90000"/>
              </a:lnSpc>
              <a:spcBef>
                <a:spcPts val="500"/>
              </a:spcBef>
              <a:spcAft>
                <a:spcPts val="0"/>
              </a:spcAft>
              <a:buSzPts val="1800"/>
              <a:buChar char="•"/>
              <a:defRPr/>
            </a:lvl9pPr>
          </a:lstStyle>
          <a:p>
            <a:endParaRPr/>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4_Content (split lime)">
  <p:cSld name="4_Content (split lime)">
    <p:spTree>
      <p:nvGrpSpPr>
        <p:cNvPr id="1" name="Shape 729"/>
        <p:cNvGrpSpPr/>
        <p:nvPr/>
      </p:nvGrpSpPr>
      <p:grpSpPr>
        <a:xfrm>
          <a:off x="0" y="0"/>
          <a:ext cx="0" cy="0"/>
          <a:chOff x="0" y="0"/>
          <a:chExt cx="0" cy="0"/>
        </a:xfrm>
      </p:grpSpPr>
      <p:pic>
        <p:nvPicPr>
          <p:cNvPr id="730" name="Google Shape;730;p122"/>
          <p:cNvPicPr preferRelativeResize="0"/>
          <p:nvPr/>
        </p:nvPicPr>
        <p:blipFill rotWithShape="1">
          <a:blip r:embed="rId2">
            <a:alphaModFix/>
          </a:blip>
          <a:srcRect l="-50000" r="50000"/>
          <a:stretch/>
        </p:blipFill>
        <p:spPr>
          <a:xfrm>
            <a:off x="-5916167" y="-2389357"/>
            <a:ext cx="11978640" cy="11978640"/>
          </a:xfrm>
          <a:prstGeom prst="rect">
            <a:avLst/>
          </a:prstGeom>
          <a:noFill/>
          <a:ln>
            <a:noFill/>
          </a:ln>
        </p:spPr>
      </p:pic>
      <p:sp>
        <p:nvSpPr>
          <p:cNvPr id="731" name="Google Shape;731;p122"/>
          <p:cNvSpPr/>
          <p:nvPr/>
        </p:nvSpPr>
        <p:spPr>
          <a:xfrm>
            <a:off x="6096000" y="-11119"/>
            <a:ext cx="6096000" cy="6869119"/>
          </a:xfrm>
          <a:prstGeom prst="rect">
            <a:avLst/>
          </a:prstGeom>
          <a:solidFill>
            <a:schemeClr val="accent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pic>
        <p:nvPicPr>
          <p:cNvPr id="732" name="Google Shape;732;p122"/>
          <p:cNvPicPr preferRelativeResize="0"/>
          <p:nvPr/>
        </p:nvPicPr>
        <p:blipFill rotWithShape="1">
          <a:blip r:embed="rId3">
            <a:alphaModFix/>
          </a:blip>
          <a:srcRect l="50000" r="-50000"/>
          <a:stretch/>
        </p:blipFill>
        <p:spPr>
          <a:xfrm>
            <a:off x="6062473" y="-2389357"/>
            <a:ext cx="11978640" cy="11978640"/>
          </a:xfrm>
          <a:prstGeom prst="rect">
            <a:avLst/>
          </a:prstGeom>
          <a:noFill/>
          <a:ln>
            <a:noFill/>
          </a:ln>
        </p:spPr>
      </p:pic>
      <p:sp>
        <p:nvSpPr>
          <p:cNvPr id="733" name="Google Shape;733;p122"/>
          <p:cNvSpPr/>
          <p:nvPr/>
        </p:nvSpPr>
        <p:spPr>
          <a:xfrm>
            <a:off x="9791984" y="6642556"/>
            <a:ext cx="2400016" cy="215444"/>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None/>
            </a:pPr>
            <a:r>
              <a:rPr lang="cs-CZ" sz="800" b="0" i="0" u="none" strike="noStrike" cap="none">
                <a:solidFill>
                  <a:srgbClr val="4A4A4A"/>
                </a:solidFill>
                <a:latin typeface="Arial"/>
                <a:ea typeface="Arial"/>
                <a:cs typeface="Arial"/>
                <a:sym typeface="Arial"/>
              </a:rPr>
              <a:t>© 2022 SHL and its affiliates. All rights reserved.</a:t>
            </a:r>
            <a:endParaRPr/>
          </a:p>
        </p:txBody>
      </p:sp>
      <p:cxnSp>
        <p:nvCxnSpPr>
          <p:cNvPr id="734" name="Google Shape;734;p122"/>
          <p:cNvCxnSpPr/>
          <p:nvPr/>
        </p:nvCxnSpPr>
        <p:spPr>
          <a:xfrm>
            <a:off x="803350" y="6352065"/>
            <a:ext cx="0" cy="307463"/>
          </a:xfrm>
          <a:prstGeom prst="straightConnector1">
            <a:avLst/>
          </a:prstGeom>
          <a:noFill/>
          <a:ln w="9525" cap="flat" cmpd="sng">
            <a:solidFill>
              <a:srgbClr val="BFBFBF"/>
            </a:solidFill>
            <a:prstDash val="solid"/>
            <a:round/>
            <a:headEnd type="none" w="sm" len="sm"/>
            <a:tailEnd type="none" w="sm" len="sm"/>
          </a:ln>
        </p:spPr>
      </p:cxnSp>
      <p:sp>
        <p:nvSpPr>
          <p:cNvPr id="735" name="Google Shape;735;p122"/>
          <p:cNvSpPr txBox="1"/>
          <p:nvPr/>
        </p:nvSpPr>
        <p:spPr>
          <a:xfrm>
            <a:off x="262803" y="6370065"/>
            <a:ext cx="536961" cy="276999"/>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None/>
            </a:pPr>
            <a:fld id="{00000000-1234-1234-1234-123412341234}" type="slidenum">
              <a:rPr lang="cs-CZ" sz="1200" b="0" i="0" u="none" strike="noStrike" cap="none">
                <a:solidFill>
                  <a:schemeClr val="lt2"/>
                </a:solidFill>
                <a:latin typeface="Arial"/>
                <a:ea typeface="Arial"/>
                <a:cs typeface="Arial"/>
                <a:sym typeface="Arial"/>
              </a:rPr>
              <a:t>‹#›</a:t>
            </a:fld>
            <a:endParaRPr sz="1200" b="0" i="0" u="none" strike="noStrike" cap="none">
              <a:solidFill>
                <a:schemeClr val="lt2"/>
              </a:solidFill>
              <a:latin typeface="Arial"/>
              <a:ea typeface="Arial"/>
              <a:cs typeface="Arial"/>
              <a:sym typeface="Arial"/>
            </a:endParaRPr>
          </a:p>
        </p:txBody>
      </p:sp>
      <p:cxnSp>
        <p:nvCxnSpPr>
          <p:cNvPr id="736" name="Google Shape;736;p122"/>
          <p:cNvCxnSpPr/>
          <p:nvPr/>
        </p:nvCxnSpPr>
        <p:spPr>
          <a:xfrm>
            <a:off x="803350" y="6352065"/>
            <a:ext cx="0" cy="307463"/>
          </a:xfrm>
          <a:prstGeom prst="straightConnector1">
            <a:avLst/>
          </a:prstGeom>
          <a:noFill/>
          <a:ln w="9525" cap="flat" cmpd="sng">
            <a:solidFill>
              <a:srgbClr val="BFBFBF"/>
            </a:solidFill>
            <a:prstDash val="solid"/>
            <a:round/>
            <a:headEnd type="none" w="sm" len="sm"/>
            <a:tailEnd type="none" w="sm" len="sm"/>
          </a:ln>
        </p:spPr>
      </p:cxnSp>
      <p:pic>
        <p:nvPicPr>
          <p:cNvPr id="737" name="Google Shape;737;p122" descr="A picture containing text, tableware, dishware, plate&#10;&#10;Description automatically generated"/>
          <p:cNvPicPr preferRelativeResize="0"/>
          <p:nvPr/>
        </p:nvPicPr>
        <p:blipFill rotWithShape="1">
          <a:blip r:embed="rId4">
            <a:alphaModFix/>
          </a:blip>
          <a:srcRect/>
          <a:stretch/>
        </p:blipFill>
        <p:spPr>
          <a:xfrm>
            <a:off x="857271" y="6291740"/>
            <a:ext cx="799279" cy="442766"/>
          </a:xfrm>
          <a:prstGeom prst="rect">
            <a:avLst/>
          </a:prstGeom>
          <a:noFill/>
          <a:ln>
            <a:noFill/>
          </a:ln>
        </p:spPr>
      </p:pic>
      <p:sp>
        <p:nvSpPr>
          <p:cNvPr id="738" name="Google Shape;738;p122"/>
          <p:cNvSpPr txBox="1">
            <a:spLocks noGrp="1"/>
          </p:cNvSpPr>
          <p:nvPr>
            <p:ph type="body" idx="1"/>
          </p:nvPr>
        </p:nvSpPr>
        <p:spPr>
          <a:xfrm>
            <a:off x="1309956" y="497107"/>
            <a:ext cx="4390758" cy="1051994"/>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SzPts val="2800"/>
              <a:buNone/>
              <a:defRPr b="1">
                <a:solidFill>
                  <a:schemeClr val="dk1"/>
                </a:solidFill>
                <a:latin typeface="Arial"/>
                <a:ea typeface="Arial"/>
                <a:cs typeface="Arial"/>
                <a:sym typeface="Arial"/>
              </a:defRPr>
            </a:lvl1pPr>
            <a:lvl2pPr marL="914400" lvl="1" indent="-381000" algn="l">
              <a:lnSpc>
                <a:spcPct val="90000"/>
              </a:lnSpc>
              <a:spcBef>
                <a:spcPts val="500"/>
              </a:spcBef>
              <a:spcAft>
                <a:spcPts val="0"/>
              </a:spcAft>
              <a:buSzPts val="2400"/>
              <a:buChar char="•"/>
              <a:defRPr/>
            </a:lvl2pPr>
            <a:lvl3pPr marL="1371600" lvl="2" indent="-355600" algn="l">
              <a:lnSpc>
                <a:spcPct val="90000"/>
              </a:lnSpc>
              <a:spcBef>
                <a:spcPts val="500"/>
              </a:spcBef>
              <a:spcAft>
                <a:spcPts val="0"/>
              </a:spcAft>
              <a:buSzPts val="20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SzPts val="1800"/>
              <a:buChar char="•"/>
              <a:defRPr/>
            </a:lvl6pPr>
            <a:lvl7pPr marL="3200400" lvl="6" indent="-342900" algn="l">
              <a:lnSpc>
                <a:spcPct val="90000"/>
              </a:lnSpc>
              <a:spcBef>
                <a:spcPts val="500"/>
              </a:spcBef>
              <a:spcAft>
                <a:spcPts val="0"/>
              </a:spcAft>
              <a:buSzPts val="1800"/>
              <a:buChar char="•"/>
              <a:defRPr/>
            </a:lvl7pPr>
            <a:lvl8pPr marL="3657600" lvl="7" indent="-342900" algn="l">
              <a:lnSpc>
                <a:spcPct val="90000"/>
              </a:lnSpc>
              <a:spcBef>
                <a:spcPts val="500"/>
              </a:spcBef>
              <a:spcAft>
                <a:spcPts val="0"/>
              </a:spcAft>
              <a:buSzPts val="1800"/>
              <a:buChar char="•"/>
              <a:defRPr/>
            </a:lvl8pPr>
            <a:lvl9pPr marL="4114800" lvl="8" indent="-342900" algn="l">
              <a:lnSpc>
                <a:spcPct val="90000"/>
              </a:lnSpc>
              <a:spcBef>
                <a:spcPts val="500"/>
              </a:spcBef>
              <a:spcAft>
                <a:spcPts val="0"/>
              </a:spcAft>
              <a:buSzPts val="1800"/>
              <a:buChar char="•"/>
              <a:defRPr/>
            </a:lvl9pPr>
          </a:lstStyle>
          <a:p>
            <a:endParaRPr/>
          </a:p>
        </p:txBody>
      </p:sp>
      <p:sp>
        <p:nvSpPr>
          <p:cNvPr id="739" name="Google Shape;739;p122"/>
          <p:cNvSpPr txBox="1">
            <a:spLocks noGrp="1"/>
          </p:cNvSpPr>
          <p:nvPr>
            <p:ph type="body" idx="2"/>
          </p:nvPr>
        </p:nvSpPr>
        <p:spPr>
          <a:xfrm>
            <a:off x="4482307" y="6659528"/>
            <a:ext cx="3227387" cy="211137"/>
          </a:xfrm>
          <a:prstGeom prst="rect">
            <a:avLst/>
          </a:prstGeom>
          <a:noFill/>
          <a:ln>
            <a:noFill/>
          </a:ln>
        </p:spPr>
        <p:txBody>
          <a:bodyPr spcFirstLastPara="1" wrap="square" lIns="91425" tIns="45700" rIns="91425" bIns="45700" anchor="ctr" anchorCtr="0">
            <a:noAutofit/>
          </a:bodyPr>
          <a:lstStyle>
            <a:lvl1pPr marL="457200" lvl="0" indent="-228600" algn="ctr">
              <a:lnSpc>
                <a:spcPct val="90000"/>
              </a:lnSpc>
              <a:spcBef>
                <a:spcPts val="1000"/>
              </a:spcBef>
              <a:spcAft>
                <a:spcPts val="0"/>
              </a:spcAft>
              <a:buSzPts val="2800"/>
              <a:buNone/>
              <a:defRPr sz="800">
                <a:latin typeface="Arial"/>
                <a:ea typeface="Arial"/>
                <a:cs typeface="Arial"/>
                <a:sym typeface="Arial"/>
              </a:defRPr>
            </a:lvl1pPr>
            <a:lvl2pPr marL="914400" lvl="1" indent="-381000" algn="l">
              <a:lnSpc>
                <a:spcPct val="90000"/>
              </a:lnSpc>
              <a:spcBef>
                <a:spcPts val="500"/>
              </a:spcBef>
              <a:spcAft>
                <a:spcPts val="0"/>
              </a:spcAft>
              <a:buSzPts val="2400"/>
              <a:buChar char="•"/>
              <a:defRPr/>
            </a:lvl2pPr>
            <a:lvl3pPr marL="1371600" lvl="2" indent="-355600" algn="l">
              <a:lnSpc>
                <a:spcPct val="90000"/>
              </a:lnSpc>
              <a:spcBef>
                <a:spcPts val="500"/>
              </a:spcBef>
              <a:spcAft>
                <a:spcPts val="0"/>
              </a:spcAft>
              <a:buSzPts val="20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SzPts val="1800"/>
              <a:buChar char="•"/>
              <a:defRPr/>
            </a:lvl6pPr>
            <a:lvl7pPr marL="3200400" lvl="6" indent="-342900" algn="l">
              <a:lnSpc>
                <a:spcPct val="90000"/>
              </a:lnSpc>
              <a:spcBef>
                <a:spcPts val="500"/>
              </a:spcBef>
              <a:spcAft>
                <a:spcPts val="0"/>
              </a:spcAft>
              <a:buSzPts val="1800"/>
              <a:buChar char="•"/>
              <a:defRPr/>
            </a:lvl7pPr>
            <a:lvl8pPr marL="3657600" lvl="7" indent="-342900" algn="l">
              <a:lnSpc>
                <a:spcPct val="90000"/>
              </a:lnSpc>
              <a:spcBef>
                <a:spcPts val="500"/>
              </a:spcBef>
              <a:spcAft>
                <a:spcPts val="0"/>
              </a:spcAft>
              <a:buSzPts val="1800"/>
              <a:buChar char="•"/>
              <a:defRPr/>
            </a:lvl8pPr>
            <a:lvl9pPr marL="4114800" lvl="8" indent="-342900" algn="l">
              <a:lnSpc>
                <a:spcPct val="90000"/>
              </a:lnSpc>
              <a:spcBef>
                <a:spcPts val="500"/>
              </a:spcBef>
              <a:spcAft>
                <a:spcPts val="0"/>
              </a:spcAft>
              <a:buSzPts val="1800"/>
              <a:buChar char="•"/>
              <a:defRPr/>
            </a:lvl9pPr>
          </a:lstStyle>
          <a:p>
            <a:endParaRPr/>
          </a:p>
        </p:txBody>
      </p:sp>
      <p:sp>
        <p:nvSpPr>
          <p:cNvPr id="740" name="Google Shape;740;p122"/>
          <p:cNvSpPr txBox="1">
            <a:spLocks noGrp="1"/>
          </p:cNvSpPr>
          <p:nvPr>
            <p:ph type="body" idx="3"/>
          </p:nvPr>
        </p:nvSpPr>
        <p:spPr>
          <a:xfrm>
            <a:off x="6496317" y="497107"/>
            <a:ext cx="4390758" cy="1051994"/>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SzPts val="2800"/>
              <a:buNone/>
              <a:defRPr b="1">
                <a:solidFill>
                  <a:schemeClr val="dk1"/>
                </a:solidFill>
                <a:latin typeface="Arial"/>
                <a:ea typeface="Arial"/>
                <a:cs typeface="Arial"/>
                <a:sym typeface="Arial"/>
              </a:defRPr>
            </a:lvl1pPr>
            <a:lvl2pPr marL="914400" lvl="1" indent="-381000" algn="l">
              <a:lnSpc>
                <a:spcPct val="90000"/>
              </a:lnSpc>
              <a:spcBef>
                <a:spcPts val="500"/>
              </a:spcBef>
              <a:spcAft>
                <a:spcPts val="0"/>
              </a:spcAft>
              <a:buSzPts val="2400"/>
              <a:buChar char="•"/>
              <a:defRPr/>
            </a:lvl2pPr>
            <a:lvl3pPr marL="1371600" lvl="2" indent="-355600" algn="l">
              <a:lnSpc>
                <a:spcPct val="90000"/>
              </a:lnSpc>
              <a:spcBef>
                <a:spcPts val="500"/>
              </a:spcBef>
              <a:spcAft>
                <a:spcPts val="0"/>
              </a:spcAft>
              <a:buSzPts val="20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SzPts val="1800"/>
              <a:buChar char="•"/>
              <a:defRPr/>
            </a:lvl6pPr>
            <a:lvl7pPr marL="3200400" lvl="6" indent="-342900" algn="l">
              <a:lnSpc>
                <a:spcPct val="90000"/>
              </a:lnSpc>
              <a:spcBef>
                <a:spcPts val="500"/>
              </a:spcBef>
              <a:spcAft>
                <a:spcPts val="0"/>
              </a:spcAft>
              <a:buSzPts val="1800"/>
              <a:buChar char="•"/>
              <a:defRPr/>
            </a:lvl7pPr>
            <a:lvl8pPr marL="3657600" lvl="7" indent="-342900" algn="l">
              <a:lnSpc>
                <a:spcPct val="90000"/>
              </a:lnSpc>
              <a:spcBef>
                <a:spcPts val="500"/>
              </a:spcBef>
              <a:spcAft>
                <a:spcPts val="0"/>
              </a:spcAft>
              <a:buSzPts val="1800"/>
              <a:buChar char="•"/>
              <a:defRPr/>
            </a:lvl8pPr>
            <a:lvl9pPr marL="4114800" lvl="8" indent="-342900" algn="l">
              <a:lnSpc>
                <a:spcPct val="90000"/>
              </a:lnSpc>
              <a:spcBef>
                <a:spcPts val="500"/>
              </a:spcBef>
              <a:spcAft>
                <a:spcPts val="0"/>
              </a:spcAft>
              <a:buSzPts val="1800"/>
              <a:buChar char="•"/>
              <a:defRPr/>
            </a:lvl9pPr>
          </a:lstStyle>
          <a:p>
            <a:endParaRPr/>
          </a:p>
        </p:txBody>
      </p:sp>
      <p:sp>
        <p:nvSpPr>
          <p:cNvPr id="741" name="Google Shape;741;p122"/>
          <p:cNvSpPr txBox="1">
            <a:spLocks noGrp="1"/>
          </p:cNvSpPr>
          <p:nvPr>
            <p:ph type="body" idx="4"/>
          </p:nvPr>
        </p:nvSpPr>
        <p:spPr>
          <a:xfrm>
            <a:off x="1309956" y="1834723"/>
            <a:ext cx="4390758" cy="1775012"/>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SzPts val="2800"/>
              <a:buFont typeface="Arial"/>
              <a:buNone/>
              <a:defRPr sz="2000">
                <a:latin typeface="Arial"/>
                <a:ea typeface="Arial"/>
                <a:cs typeface="Arial"/>
                <a:sym typeface="Arial"/>
              </a:defRPr>
            </a:lvl1pPr>
            <a:lvl2pPr marL="914400" lvl="1" indent="-381000" algn="l">
              <a:lnSpc>
                <a:spcPct val="90000"/>
              </a:lnSpc>
              <a:spcBef>
                <a:spcPts val="500"/>
              </a:spcBef>
              <a:spcAft>
                <a:spcPts val="0"/>
              </a:spcAft>
              <a:buSzPts val="2400"/>
              <a:buChar char="•"/>
              <a:defRPr/>
            </a:lvl2pPr>
            <a:lvl3pPr marL="1371600" lvl="2" indent="-355600" algn="l">
              <a:lnSpc>
                <a:spcPct val="90000"/>
              </a:lnSpc>
              <a:spcBef>
                <a:spcPts val="500"/>
              </a:spcBef>
              <a:spcAft>
                <a:spcPts val="0"/>
              </a:spcAft>
              <a:buSzPts val="20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SzPts val="1800"/>
              <a:buChar char="•"/>
              <a:defRPr/>
            </a:lvl6pPr>
            <a:lvl7pPr marL="3200400" lvl="6" indent="-342900" algn="l">
              <a:lnSpc>
                <a:spcPct val="90000"/>
              </a:lnSpc>
              <a:spcBef>
                <a:spcPts val="500"/>
              </a:spcBef>
              <a:spcAft>
                <a:spcPts val="0"/>
              </a:spcAft>
              <a:buSzPts val="1800"/>
              <a:buChar char="•"/>
              <a:defRPr/>
            </a:lvl7pPr>
            <a:lvl8pPr marL="3657600" lvl="7" indent="-342900" algn="l">
              <a:lnSpc>
                <a:spcPct val="90000"/>
              </a:lnSpc>
              <a:spcBef>
                <a:spcPts val="500"/>
              </a:spcBef>
              <a:spcAft>
                <a:spcPts val="0"/>
              </a:spcAft>
              <a:buSzPts val="1800"/>
              <a:buChar char="•"/>
              <a:defRPr/>
            </a:lvl8pPr>
            <a:lvl9pPr marL="4114800" lvl="8" indent="-342900" algn="l">
              <a:lnSpc>
                <a:spcPct val="90000"/>
              </a:lnSpc>
              <a:spcBef>
                <a:spcPts val="500"/>
              </a:spcBef>
              <a:spcAft>
                <a:spcPts val="0"/>
              </a:spcAft>
              <a:buSzPts val="1800"/>
              <a:buChar char="•"/>
              <a:defRPr/>
            </a:lvl9pPr>
          </a:lstStyle>
          <a:p>
            <a:endParaRPr/>
          </a:p>
        </p:txBody>
      </p:sp>
      <p:sp>
        <p:nvSpPr>
          <p:cNvPr id="742" name="Google Shape;742;p122"/>
          <p:cNvSpPr txBox="1">
            <a:spLocks noGrp="1"/>
          </p:cNvSpPr>
          <p:nvPr>
            <p:ph type="body" idx="5"/>
          </p:nvPr>
        </p:nvSpPr>
        <p:spPr>
          <a:xfrm>
            <a:off x="1309956" y="3821005"/>
            <a:ext cx="4390758" cy="1775012"/>
          </a:xfrm>
          <a:prstGeom prst="rect">
            <a:avLst/>
          </a:prstGeom>
          <a:noFill/>
          <a:ln>
            <a:noFill/>
          </a:ln>
        </p:spPr>
        <p:txBody>
          <a:bodyPr spcFirstLastPara="1" wrap="square" lIns="91425" tIns="45700" rIns="91425" bIns="45700" anchor="t" anchorCtr="0">
            <a:normAutofit/>
          </a:bodyPr>
          <a:lstStyle>
            <a:lvl1pPr marL="457200" marR="0" lvl="0" indent="-387350" algn="l">
              <a:lnSpc>
                <a:spcPct val="120000"/>
              </a:lnSpc>
              <a:spcBef>
                <a:spcPts val="600"/>
              </a:spcBef>
              <a:spcAft>
                <a:spcPts val="0"/>
              </a:spcAft>
              <a:buClr>
                <a:schemeClr val="accent6"/>
              </a:buClr>
              <a:buSzPts val="2500"/>
              <a:buFont typeface="Arial"/>
              <a:buChar char="•"/>
              <a:defRPr sz="2000">
                <a:solidFill>
                  <a:schemeClr val="dk1"/>
                </a:solidFill>
                <a:latin typeface="Arial"/>
                <a:ea typeface="Arial"/>
                <a:cs typeface="Arial"/>
                <a:sym typeface="Arial"/>
              </a:defRPr>
            </a:lvl1pPr>
            <a:lvl2pPr marL="914400" lvl="1" indent="-381000" algn="l">
              <a:lnSpc>
                <a:spcPct val="90000"/>
              </a:lnSpc>
              <a:spcBef>
                <a:spcPts val="600"/>
              </a:spcBef>
              <a:spcAft>
                <a:spcPts val="0"/>
              </a:spcAft>
              <a:buSzPts val="2400"/>
              <a:buChar char="•"/>
              <a:defRPr sz="1800"/>
            </a:lvl2pPr>
            <a:lvl3pPr marL="1371600" lvl="2" indent="-355600" algn="l">
              <a:lnSpc>
                <a:spcPct val="90000"/>
              </a:lnSpc>
              <a:spcBef>
                <a:spcPts val="500"/>
              </a:spcBef>
              <a:spcAft>
                <a:spcPts val="0"/>
              </a:spcAft>
              <a:buSzPts val="2000"/>
              <a:buChar char="•"/>
              <a:defRPr sz="1600"/>
            </a:lvl3pPr>
            <a:lvl4pPr marL="1828800" lvl="3" indent="-342900" algn="l">
              <a:lnSpc>
                <a:spcPct val="90000"/>
              </a:lnSpc>
              <a:spcBef>
                <a:spcPts val="500"/>
              </a:spcBef>
              <a:spcAft>
                <a:spcPts val="0"/>
              </a:spcAft>
              <a:buSzPts val="1800"/>
              <a:buChar char="•"/>
              <a:defRPr sz="1400"/>
            </a:lvl4pPr>
            <a:lvl5pPr marL="2286000" lvl="4" indent="-342900" algn="l">
              <a:lnSpc>
                <a:spcPct val="90000"/>
              </a:lnSpc>
              <a:spcBef>
                <a:spcPts val="500"/>
              </a:spcBef>
              <a:spcAft>
                <a:spcPts val="0"/>
              </a:spcAft>
              <a:buSzPts val="1800"/>
              <a:buChar char="•"/>
              <a:defRPr sz="1400"/>
            </a:lvl5pPr>
            <a:lvl6pPr marL="2743200" lvl="5" indent="-342900" algn="l">
              <a:lnSpc>
                <a:spcPct val="90000"/>
              </a:lnSpc>
              <a:spcBef>
                <a:spcPts val="500"/>
              </a:spcBef>
              <a:spcAft>
                <a:spcPts val="0"/>
              </a:spcAft>
              <a:buClr>
                <a:schemeClr val="accent6"/>
              </a:buClr>
              <a:buSzPts val="1800"/>
              <a:buChar char="•"/>
              <a:defRPr sz="1400"/>
            </a:lvl6pPr>
            <a:lvl7pPr marL="3200400" lvl="6" indent="-342900" algn="l">
              <a:lnSpc>
                <a:spcPct val="90000"/>
              </a:lnSpc>
              <a:spcBef>
                <a:spcPts val="500"/>
              </a:spcBef>
              <a:spcAft>
                <a:spcPts val="0"/>
              </a:spcAft>
              <a:buSzPts val="1800"/>
              <a:buChar char="•"/>
              <a:defRPr/>
            </a:lvl7pPr>
            <a:lvl8pPr marL="3657600" lvl="7" indent="-342900" algn="l">
              <a:lnSpc>
                <a:spcPct val="90000"/>
              </a:lnSpc>
              <a:spcBef>
                <a:spcPts val="500"/>
              </a:spcBef>
              <a:spcAft>
                <a:spcPts val="0"/>
              </a:spcAft>
              <a:buSzPts val="1800"/>
              <a:buChar char="•"/>
              <a:defRPr/>
            </a:lvl8pPr>
            <a:lvl9pPr marL="4114800" lvl="8" indent="-342900" algn="l">
              <a:lnSpc>
                <a:spcPct val="90000"/>
              </a:lnSpc>
              <a:spcBef>
                <a:spcPts val="500"/>
              </a:spcBef>
              <a:spcAft>
                <a:spcPts val="0"/>
              </a:spcAft>
              <a:buSzPts val="1800"/>
              <a:buChar char="•"/>
              <a:defRPr/>
            </a:lvl9pPr>
          </a:lstStyle>
          <a:p>
            <a:endParaRPr/>
          </a:p>
        </p:txBody>
      </p:sp>
      <p:sp>
        <p:nvSpPr>
          <p:cNvPr id="743" name="Google Shape;743;p122"/>
          <p:cNvSpPr txBox="1">
            <a:spLocks noGrp="1"/>
          </p:cNvSpPr>
          <p:nvPr>
            <p:ph type="body" idx="6"/>
          </p:nvPr>
        </p:nvSpPr>
        <p:spPr>
          <a:xfrm>
            <a:off x="6491286" y="1834723"/>
            <a:ext cx="4390758" cy="1775012"/>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SzPts val="2800"/>
              <a:buFont typeface="Arial"/>
              <a:buNone/>
              <a:defRPr sz="2000">
                <a:latin typeface="Arial"/>
                <a:ea typeface="Arial"/>
                <a:cs typeface="Arial"/>
                <a:sym typeface="Arial"/>
              </a:defRPr>
            </a:lvl1pPr>
            <a:lvl2pPr marL="914400" lvl="1" indent="-381000" algn="l">
              <a:lnSpc>
                <a:spcPct val="90000"/>
              </a:lnSpc>
              <a:spcBef>
                <a:spcPts val="500"/>
              </a:spcBef>
              <a:spcAft>
                <a:spcPts val="0"/>
              </a:spcAft>
              <a:buSzPts val="2400"/>
              <a:buChar char="•"/>
              <a:defRPr/>
            </a:lvl2pPr>
            <a:lvl3pPr marL="1371600" lvl="2" indent="-355600" algn="l">
              <a:lnSpc>
                <a:spcPct val="90000"/>
              </a:lnSpc>
              <a:spcBef>
                <a:spcPts val="500"/>
              </a:spcBef>
              <a:spcAft>
                <a:spcPts val="0"/>
              </a:spcAft>
              <a:buSzPts val="20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SzPts val="1800"/>
              <a:buChar char="•"/>
              <a:defRPr/>
            </a:lvl6pPr>
            <a:lvl7pPr marL="3200400" lvl="6" indent="-342900" algn="l">
              <a:lnSpc>
                <a:spcPct val="90000"/>
              </a:lnSpc>
              <a:spcBef>
                <a:spcPts val="500"/>
              </a:spcBef>
              <a:spcAft>
                <a:spcPts val="0"/>
              </a:spcAft>
              <a:buSzPts val="1800"/>
              <a:buChar char="•"/>
              <a:defRPr/>
            </a:lvl7pPr>
            <a:lvl8pPr marL="3657600" lvl="7" indent="-342900" algn="l">
              <a:lnSpc>
                <a:spcPct val="90000"/>
              </a:lnSpc>
              <a:spcBef>
                <a:spcPts val="500"/>
              </a:spcBef>
              <a:spcAft>
                <a:spcPts val="0"/>
              </a:spcAft>
              <a:buSzPts val="1800"/>
              <a:buChar char="•"/>
              <a:defRPr/>
            </a:lvl8pPr>
            <a:lvl9pPr marL="4114800" lvl="8" indent="-342900" algn="l">
              <a:lnSpc>
                <a:spcPct val="90000"/>
              </a:lnSpc>
              <a:spcBef>
                <a:spcPts val="500"/>
              </a:spcBef>
              <a:spcAft>
                <a:spcPts val="0"/>
              </a:spcAft>
              <a:buSzPts val="1800"/>
              <a:buChar char="•"/>
              <a:defRPr/>
            </a:lvl9pPr>
          </a:lstStyle>
          <a:p>
            <a:endParaRPr/>
          </a:p>
        </p:txBody>
      </p:sp>
      <p:sp>
        <p:nvSpPr>
          <p:cNvPr id="744" name="Google Shape;744;p122"/>
          <p:cNvSpPr txBox="1">
            <a:spLocks noGrp="1"/>
          </p:cNvSpPr>
          <p:nvPr>
            <p:ph type="body" idx="7"/>
          </p:nvPr>
        </p:nvSpPr>
        <p:spPr>
          <a:xfrm>
            <a:off x="6491286" y="3821005"/>
            <a:ext cx="4390758" cy="1775012"/>
          </a:xfrm>
          <a:prstGeom prst="rect">
            <a:avLst/>
          </a:prstGeom>
          <a:noFill/>
          <a:ln>
            <a:noFill/>
          </a:ln>
        </p:spPr>
        <p:txBody>
          <a:bodyPr spcFirstLastPara="1" wrap="square" lIns="91425" tIns="45700" rIns="91425" bIns="45700" anchor="t" anchorCtr="0">
            <a:normAutofit/>
          </a:bodyPr>
          <a:lstStyle>
            <a:lvl1pPr marL="457200" marR="0" lvl="0" indent="-387350" algn="l">
              <a:lnSpc>
                <a:spcPct val="120000"/>
              </a:lnSpc>
              <a:spcBef>
                <a:spcPts val="600"/>
              </a:spcBef>
              <a:spcAft>
                <a:spcPts val="0"/>
              </a:spcAft>
              <a:buClr>
                <a:schemeClr val="lt1"/>
              </a:buClr>
              <a:buSzPts val="2500"/>
              <a:buFont typeface="Arial"/>
              <a:buChar char="•"/>
              <a:defRPr sz="2000">
                <a:solidFill>
                  <a:schemeClr val="dk1"/>
                </a:solidFill>
                <a:latin typeface="Arial"/>
                <a:ea typeface="Arial"/>
                <a:cs typeface="Arial"/>
                <a:sym typeface="Arial"/>
              </a:defRPr>
            </a:lvl1pPr>
            <a:lvl2pPr marL="914400" lvl="1" indent="-381000" algn="l">
              <a:lnSpc>
                <a:spcPct val="90000"/>
              </a:lnSpc>
              <a:spcBef>
                <a:spcPts val="600"/>
              </a:spcBef>
              <a:spcAft>
                <a:spcPts val="0"/>
              </a:spcAft>
              <a:buClr>
                <a:schemeClr val="lt1"/>
              </a:buClr>
              <a:buSzPts val="2400"/>
              <a:buChar char="•"/>
              <a:defRPr sz="1800"/>
            </a:lvl2pPr>
            <a:lvl3pPr marL="1371600" lvl="2" indent="-355600" algn="l">
              <a:lnSpc>
                <a:spcPct val="90000"/>
              </a:lnSpc>
              <a:spcBef>
                <a:spcPts val="500"/>
              </a:spcBef>
              <a:spcAft>
                <a:spcPts val="0"/>
              </a:spcAft>
              <a:buClr>
                <a:schemeClr val="lt1"/>
              </a:buClr>
              <a:buSzPts val="2000"/>
              <a:buChar char="•"/>
              <a:defRPr sz="1600"/>
            </a:lvl3pPr>
            <a:lvl4pPr marL="1828800" lvl="3" indent="-342900" algn="l">
              <a:lnSpc>
                <a:spcPct val="90000"/>
              </a:lnSpc>
              <a:spcBef>
                <a:spcPts val="500"/>
              </a:spcBef>
              <a:spcAft>
                <a:spcPts val="0"/>
              </a:spcAft>
              <a:buClr>
                <a:schemeClr val="lt1"/>
              </a:buClr>
              <a:buSzPts val="1800"/>
              <a:buChar char="•"/>
              <a:defRPr sz="1400"/>
            </a:lvl4pPr>
            <a:lvl5pPr marL="2286000" lvl="4" indent="-342900" algn="l">
              <a:lnSpc>
                <a:spcPct val="90000"/>
              </a:lnSpc>
              <a:spcBef>
                <a:spcPts val="500"/>
              </a:spcBef>
              <a:spcAft>
                <a:spcPts val="0"/>
              </a:spcAft>
              <a:buClr>
                <a:schemeClr val="lt1"/>
              </a:buClr>
              <a:buSzPts val="1800"/>
              <a:buChar char="•"/>
              <a:defRPr sz="1400"/>
            </a:lvl5pPr>
            <a:lvl6pPr marL="2743200" lvl="5" indent="-342900" algn="l">
              <a:lnSpc>
                <a:spcPct val="90000"/>
              </a:lnSpc>
              <a:spcBef>
                <a:spcPts val="500"/>
              </a:spcBef>
              <a:spcAft>
                <a:spcPts val="0"/>
              </a:spcAft>
              <a:buClr>
                <a:schemeClr val="lt1"/>
              </a:buClr>
              <a:buSzPts val="1800"/>
              <a:buChar char="•"/>
              <a:defRPr sz="1400"/>
            </a:lvl6pPr>
            <a:lvl7pPr marL="3200400" lvl="6" indent="-342900" algn="l">
              <a:lnSpc>
                <a:spcPct val="90000"/>
              </a:lnSpc>
              <a:spcBef>
                <a:spcPts val="500"/>
              </a:spcBef>
              <a:spcAft>
                <a:spcPts val="0"/>
              </a:spcAft>
              <a:buSzPts val="1800"/>
              <a:buChar char="•"/>
              <a:defRPr/>
            </a:lvl7pPr>
            <a:lvl8pPr marL="3657600" lvl="7" indent="-342900" algn="l">
              <a:lnSpc>
                <a:spcPct val="90000"/>
              </a:lnSpc>
              <a:spcBef>
                <a:spcPts val="500"/>
              </a:spcBef>
              <a:spcAft>
                <a:spcPts val="0"/>
              </a:spcAft>
              <a:buSzPts val="1800"/>
              <a:buChar char="•"/>
              <a:defRPr/>
            </a:lvl8pPr>
            <a:lvl9pPr marL="4114800" lvl="8" indent="-342900" algn="l">
              <a:lnSpc>
                <a:spcPct val="90000"/>
              </a:lnSpc>
              <a:spcBef>
                <a:spcPts val="500"/>
              </a:spcBef>
              <a:spcAft>
                <a:spcPts val="0"/>
              </a:spcAft>
              <a:buSzPts val="1800"/>
              <a:buChar char="•"/>
              <a:defRPr/>
            </a:lvl9pPr>
          </a:lstStyle>
          <a:p>
            <a:endParaRPr/>
          </a:p>
        </p:txBody>
      </p:sp>
    </p:spTree>
  </p:cSld>
  <p:clrMapOvr>
    <a:masterClrMapping/>
  </p:clrMapOvr>
  <p:extLst>
    <p:ext uri="{DCECCB84-F9BA-43D5-87BE-67443E8EF086}">
      <p15:sldGuideLst xmlns:p15="http://schemas.microsoft.com/office/powerpoint/2012/main">
        <p15:guide id="1" orient="horz" pos="3816">
          <p15:clr>
            <a:srgbClr val="FBAE40"/>
          </p15:clr>
        </p15:guide>
        <p15:guide id="2" pos="3840">
          <p15:clr>
            <a:srgbClr val="FBAE40"/>
          </p15:clr>
        </p15:guide>
      </p15:sldGuideLst>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4_Content (three circles)">
  <p:cSld name="4_Content (three circles)">
    <p:spTree>
      <p:nvGrpSpPr>
        <p:cNvPr id="1" name="Shape 745"/>
        <p:cNvGrpSpPr/>
        <p:nvPr/>
      </p:nvGrpSpPr>
      <p:grpSpPr>
        <a:xfrm>
          <a:off x="0" y="0"/>
          <a:ext cx="0" cy="0"/>
          <a:chOff x="0" y="0"/>
          <a:chExt cx="0" cy="0"/>
        </a:xfrm>
      </p:grpSpPr>
      <p:pic>
        <p:nvPicPr>
          <p:cNvPr id="746" name="Google Shape;746;p123"/>
          <p:cNvPicPr preferRelativeResize="0"/>
          <p:nvPr/>
        </p:nvPicPr>
        <p:blipFill rotWithShape="1">
          <a:blip r:embed="rId2">
            <a:alphaModFix/>
          </a:blip>
          <a:srcRect/>
          <a:stretch/>
        </p:blipFill>
        <p:spPr>
          <a:xfrm>
            <a:off x="586064" y="-4469173"/>
            <a:ext cx="13258800" cy="13258800"/>
          </a:xfrm>
          <a:prstGeom prst="rect">
            <a:avLst/>
          </a:prstGeom>
          <a:noFill/>
          <a:ln>
            <a:noFill/>
          </a:ln>
        </p:spPr>
      </p:pic>
      <p:pic>
        <p:nvPicPr>
          <p:cNvPr id="747" name="Google Shape;747;p123" descr="A picture containing text&#10;&#10;Description automatically generated"/>
          <p:cNvPicPr preferRelativeResize="0"/>
          <p:nvPr/>
        </p:nvPicPr>
        <p:blipFill rotWithShape="1">
          <a:blip r:embed="rId3">
            <a:alphaModFix/>
          </a:blip>
          <a:srcRect l="25199" t="22227" r="26515" b="44434"/>
          <a:stretch/>
        </p:blipFill>
        <p:spPr>
          <a:xfrm>
            <a:off x="885921" y="6312884"/>
            <a:ext cx="720732" cy="400110"/>
          </a:xfrm>
          <a:prstGeom prst="rect">
            <a:avLst/>
          </a:prstGeom>
          <a:noFill/>
          <a:ln>
            <a:noFill/>
          </a:ln>
        </p:spPr>
      </p:pic>
      <p:cxnSp>
        <p:nvCxnSpPr>
          <p:cNvPr id="748" name="Google Shape;748;p123"/>
          <p:cNvCxnSpPr/>
          <p:nvPr/>
        </p:nvCxnSpPr>
        <p:spPr>
          <a:xfrm>
            <a:off x="803350" y="6352065"/>
            <a:ext cx="0" cy="307463"/>
          </a:xfrm>
          <a:prstGeom prst="straightConnector1">
            <a:avLst/>
          </a:prstGeom>
          <a:noFill/>
          <a:ln w="9525" cap="flat" cmpd="sng">
            <a:solidFill>
              <a:srgbClr val="BFBFBF"/>
            </a:solidFill>
            <a:prstDash val="solid"/>
            <a:round/>
            <a:headEnd type="none" w="sm" len="sm"/>
            <a:tailEnd type="none" w="sm" len="sm"/>
          </a:ln>
        </p:spPr>
      </p:cxnSp>
      <p:sp>
        <p:nvSpPr>
          <p:cNvPr id="749" name="Google Shape;749;p123"/>
          <p:cNvSpPr txBox="1"/>
          <p:nvPr/>
        </p:nvSpPr>
        <p:spPr>
          <a:xfrm>
            <a:off x="262803" y="6370065"/>
            <a:ext cx="536961" cy="276999"/>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None/>
            </a:pPr>
            <a:fld id="{00000000-1234-1234-1234-123412341234}" type="slidenum">
              <a:rPr lang="cs-CZ" sz="1200" b="0" i="0" u="none" strike="noStrike" cap="none">
                <a:solidFill>
                  <a:schemeClr val="lt2"/>
                </a:solidFill>
                <a:latin typeface="Arial"/>
                <a:ea typeface="Arial"/>
                <a:cs typeface="Arial"/>
                <a:sym typeface="Arial"/>
              </a:rPr>
              <a:t>‹#›</a:t>
            </a:fld>
            <a:endParaRPr sz="1200" b="0" i="0" u="none" strike="noStrike" cap="none">
              <a:solidFill>
                <a:schemeClr val="lt2"/>
              </a:solidFill>
              <a:latin typeface="Arial"/>
              <a:ea typeface="Arial"/>
              <a:cs typeface="Arial"/>
              <a:sym typeface="Arial"/>
            </a:endParaRPr>
          </a:p>
        </p:txBody>
      </p:sp>
      <p:cxnSp>
        <p:nvCxnSpPr>
          <p:cNvPr id="750" name="Google Shape;750;p123"/>
          <p:cNvCxnSpPr/>
          <p:nvPr/>
        </p:nvCxnSpPr>
        <p:spPr>
          <a:xfrm>
            <a:off x="803350" y="6352065"/>
            <a:ext cx="0" cy="307463"/>
          </a:xfrm>
          <a:prstGeom prst="straightConnector1">
            <a:avLst/>
          </a:prstGeom>
          <a:noFill/>
          <a:ln w="9525" cap="flat" cmpd="sng">
            <a:solidFill>
              <a:srgbClr val="BFBFBF"/>
            </a:solidFill>
            <a:prstDash val="solid"/>
            <a:round/>
            <a:headEnd type="none" w="sm" len="sm"/>
            <a:tailEnd type="none" w="sm" len="sm"/>
          </a:ln>
        </p:spPr>
      </p:cxnSp>
      <p:grpSp>
        <p:nvGrpSpPr>
          <p:cNvPr id="751" name="Google Shape;751;p123"/>
          <p:cNvGrpSpPr/>
          <p:nvPr/>
        </p:nvGrpSpPr>
        <p:grpSpPr>
          <a:xfrm>
            <a:off x="4126213" y="1549106"/>
            <a:ext cx="3934298" cy="3931920"/>
            <a:chOff x="4128851" y="1463040"/>
            <a:chExt cx="3934298" cy="3931920"/>
          </a:xfrm>
        </p:grpSpPr>
        <p:sp>
          <p:nvSpPr>
            <p:cNvPr id="752" name="Google Shape;752;p123"/>
            <p:cNvSpPr/>
            <p:nvPr/>
          </p:nvSpPr>
          <p:spPr>
            <a:xfrm>
              <a:off x="4128851" y="1463040"/>
              <a:ext cx="3934298" cy="3931920"/>
            </a:xfrm>
            <a:custGeom>
              <a:avLst/>
              <a:gdLst/>
              <a:ahLst/>
              <a:cxnLst/>
              <a:rect l="l" t="t" r="r" b="b"/>
              <a:pathLst>
                <a:path w="2372359" h="2372360" extrusionOk="0">
                  <a:moveTo>
                    <a:pt x="1185976" y="0"/>
                  </a:moveTo>
                  <a:lnTo>
                    <a:pt x="1138277" y="941"/>
                  </a:lnTo>
                  <a:lnTo>
                    <a:pt x="1091055" y="3743"/>
                  </a:lnTo>
                  <a:lnTo>
                    <a:pt x="1044347" y="8369"/>
                  </a:lnTo>
                  <a:lnTo>
                    <a:pt x="998188" y="14784"/>
                  </a:lnTo>
                  <a:lnTo>
                    <a:pt x="952613" y="22952"/>
                  </a:lnTo>
                  <a:lnTo>
                    <a:pt x="907658" y="32839"/>
                  </a:lnTo>
                  <a:lnTo>
                    <a:pt x="863358" y="44408"/>
                  </a:lnTo>
                  <a:lnTo>
                    <a:pt x="819750" y="57624"/>
                  </a:lnTo>
                  <a:lnTo>
                    <a:pt x="776867" y="72452"/>
                  </a:lnTo>
                  <a:lnTo>
                    <a:pt x="734745" y="88857"/>
                  </a:lnTo>
                  <a:lnTo>
                    <a:pt x="693421" y="106803"/>
                  </a:lnTo>
                  <a:lnTo>
                    <a:pt x="652929" y="126254"/>
                  </a:lnTo>
                  <a:lnTo>
                    <a:pt x="613305" y="147175"/>
                  </a:lnTo>
                  <a:lnTo>
                    <a:pt x="574584" y="169531"/>
                  </a:lnTo>
                  <a:lnTo>
                    <a:pt x="536802" y="193286"/>
                  </a:lnTo>
                  <a:lnTo>
                    <a:pt x="499994" y="218405"/>
                  </a:lnTo>
                  <a:lnTo>
                    <a:pt x="464195" y="244852"/>
                  </a:lnTo>
                  <a:lnTo>
                    <a:pt x="429442" y="272592"/>
                  </a:lnTo>
                  <a:lnTo>
                    <a:pt x="395769" y="301590"/>
                  </a:lnTo>
                  <a:lnTo>
                    <a:pt x="363211" y="331810"/>
                  </a:lnTo>
                  <a:lnTo>
                    <a:pt x="331805" y="363216"/>
                  </a:lnTo>
                  <a:lnTo>
                    <a:pt x="301585" y="395774"/>
                  </a:lnTo>
                  <a:lnTo>
                    <a:pt x="272588" y="429447"/>
                  </a:lnTo>
                  <a:lnTo>
                    <a:pt x="244848" y="464201"/>
                  </a:lnTo>
                  <a:lnTo>
                    <a:pt x="218401" y="499999"/>
                  </a:lnTo>
                  <a:lnTo>
                    <a:pt x="193283" y="536808"/>
                  </a:lnTo>
                  <a:lnTo>
                    <a:pt x="169528" y="574590"/>
                  </a:lnTo>
                  <a:lnTo>
                    <a:pt x="147172" y="613311"/>
                  </a:lnTo>
                  <a:lnTo>
                    <a:pt x="126251" y="652935"/>
                  </a:lnTo>
                  <a:lnTo>
                    <a:pt x="106801" y="693427"/>
                  </a:lnTo>
                  <a:lnTo>
                    <a:pt x="88855" y="734751"/>
                  </a:lnTo>
                  <a:lnTo>
                    <a:pt x="72451" y="776872"/>
                  </a:lnTo>
                  <a:lnTo>
                    <a:pt x="57623" y="819754"/>
                  </a:lnTo>
                  <a:lnTo>
                    <a:pt x="44407" y="863363"/>
                  </a:lnTo>
                  <a:lnTo>
                    <a:pt x="32838" y="907662"/>
                  </a:lnTo>
                  <a:lnTo>
                    <a:pt x="22952" y="952617"/>
                  </a:lnTo>
                  <a:lnTo>
                    <a:pt x="14783" y="998191"/>
                  </a:lnTo>
                  <a:lnTo>
                    <a:pt x="8369" y="1044349"/>
                  </a:lnTo>
                  <a:lnTo>
                    <a:pt x="3743" y="1091057"/>
                  </a:lnTo>
                  <a:lnTo>
                    <a:pt x="941" y="1138277"/>
                  </a:lnTo>
                  <a:lnTo>
                    <a:pt x="0" y="1185976"/>
                  </a:lnTo>
                  <a:lnTo>
                    <a:pt x="941" y="1233676"/>
                  </a:lnTo>
                  <a:lnTo>
                    <a:pt x="3743" y="1280898"/>
                  </a:lnTo>
                  <a:lnTo>
                    <a:pt x="8369" y="1327606"/>
                  </a:lnTo>
                  <a:lnTo>
                    <a:pt x="14783" y="1373765"/>
                  </a:lnTo>
                  <a:lnTo>
                    <a:pt x="22952" y="1419340"/>
                  </a:lnTo>
                  <a:lnTo>
                    <a:pt x="32838" y="1464295"/>
                  </a:lnTo>
                  <a:lnTo>
                    <a:pt x="44407" y="1508595"/>
                  </a:lnTo>
                  <a:lnTo>
                    <a:pt x="57623" y="1552204"/>
                  </a:lnTo>
                  <a:lnTo>
                    <a:pt x="72451" y="1595087"/>
                  </a:lnTo>
                  <a:lnTo>
                    <a:pt x="88855" y="1637209"/>
                  </a:lnTo>
                  <a:lnTo>
                    <a:pt x="106801" y="1678534"/>
                  </a:lnTo>
                  <a:lnTo>
                    <a:pt x="126251" y="1719026"/>
                  </a:lnTo>
                  <a:lnTo>
                    <a:pt x="147172" y="1758651"/>
                  </a:lnTo>
                  <a:lnTo>
                    <a:pt x="169528" y="1797372"/>
                  </a:lnTo>
                  <a:lnTo>
                    <a:pt x="193283" y="1835154"/>
                  </a:lnTo>
                  <a:lnTo>
                    <a:pt x="218401" y="1871963"/>
                  </a:lnTo>
                  <a:lnTo>
                    <a:pt x="244848" y="1907762"/>
                  </a:lnTo>
                  <a:lnTo>
                    <a:pt x="272588" y="1942516"/>
                  </a:lnTo>
                  <a:lnTo>
                    <a:pt x="301585" y="1976190"/>
                  </a:lnTo>
                  <a:lnTo>
                    <a:pt x="331805" y="2008748"/>
                  </a:lnTo>
                  <a:lnTo>
                    <a:pt x="363211" y="2040154"/>
                  </a:lnTo>
                  <a:lnTo>
                    <a:pt x="395769" y="2070374"/>
                  </a:lnTo>
                  <a:lnTo>
                    <a:pt x="429442" y="2099372"/>
                  </a:lnTo>
                  <a:lnTo>
                    <a:pt x="464195" y="2127112"/>
                  </a:lnTo>
                  <a:lnTo>
                    <a:pt x="499994" y="2153560"/>
                  </a:lnTo>
                  <a:lnTo>
                    <a:pt x="536802" y="2178679"/>
                  </a:lnTo>
                  <a:lnTo>
                    <a:pt x="574584" y="2202434"/>
                  </a:lnTo>
                  <a:lnTo>
                    <a:pt x="613305" y="2224790"/>
                  </a:lnTo>
                  <a:lnTo>
                    <a:pt x="652929" y="2245711"/>
                  </a:lnTo>
                  <a:lnTo>
                    <a:pt x="693421" y="2265162"/>
                  </a:lnTo>
                  <a:lnTo>
                    <a:pt x="734745" y="2283108"/>
                  </a:lnTo>
                  <a:lnTo>
                    <a:pt x="776867" y="2299513"/>
                  </a:lnTo>
                  <a:lnTo>
                    <a:pt x="819750" y="2314341"/>
                  </a:lnTo>
                  <a:lnTo>
                    <a:pt x="863358" y="2327557"/>
                  </a:lnTo>
                  <a:lnTo>
                    <a:pt x="907658" y="2339127"/>
                  </a:lnTo>
                  <a:lnTo>
                    <a:pt x="952613" y="2349013"/>
                  </a:lnTo>
                  <a:lnTo>
                    <a:pt x="998188" y="2357182"/>
                  </a:lnTo>
                  <a:lnTo>
                    <a:pt x="1044347" y="2363597"/>
                  </a:lnTo>
                  <a:lnTo>
                    <a:pt x="1091055" y="2368223"/>
                  </a:lnTo>
                  <a:lnTo>
                    <a:pt x="1138277" y="2371024"/>
                  </a:lnTo>
                  <a:lnTo>
                    <a:pt x="1185976" y="2371966"/>
                  </a:lnTo>
                  <a:lnTo>
                    <a:pt x="1233676" y="2371024"/>
                  </a:lnTo>
                  <a:lnTo>
                    <a:pt x="1280898" y="2368223"/>
                  </a:lnTo>
                  <a:lnTo>
                    <a:pt x="1327606" y="2363597"/>
                  </a:lnTo>
                  <a:lnTo>
                    <a:pt x="1373765" y="2357182"/>
                  </a:lnTo>
                  <a:lnTo>
                    <a:pt x="1419340" y="2349013"/>
                  </a:lnTo>
                  <a:lnTo>
                    <a:pt x="1464295" y="2339127"/>
                  </a:lnTo>
                  <a:lnTo>
                    <a:pt x="1508595" y="2327557"/>
                  </a:lnTo>
                  <a:lnTo>
                    <a:pt x="1552204" y="2314341"/>
                  </a:lnTo>
                  <a:lnTo>
                    <a:pt x="1595087" y="2299513"/>
                  </a:lnTo>
                  <a:lnTo>
                    <a:pt x="1637209" y="2283108"/>
                  </a:lnTo>
                  <a:lnTo>
                    <a:pt x="1678534" y="2265162"/>
                  </a:lnTo>
                  <a:lnTo>
                    <a:pt x="1719026" y="2245711"/>
                  </a:lnTo>
                  <a:lnTo>
                    <a:pt x="1758651" y="2224790"/>
                  </a:lnTo>
                  <a:lnTo>
                    <a:pt x="1797372" y="2202434"/>
                  </a:lnTo>
                  <a:lnTo>
                    <a:pt x="1835154" y="2178679"/>
                  </a:lnTo>
                  <a:lnTo>
                    <a:pt x="1871963" y="2153560"/>
                  </a:lnTo>
                  <a:lnTo>
                    <a:pt x="1907762" y="2127112"/>
                  </a:lnTo>
                  <a:lnTo>
                    <a:pt x="1942516" y="2099372"/>
                  </a:lnTo>
                  <a:lnTo>
                    <a:pt x="1976190" y="2070374"/>
                  </a:lnTo>
                  <a:lnTo>
                    <a:pt x="2008748" y="2040154"/>
                  </a:lnTo>
                  <a:lnTo>
                    <a:pt x="2040154" y="2008748"/>
                  </a:lnTo>
                  <a:lnTo>
                    <a:pt x="2070374" y="1976190"/>
                  </a:lnTo>
                  <a:lnTo>
                    <a:pt x="2099372" y="1942516"/>
                  </a:lnTo>
                  <a:lnTo>
                    <a:pt x="2127112" y="1907762"/>
                  </a:lnTo>
                  <a:lnTo>
                    <a:pt x="2153560" y="1871963"/>
                  </a:lnTo>
                  <a:lnTo>
                    <a:pt x="2178679" y="1835154"/>
                  </a:lnTo>
                  <a:lnTo>
                    <a:pt x="2202434" y="1797372"/>
                  </a:lnTo>
                  <a:lnTo>
                    <a:pt x="2224790" y="1758651"/>
                  </a:lnTo>
                  <a:lnTo>
                    <a:pt x="2245711" y="1719026"/>
                  </a:lnTo>
                  <a:lnTo>
                    <a:pt x="2265162" y="1678534"/>
                  </a:lnTo>
                  <a:lnTo>
                    <a:pt x="2283108" y="1637209"/>
                  </a:lnTo>
                  <a:lnTo>
                    <a:pt x="2299513" y="1595087"/>
                  </a:lnTo>
                  <a:lnTo>
                    <a:pt x="2314341" y="1552204"/>
                  </a:lnTo>
                  <a:lnTo>
                    <a:pt x="2327557" y="1508595"/>
                  </a:lnTo>
                  <a:lnTo>
                    <a:pt x="2339127" y="1464295"/>
                  </a:lnTo>
                  <a:lnTo>
                    <a:pt x="2349013" y="1419340"/>
                  </a:lnTo>
                  <a:lnTo>
                    <a:pt x="2357182" y="1373765"/>
                  </a:lnTo>
                  <a:lnTo>
                    <a:pt x="2363597" y="1327606"/>
                  </a:lnTo>
                  <a:lnTo>
                    <a:pt x="2368223" y="1280898"/>
                  </a:lnTo>
                  <a:lnTo>
                    <a:pt x="2371024" y="1233676"/>
                  </a:lnTo>
                  <a:lnTo>
                    <a:pt x="2371966" y="1185976"/>
                  </a:lnTo>
                  <a:lnTo>
                    <a:pt x="2371024" y="1138277"/>
                  </a:lnTo>
                  <a:lnTo>
                    <a:pt x="2368223" y="1091057"/>
                  </a:lnTo>
                  <a:lnTo>
                    <a:pt x="2363597" y="1044349"/>
                  </a:lnTo>
                  <a:lnTo>
                    <a:pt x="2357182" y="998191"/>
                  </a:lnTo>
                  <a:lnTo>
                    <a:pt x="2349013" y="952617"/>
                  </a:lnTo>
                  <a:lnTo>
                    <a:pt x="2339127" y="907662"/>
                  </a:lnTo>
                  <a:lnTo>
                    <a:pt x="2327557" y="863363"/>
                  </a:lnTo>
                  <a:lnTo>
                    <a:pt x="2314341" y="819754"/>
                  </a:lnTo>
                  <a:lnTo>
                    <a:pt x="2299513" y="776872"/>
                  </a:lnTo>
                  <a:lnTo>
                    <a:pt x="2283108" y="734751"/>
                  </a:lnTo>
                  <a:lnTo>
                    <a:pt x="2265162" y="693427"/>
                  </a:lnTo>
                  <a:lnTo>
                    <a:pt x="2245711" y="652935"/>
                  </a:lnTo>
                  <a:lnTo>
                    <a:pt x="2224790" y="613311"/>
                  </a:lnTo>
                  <a:lnTo>
                    <a:pt x="2202434" y="574590"/>
                  </a:lnTo>
                  <a:lnTo>
                    <a:pt x="2178679" y="536808"/>
                  </a:lnTo>
                  <a:lnTo>
                    <a:pt x="2153560" y="499999"/>
                  </a:lnTo>
                  <a:lnTo>
                    <a:pt x="2127112" y="464201"/>
                  </a:lnTo>
                  <a:lnTo>
                    <a:pt x="2099372" y="429447"/>
                  </a:lnTo>
                  <a:lnTo>
                    <a:pt x="2070374" y="395774"/>
                  </a:lnTo>
                  <a:lnTo>
                    <a:pt x="2040154" y="363216"/>
                  </a:lnTo>
                  <a:lnTo>
                    <a:pt x="2008748" y="331810"/>
                  </a:lnTo>
                  <a:lnTo>
                    <a:pt x="1976190" y="301590"/>
                  </a:lnTo>
                  <a:lnTo>
                    <a:pt x="1942516" y="272592"/>
                  </a:lnTo>
                  <a:lnTo>
                    <a:pt x="1907762" y="244852"/>
                  </a:lnTo>
                  <a:lnTo>
                    <a:pt x="1871963" y="218405"/>
                  </a:lnTo>
                  <a:lnTo>
                    <a:pt x="1835154" y="193286"/>
                  </a:lnTo>
                  <a:lnTo>
                    <a:pt x="1797372" y="169531"/>
                  </a:lnTo>
                  <a:lnTo>
                    <a:pt x="1758651" y="147175"/>
                  </a:lnTo>
                  <a:lnTo>
                    <a:pt x="1719026" y="126254"/>
                  </a:lnTo>
                  <a:lnTo>
                    <a:pt x="1678534" y="106803"/>
                  </a:lnTo>
                  <a:lnTo>
                    <a:pt x="1637209" y="88857"/>
                  </a:lnTo>
                  <a:lnTo>
                    <a:pt x="1595087" y="72452"/>
                  </a:lnTo>
                  <a:lnTo>
                    <a:pt x="1552204" y="57624"/>
                  </a:lnTo>
                  <a:lnTo>
                    <a:pt x="1508595" y="44408"/>
                  </a:lnTo>
                  <a:lnTo>
                    <a:pt x="1464295" y="32839"/>
                  </a:lnTo>
                  <a:lnTo>
                    <a:pt x="1419340" y="22952"/>
                  </a:lnTo>
                  <a:lnTo>
                    <a:pt x="1373765" y="14784"/>
                  </a:lnTo>
                  <a:lnTo>
                    <a:pt x="1327606" y="8369"/>
                  </a:lnTo>
                  <a:lnTo>
                    <a:pt x="1280898" y="3743"/>
                  </a:lnTo>
                  <a:lnTo>
                    <a:pt x="1233676" y="941"/>
                  </a:lnTo>
                  <a:lnTo>
                    <a:pt x="1185976" y="0"/>
                  </a:lnTo>
                  <a:close/>
                </a:path>
              </a:pathLst>
            </a:custGeom>
            <a:solidFill>
              <a:srgbClr val="78D64B"/>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53" name="Google Shape;753;p123"/>
            <p:cNvSpPr/>
            <p:nvPr/>
          </p:nvSpPr>
          <p:spPr>
            <a:xfrm>
              <a:off x="4346418" y="1679418"/>
              <a:ext cx="3499164" cy="3499164"/>
            </a:xfrm>
            <a:prstGeom prst="ellipse">
              <a:avLst/>
            </a:prstGeom>
            <a:noFill/>
            <a:ln w="14605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grpSp>
      <p:grpSp>
        <p:nvGrpSpPr>
          <p:cNvPr id="754" name="Google Shape;754;p123"/>
          <p:cNvGrpSpPr/>
          <p:nvPr/>
        </p:nvGrpSpPr>
        <p:grpSpPr>
          <a:xfrm>
            <a:off x="8130743" y="1914866"/>
            <a:ext cx="3202338" cy="3200400"/>
            <a:chOff x="8130743" y="1828800"/>
            <a:chExt cx="3202338" cy="3200400"/>
          </a:xfrm>
        </p:grpSpPr>
        <p:sp>
          <p:nvSpPr>
            <p:cNvPr id="755" name="Google Shape;755;p123"/>
            <p:cNvSpPr/>
            <p:nvPr/>
          </p:nvSpPr>
          <p:spPr>
            <a:xfrm>
              <a:off x="8130743" y="1828800"/>
              <a:ext cx="3202338" cy="3200400"/>
            </a:xfrm>
            <a:custGeom>
              <a:avLst/>
              <a:gdLst/>
              <a:ahLst/>
              <a:cxnLst/>
              <a:rect l="l" t="t" r="r" b="b"/>
              <a:pathLst>
                <a:path w="2372359" h="2372360" extrusionOk="0">
                  <a:moveTo>
                    <a:pt x="1185976" y="0"/>
                  </a:moveTo>
                  <a:lnTo>
                    <a:pt x="1138277" y="941"/>
                  </a:lnTo>
                  <a:lnTo>
                    <a:pt x="1091055" y="3743"/>
                  </a:lnTo>
                  <a:lnTo>
                    <a:pt x="1044347" y="8369"/>
                  </a:lnTo>
                  <a:lnTo>
                    <a:pt x="998188" y="14784"/>
                  </a:lnTo>
                  <a:lnTo>
                    <a:pt x="952613" y="22952"/>
                  </a:lnTo>
                  <a:lnTo>
                    <a:pt x="907658" y="32839"/>
                  </a:lnTo>
                  <a:lnTo>
                    <a:pt x="863358" y="44408"/>
                  </a:lnTo>
                  <a:lnTo>
                    <a:pt x="819750" y="57624"/>
                  </a:lnTo>
                  <a:lnTo>
                    <a:pt x="776867" y="72452"/>
                  </a:lnTo>
                  <a:lnTo>
                    <a:pt x="734745" y="88857"/>
                  </a:lnTo>
                  <a:lnTo>
                    <a:pt x="693421" y="106803"/>
                  </a:lnTo>
                  <a:lnTo>
                    <a:pt x="652929" y="126254"/>
                  </a:lnTo>
                  <a:lnTo>
                    <a:pt x="613305" y="147175"/>
                  </a:lnTo>
                  <a:lnTo>
                    <a:pt x="574584" y="169531"/>
                  </a:lnTo>
                  <a:lnTo>
                    <a:pt x="536802" y="193286"/>
                  </a:lnTo>
                  <a:lnTo>
                    <a:pt x="499994" y="218405"/>
                  </a:lnTo>
                  <a:lnTo>
                    <a:pt x="464195" y="244852"/>
                  </a:lnTo>
                  <a:lnTo>
                    <a:pt x="429442" y="272592"/>
                  </a:lnTo>
                  <a:lnTo>
                    <a:pt x="395769" y="301590"/>
                  </a:lnTo>
                  <a:lnTo>
                    <a:pt x="363211" y="331810"/>
                  </a:lnTo>
                  <a:lnTo>
                    <a:pt x="331805" y="363216"/>
                  </a:lnTo>
                  <a:lnTo>
                    <a:pt x="301585" y="395774"/>
                  </a:lnTo>
                  <a:lnTo>
                    <a:pt x="272588" y="429447"/>
                  </a:lnTo>
                  <a:lnTo>
                    <a:pt x="244848" y="464201"/>
                  </a:lnTo>
                  <a:lnTo>
                    <a:pt x="218401" y="499999"/>
                  </a:lnTo>
                  <a:lnTo>
                    <a:pt x="193283" y="536808"/>
                  </a:lnTo>
                  <a:lnTo>
                    <a:pt x="169528" y="574590"/>
                  </a:lnTo>
                  <a:lnTo>
                    <a:pt x="147172" y="613311"/>
                  </a:lnTo>
                  <a:lnTo>
                    <a:pt x="126251" y="652935"/>
                  </a:lnTo>
                  <a:lnTo>
                    <a:pt x="106801" y="693427"/>
                  </a:lnTo>
                  <a:lnTo>
                    <a:pt x="88855" y="734751"/>
                  </a:lnTo>
                  <a:lnTo>
                    <a:pt x="72451" y="776872"/>
                  </a:lnTo>
                  <a:lnTo>
                    <a:pt x="57623" y="819754"/>
                  </a:lnTo>
                  <a:lnTo>
                    <a:pt x="44407" y="863363"/>
                  </a:lnTo>
                  <a:lnTo>
                    <a:pt x="32838" y="907662"/>
                  </a:lnTo>
                  <a:lnTo>
                    <a:pt x="22952" y="952617"/>
                  </a:lnTo>
                  <a:lnTo>
                    <a:pt x="14783" y="998191"/>
                  </a:lnTo>
                  <a:lnTo>
                    <a:pt x="8369" y="1044349"/>
                  </a:lnTo>
                  <a:lnTo>
                    <a:pt x="3743" y="1091057"/>
                  </a:lnTo>
                  <a:lnTo>
                    <a:pt x="941" y="1138277"/>
                  </a:lnTo>
                  <a:lnTo>
                    <a:pt x="0" y="1185976"/>
                  </a:lnTo>
                  <a:lnTo>
                    <a:pt x="941" y="1233676"/>
                  </a:lnTo>
                  <a:lnTo>
                    <a:pt x="3743" y="1280898"/>
                  </a:lnTo>
                  <a:lnTo>
                    <a:pt x="8369" y="1327606"/>
                  </a:lnTo>
                  <a:lnTo>
                    <a:pt x="14783" y="1373765"/>
                  </a:lnTo>
                  <a:lnTo>
                    <a:pt x="22952" y="1419340"/>
                  </a:lnTo>
                  <a:lnTo>
                    <a:pt x="32838" y="1464295"/>
                  </a:lnTo>
                  <a:lnTo>
                    <a:pt x="44407" y="1508595"/>
                  </a:lnTo>
                  <a:lnTo>
                    <a:pt x="57623" y="1552204"/>
                  </a:lnTo>
                  <a:lnTo>
                    <a:pt x="72451" y="1595087"/>
                  </a:lnTo>
                  <a:lnTo>
                    <a:pt x="88855" y="1637209"/>
                  </a:lnTo>
                  <a:lnTo>
                    <a:pt x="106801" y="1678534"/>
                  </a:lnTo>
                  <a:lnTo>
                    <a:pt x="126251" y="1719026"/>
                  </a:lnTo>
                  <a:lnTo>
                    <a:pt x="147172" y="1758651"/>
                  </a:lnTo>
                  <a:lnTo>
                    <a:pt x="169528" y="1797372"/>
                  </a:lnTo>
                  <a:lnTo>
                    <a:pt x="193283" y="1835154"/>
                  </a:lnTo>
                  <a:lnTo>
                    <a:pt x="218401" y="1871963"/>
                  </a:lnTo>
                  <a:lnTo>
                    <a:pt x="244848" y="1907762"/>
                  </a:lnTo>
                  <a:lnTo>
                    <a:pt x="272588" y="1942516"/>
                  </a:lnTo>
                  <a:lnTo>
                    <a:pt x="301585" y="1976190"/>
                  </a:lnTo>
                  <a:lnTo>
                    <a:pt x="331805" y="2008748"/>
                  </a:lnTo>
                  <a:lnTo>
                    <a:pt x="363211" y="2040154"/>
                  </a:lnTo>
                  <a:lnTo>
                    <a:pt x="395769" y="2070374"/>
                  </a:lnTo>
                  <a:lnTo>
                    <a:pt x="429442" y="2099372"/>
                  </a:lnTo>
                  <a:lnTo>
                    <a:pt x="464195" y="2127112"/>
                  </a:lnTo>
                  <a:lnTo>
                    <a:pt x="499994" y="2153560"/>
                  </a:lnTo>
                  <a:lnTo>
                    <a:pt x="536802" y="2178679"/>
                  </a:lnTo>
                  <a:lnTo>
                    <a:pt x="574584" y="2202434"/>
                  </a:lnTo>
                  <a:lnTo>
                    <a:pt x="613305" y="2224790"/>
                  </a:lnTo>
                  <a:lnTo>
                    <a:pt x="652929" y="2245711"/>
                  </a:lnTo>
                  <a:lnTo>
                    <a:pt x="693421" y="2265162"/>
                  </a:lnTo>
                  <a:lnTo>
                    <a:pt x="734745" y="2283108"/>
                  </a:lnTo>
                  <a:lnTo>
                    <a:pt x="776867" y="2299513"/>
                  </a:lnTo>
                  <a:lnTo>
                    <a:pt x="819750" y="2314341"/>
                  </a:lnTo>
                  <a:lnTo>
                    <a:pt x="863358" y="2327557"/>
                  </a:lnTo>
                  <a:lnTo>
                    <a:pt x="907658" y="2339127"/>
                  </a:lnTo>
                  <a:lnTo>
                    <a:pt x="952613" y="2349013"/>
                  </a:lnTo>
                  <a:lnTo>
                    <a:pt x="998188" y="2357182"/>
                  </a:lnTo>
                  <a:lnTo>
                    <a:pt x="1044347" y="2363597"/>
                  </a:lnTo>
                  <a:lnTo>
                    <a:pt x="1091055" y="2368223"/>
                  </a:lnTo>
                  <a:lnTo>
                    <a:pt x="1138277" y="2371024"/>
                  </a:lnTo>
                  <a:lnTo>
                    <a:pt x="1185976" y="2371966"/>
                  </a:lnTo>
                  <a:lnTo>
                    <a:pt x="1233676" y="2371024"/>
                  </a:lnTo>
                  <a:lnTo>
                    <a:pt x="1280898" y="2368223"/>
                  </a:lnTo>
                  <a:lnTo>
                    <a:pt x="1327606" y="2363597"/>
                  </a:lnTo>
                  <a:lnTo>
                    <a:pt x="1373765" y="2357182"/>
                  </a:lnTo>
                  <a:lnTo>
                    <a:pt x="1419340" y="2349013"/>
                  </a:lnTo>
                  <a:lnTo>
                    <a:pt x="1464295" y="2339127"/>
                  </a:lnTo>
                  <a:lnTo>
                    <a:pt x="1508595" y="2327557"/>
                  </a:lnTo>
                  <a:lnTo>
                    <a:pt x="1552204" y="2314341"/>
                  </a:lnTo>
                  <a:lnTo>
                    <a:pt x="1595087" y="2299513"/>
                  </a:lnTo>
                  <a:lnTo>
                    <a:pt x="1637209" y="2283108"/>
                  </a:lnTo>
                  <a:lnTo>
                    <a:pt x="1678534" y="2265162"/>
                  </a:lnTo>
                  <a:lnTo>
                    <a:pt x="1719026" y="2245711"/>
                  </a:lnTo>
                  <a:lnTo>
                    <a:pt x="1758651" y="2224790"/>
                  </a:lnTo>
                  <a:lnTo>
                    <a:pt x="1797372" y="2202434"/>
                  </a:lnTo>
                  <a:lnTo>
                    <a:pt x="1835154" y="2178679"/>
                  </a:lnTo>
                  <a:lnTo>
                    <a:pt x="1871963" y="2153560"/>
                  </a:lnTo>
                  <a:lnTo>
                    <a:pt x="1907762" y="2127112"/>
                  </a:lnTo>
                  <a:lnTo>
                    <a:pt x="1942516" y="2099372"/>
                  </a:lnTo>
                  <a:lnTo>
                    <a:pt x="1976190" y="2070374"/>
                  </a:lnTo>
                  <a:lnTo>
                    <a:pt x="2008748" y="2040154"/>
                  </a:lnTo>
                  <a:lnTo>
                    <a:pt x="2040154" y="2008748"/>
                  </a:lnTo>
                  <a:lnTo>
                    <a:pt x="2070374" y="1976190"/>
                  </a:lnTo>
                  <a:lnTo>
                    <a:pt x="2099372" y="1942516"/>
                  </a:lnTo>
                  <a:lnTo>
                    <a:pt x="2127112" y="1907762"/>
                  </a:lnTo>
                  <a:lnTo>
                    <a:pt x="2153560" y="1871963"/>
                  </a:lnTo>
                  <a:lnTo>
                    <a:pt x="2178679" y="1835154"/>
                  </a:lnTo>
                  <a:lnTo>
                    <a:pt x="2202434" y="1797372"/>
                  </a:lnTo>
                  <a:lnTo>
                    <a:pt x="2224790" y="1758651"/>
                  </a:lnTo>
                  <a:lnTo>
                    <a:pt x="2245711" y="1719026"/>
                  </a:lnTo>
                  <a:lnTo>
                    <a:pt x="2265162" y="1678534"/>
                  </a:lnTo>
                  <a:lnTo>
                    <a:pt x="2283108" y="1637209"/>
                  </a:lnTo>
                  <a:lnTo>
                    <a:pt x="2299513" y="1595087"/>
                  </a:lnTo>
                  <a:lnTo>
                    <a:pt x="2314341" y="1552204"/>
                  </a:lnTo>
                  <a:lnTo>
                    <a:pt x="2327557" y="1508595"/>
                  </a:lnTo>
                  <a:lnTo>
                    <a:pt x="2339127" y="1464295"/>
                  </a:lnTo>
                  <a:lnTo>
                    <a:pt x="2349013" y="1419340"/>
                  </a:lnTo>
                  <a:lnTo>
                    <a:pt x="2357182" y="1373765"/>
                  </a:lnTo>
                  <a:lnTo>
                    <a:pt x="2363597" y="1327606"/>
                  </a:lnTo>
                  <a:lnTo>
                    <a:pt x="2368223" y="1280898"/>
                  </a:lnTo>
                  <a:lnTo>
                    <a:pt x="2371024" y="1233676"/>
                  </a:lnTo>
                  <a:lnTo>
                    <a:pt x="2371966" y="1185976"/>
                  </a:lnTo>
                  <a:lnTo>
                    <a:pt x="2371024" y="1138277"/>
                  </a:lnTo>
                  <a:lnTo>
                    <a:pt x="2368223" y="1091057"/>
                  </a:lnTo>
                  <a:lnTo>
                    <a:pt x="2363597" y="1044349"/>
                  </a:lnTo>
                  <a:lnTo>
                    <a:pt x="2357182" y="998191"/>
                  </a:lnTo>
                  <a:lnTo>
                    <a:pt x="2349013" y="952617"/>
                  </a:lnTo>
                  <a:lnTo>
                    <a:pt x="2339127" y="907662"/>
                  </a:lnTo>
                  <a:lnTo>
                    <a:pt x="2327557" y="863363"/>
                  </a:lnTo>
                  <a:lnTo>
                    <a:pt x="2314341" y="819754"/>
                  </a:lnTo>
                  <a:lnTo>
                    <a:pt x="2299513" y="776872"/>
                  </a:lnTo>
                  <a:lnTo>
                    <a:pt x="2283108" y="734751"/>
                  </a:lnTo>
                  <a:lnTo>
                    <a:pt x="2265162" y="693427"/>
                  </a:lnTo>
                  <a:lnTo>
                    <a:pt x="2245711" y="652935"/>
                  </a:lnTo>
                  <a:lnTo>
                    <a:pt x="2224790" y="613311"/>
                  </a:lnTo>
                  <a:lnTo>
                    <a:pt x="2202434" y="574590"/>
                  </a:lnTo>
                  <a:lnTo>
                    <a:pt x="2178679" y="536808"/>
                  </a:lnTo>
                  <a:lnTo>
                    <a:pt x="2153560" y="499999"/>
                  </a:lnTo>
                  <a:lnTo>
                    <a:pt x="2127112" y="464201"/>
                  </a:lnTo>
                  <a:lnTo>
                    <a:pt x="2099372" y="429447"/>
                  </a:lnTo>
                  <a:lnTo>
                    <a:pt x="2070374" y="395774"/>
                  </a:lnTo>
                  <a:lnTo>
                    <a:pt x="2040154" y="363216"/>
                  </a:lnTo>
                  <a:lnTo>
                    <a:pt x="2008748" y="331810"/>
                  </a:lnTo>
                  <a:lnTo>
                    <a:pt x="1976190" y="301590"/>
                  </a:lnTo>
                  <a:lnTo>
                    <a:pt x="1942516" y="272592"/>
                  </a:lnTo>
                  <a:lnTo>
                    <a:pt x="1907762" y="244852"/>
                  </a:lnTo>
                  <a:lnTo>
                    <a:pt x="1871963" y="218405"/>
                  </a:lnTo>
                  <a:lnTo>
                    <a:pt x="1835154" y="193286"/>
                  </a:lnTo>
                  <a:lnTo>
                    <a:pt x="1797372" y="169531"/>
                  </a:lnTo>
                  <a:lnTo>
                    <a:pt x="1758651" y="147175"/>
                  </a:lnTo>
                  <a:lnTo>
                    <a:pt x="1719026" y="126254"/>
                  </a:lnTo>
                  <a:lnTo>
                    <a:pt x="1678534" y="106803"/>
                  </a:lnTo>
                  <a:lnTo>
                    <a:pt x="1637209" y="88857"/>
                  </a:lnTo>
                  <a:lnTo>
                    <a:pt x="1595087" y="72452"/>
                  </a:lnTo>
                  <a:lnTo>
                    <a:pt x="1552204" y="57624"/>
                  </a:lnTo>
                  <a:lnTo>
                    <a:pt x="1508595" y="44408"/>
                  </a:lnTo>
                  <a:lnTo>
                    <a:pt x="1464295" y="32839"/>
                  </a:lnTo>
                  <a:lnTo>
                    <a:pt x="1419340" y="22952"/>
                  </a:lnTo>
                  <a:lnTo>
                    <a:pt x="1373765" y="14784"/>
                  </a:lnTo>
                  <a:lnTo>
                    <a:pt x="1327606" y="8369"/>
                  </a:lnTo>
                  <a:lnTo>
                    <a:pt x="1280898" y="3743"/>
                  </a:lnTo>
                  <a:lnTo>
                    <a:pt x="1233676" y="941"/>
                  </a:lnTo>
                  <a:lnTo>
                    <a:pt x="1185976" y="0"/>
                  </a:lnTo>
                  <a:close/>
                </a:path>
              </a:pathLst>
            </a:custGeom>
            <a:solidFill>
              <a:srgbClr val="78D64B"/>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56" name="Google Shape;756;p123"/>
            <p:cNvSpPr/>
            <p:nvPr/>
          </p:nvSpPr>
          <p:spPr>
            <a:xfrm>
              <a:off x="8328307" y="2025396"/>
              <a:ext cx="2807210" cy="2807208"/>
            </a:xfrm>
            <a:prstGeom prst="ellipse">
              <a:avLst/>
            </a:prstGeom>
            <a:noFill/>
            <a:ln w="14605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grpSp>
      <p:grpSp>
        <p:nvGrpSpPr>
          <p:cNvPr id="757" name="Google Shape;757;p123"/>
          <p:cNvGrpSpPr/>
          <p:nvPr/>
        </p:nvGrpSpPr>
        <p:grpSpPr>
          <a:xfrm>
            <a:off x="853643" y="1914866"/>
            <a:ext cx="3202338" cy="3200400"/>
            <a:chOff x="853643" y="1828800"/>
            <a:chExt cx="3202338" cy="3200400"/>
          </a:xfrm>
        </p:grpSpPr>
        <p:sp>
          <p:nvSpPr>
            <p:cNvPr id="758" name="Google Shape;758;p123"/>
            <p:cNvSpPr/>
            <p:nvPr/>
          </p:nvSpPr>
          <p:spPr>
            <a:xfrm>
              <a:off x="853643" y="1828800"/>
              <a:ext cx="3202338" cy="3200400"/>
            </a:xfrm>
            <a:custGeom>
              <a:avLst/>
              <a:gdLst/>
              <a:ahLst/>
              <a:cxnLst/>
              <a:rect l="l" t="t" r="r" b="b"/>
              <a:pathLst>
                <a:path w="2372359" h="2372360" extrusionOk="0">
                  <a:moveTo>
                    <a:pt x="1185976" y="0"/>
                  </a:moveTo>
                  <a:lnTo>
                    <a:pt x="1138277" y="941"/>
                  </a:lnTo>
                  <a:lnTo>
                    <a:pt x="1091055" y="3743"/>
                  </a:lnTo>
                  <a:lnTo>
                    <a:pt x="1044347" y="8369"/>
                  </a:lnTo>
                  <a:lnTo>
                    <a:pt x="998188" y="14784"/>
                  </a:lnTo>
                  <a:lnTo>
                    <a:pt x="952613" y="22952"/>
                  </a:lnTo>
                  <a:lnTo>
                    <a:pt x="907658" y="32839"/>
                  </a:lnTo>
                  <a:lnTo>
                    <a:pt x="863358" y="44408"/>
                  </a:lnTo>
                  <a:lnTo>
                    <a:pt x="819750" y="57624"/>
                  </a:lnTo>
                  <a:lnTo>
                    <a:pt x="776867" y="72452"/>
                  </a:lnTo>
                  <a:lnTo>
                    <a:pt x="734745" y="88857"/>
                  </a:lnTo>
                  <a:lnTo>
                    <a:pt x="693421" y="106803"/>
                  </a:lnTo>
                  <a:lnTo>
                    <a:pt x="652929" y="126254"/>
                  </a:lnTo>
                  <a:lnTo>
                    <a:pt x="613305" y="147175"/>
                  </a:lnTo>
                  <a:lnTo>
                    <a:pt x="574584" y="169531"/>
                  </a:lnTo>
                  <a:lnTo>
                    <a:pt x="536802" y="193286"/>
                  </a:lnTo>
                  <a:lnTo>
                    <a:pt x="499994" y="218405"/>
                  </a:lnTo>
                  <a:lnTo>
                    <a:pt x="464195" y="244852"/>
                  </a:lnTo>
                  <a:lnTo>
                    <a:pt x="429442" y="272592"/>
                  </a:lnTo>
                  <a:lnTo>
                    <a:pt x="395769" y="301590"/>
                  </a:lnTo>
                  <a:lnTo>
                    <a:pt x="363211" y="331810"/>
                  </a:lnTo>
                  <a:lnTo>
                    <a:pt x="331805" y="363216"/>
                  </a:lnTo>
                  <a:lnTo>
                    <a:pt x="301585" y="395774"/>
                  </a:lnTo>
                  <a:lnTo>
                    <a:pt x="272588" y="429447"/>
                  </a:lnTo>
                  <a:lnTo>
                    <a:pt x="244848" y="464201"/>
                  </a:lnTo>
                  <a:lnTo>
                    <a:pt x="218401" y="499999"/>
                  </a:lnTo>
                  <a:lnTo>
                    <a:pt x="193283" y="536808"/>
                  </a:lnTo>
                  <a:lnTo>
                    <a:pt x="169528" y="574590"/>
                  </a:lnTo>
                  <a:lnTo>
                    <a:pt x="147172" y="613311"/>
                  </a:lnTo>
                  <a:lnTo>
                    <a:pt x="126251" y="652935"/>
                  </a:lnTo>
                  <a:lnTo>
                    <a:pt x="106801" y="693427"/>
                  </a:lnTo>
                  <a:lnTo>
                    <a:pt x="88855" y="734751"/>
                  </a:lnTo>
                  <a:lnTo>
                    <a:pt x="72451" y="776872"/>
                  </a:lnTo>
                  <a:lnTo>
                    <a:pt x="57623" y="819754"/>
                  </a:lnTo>
                  <a:lnTo>
                    <a:pt x="44407" y="863363"/>
                  </a:lnTo>
                  <a:lnTo>
                    <a:pt x="32838" y="907662"/>
                  </a:lnTo>
                  <a:lnTo>
                    <a:pt x="22952" y="952617"/>
                  </a:lnTo>
                  <a:lnTo>
                    <a:pt x="14783" y="998191"/>
                  </a:lnTo>
                  <a:lnTo>
                    <a:pt x="8369" y="1044349"/>
                  </a:lnTo>
                  <a:lnTo>
                    <a:pt x="3743" y="1091057"/>
                  </a:lnTo>
                  <a:lnTo>
                    <a:pt x="941" y="1138277"/>
                  </a:lnTo>
                  <a:lnTo>
                    <a:pt x="0" y="1185976"/>
                  </a:lnTo>
                  <a:lnTo>
                    <a:pt x="941" y="1233676"/>
                  </a:lnTo>
                  <a:lnTo>
                    <a:pt x="3743" y="1280898"/>
                  </a:lnTo>
                  <a:lnTo>
                    <a:pt x="8369" y="1327606"/>
                  </a:lnTo>
                  <a:lnTo>
                    <a:pt x="14783" y="1373765"/>
                  </a:lnTo>
                  <a:lnTo>
                    <a:pt x="22952" y="1419340"/>
                  </a:lnTo>
                  <a:lnTo>
                    <a:pt x="32838" y="1464295"/>
                  </a:lnTo>
                  <a:lnTo>
                    <a:pt x="44407" y="1508595"/>
                  </a:lnTo>
                  <a:lnTo>
                    <a:pt x="57623" y="1552204"/>
                  </a:lnTo>
                  <a:lnTo>
                    <a:pt x="72451" y="1595087"/>
                  </a:lnTo>
                  <a:lnTo>
                    <a:pt x="88855" y="1637209"/>
                  </a:lnTo>
                  <a:lnTo>
                    <a:pt x="106801" y="1678534"/>
                  </a:lnTo>
                  <a:lnTo>
                    <a:pt x="126251" y="1719026"/>
                  </a:lnTo>
                  <a:lnTo>
                    <a:pt x="147172" y="1758651"/>
                  </a:lnTo>
                  <a:lnTo>
                    <a:pt x="169528" y="1797372"/>
                  </a:lnTo>
                  <a:lnTo>
                    <a:pt x="193283" y="1835154"/>
                  </a:lnTo>
                  <a:lnTo>
                    <a:pt x="218401" y="1871963"/>
                  </a:lnTo>
                  <a:lnTo>
                    <a:pt x="244848" y="1907762"/>
                  </a:lnTo>
                  <a:lnTo>
                    <a:pt x="272588" y="1942516"/>
                  </a:lnTo>
                  <a:lnTo>
                    <a:pt x="301585" y="1976190"/>
                  </a:lnTo>
                  <a:lnTo>
                    <a:pt x="331805" y="2008748"/>
                  </a:lnTo>
                  <a:lnTo>
                    <a:pt x="363211" y="2040154"/>
                  </a:lnTo>
                  <a:lnTo>
                    <a:pt x="395769" y="2070374"/>
                  </a:lnTo>
                  <a:lnTo>
                    <a:pt x="429442" y="2099372"/>
                  </a:lnTo>
                  <a:lnTo>
                    <a:pt x="464195" y="2127112"/>
                  </a:lnTo>
                  <a:lnTo>
                    <a:pt x="499994" y="2153560"/>
                  </a:lnTo>
                  <a:lnTo>
                    <a:pt x="536802" y="2178679"/>
                  </a:lnTo>
                  <a:lnTo>
                    <a:pt x="574584" y="2202434"/>
                  </a:lnTo>
                  <a:lnTo>
                    <a:pt x="613305" y="2224790"/>
                  </a:lnTo>
                  <a:lnTo>
                    <a:pt x="652929" y="2245711"/>
                  </a:lnTo>
                  <a:lnTo>
                    <a:pt x="693421" y="2265162"/>
                  </a:lnTo>
                  <a:lnTo>
                    <a:pt x="734745" y="2283108"/>
                  </a:lnTo>
                  <a:lnTo>
                    <a:pt x="776867" y="2299513"/>
                  </a:lnTo>
                  <a:lnTo>
                    <a:pt x="819750" y="2314341"/>
                  </a:lnTo>
                  <a:lnTo>
                    <a:pt x="863358" y="2327557"/>
                  </a:lnTo>
                  <a:lnTo>
                    <a:pt x="907658" y="2339127"/>
                  </a:lnTo>
                  <a:lnTo>
                    <a:pt x="952613" y="2349013"/>
                  </a:lnTo>
                  <a:lnTo>
                    <a:pt x="998188" y="2357182"/>
                  </a:lnTo>
                  <a:lnTo>
                    <a:pt x="1044347" y="2363597"/>
                  </a:lnTo>
                  <a:lnTo>
                    <a:pt x="1091055" y="2368223"/>
                  </a:lnTo>
                  <a:lnTo>
                    <a:pt x="1138277" y="2371024"/>
                  </a:lnTo>
                  <a:lnTo>
                    <a:pt x="1185976" y="2371966"/>
                  </a:lnTo>
                  <a:lnTo>
                    <a:pt x="1233676" y="2371024"/>
                  </a:lnTo>
                  <a:lnTo>
                    <a:pt x="1280898" y="2368223"/>
                  </a:lnTo>
                  <a:lnTo>
                    <a:pt x="1327606" y="2363597"/>
                  </a:lnTo>
                  <a:lnTo>
                    <a:pt x="1373765" y="2357182"/>
                  </a:lnTo>
                  <a:lnTo>
                    <a:pt x="1419340" y="2349013"/>
                  </a:lnTo>
                  <a:lnTo>
                    <a:pt x="1464295" y="2339127"/>
                  </a:lnTo>
                  <a:lnTo>
                    <a:pt x="1508595" y="2327557"/>
                  </a:lnTo>
                  <a:lnTo>
                    <a:pt x="1552204" y="2314341"/>
                  </a:lnTo>
                  <a:lnTo>
                    <a:pt x="1595087" y="2299513"/>
                  </a:lnTo>
                  <a:lnTo>
                    <a:pt x="1637209" y="2283108"/>
                  </a:lnTo>
                  <a:lnTo>
                    <a:pt x="1678534" y="2265162"/>
                  </a:lnTo>
                  <a:lnTo>
                    <a:pt x="1719026" y="2245711"/>
                  </a:lnTo>
                  <a:lnTo>
                    <a:pt x="1758651" y="2224790"/>
                  </a:lnTo>
                  <a:lnTo>
                    <a:pt x="1797372" y="2202434"/>
                  </a:lnTo>
                  <a:lnTo>
                    <a:pt x="1835154" y="2178679"/>
                  </a:lnTo>
                  <a:lnTo>
                    <a:pt x="1871963" y="2153560"/>
                  </a:lnTo>
                  <a:lnTo>
                    <a:pt x="1907762" y="2127112"/>
                  </a:lnTo>
                  <a:lnTo>
                    <a:pt x="1942516" y="2099372"/>
                  </a:lnTo>
                  <a:lnTo>
                    <a:pt x="1976190" y="2070374"/>
                  </a:lnTo>
                  <a:lnTo>
                    <a:pt x="2008748" y="2040154"/>
                  </a:lnTo>
                  <a:lnTo>
                    <a:pt x="2040154" y="2008748"/>
                  </a:lnTo>
                  <a:lnTo>
                    <a:pt x="2070374" y="1976190"/>
                  </a:lnTo>
                  <a:lnTo>
                    <a:pt x="2099372" y="1942516"/>
                  </a:lnTo>
                  <a:lnTo>
                    <a:pt x="2127112" y="1907762"/>
                  </a:lnTo>
                  <a:lnTo>
                    <a:pt x="2153560" y="1871963"/>
                  </a:lnTo>
                  <a:lnTo>
                    <a:pt x="2178679" y="1835154"/>
                  </a:lnTo>
                  <a:lnTo>
                    <a:pt x="2202434" y="1797372"/>
                  </a:lnTo>
                  <a:lnTo>
                    <a:pt x="2224790" y="1758651"/>
                  </a:lnTo>
                  <a:lnTo>
                    <a:pt x="2245711" y="1719026"/>
                  </a:lnTo>
                  <a:lnTo>
                    <a:pt x="2265162" y="1678534"/>
                  </a:lnTo>
                  <a:lnTo>
                    <a:pt x="2283108" y="1637209"/>
                  </a:lnTo>
                  <a:lnTo>
                    <a:pt x="2299513" y="1595087"/>
                  </a:lnTo>
                  <a:lnTo>
                    <a:pt x="2314341" y="1552204"/>
                  </a:lnTo>
                  <a:lnTo>
                    <a:pt x="2327557" y="1508595"/>
                  </a:lnTo>
                  <a:lnTo>
                    <a:pt x="2339127" y="1464295"/>
                  </a:lnTo>
                  <a:lnTo>
                    <a:pt x="2349013" y="1419340"/>
                  </a:lnTo>
                  <a:lnTo>
                    <a:pt x="2357182" y="1373765"/>
                  </a:lnTo>
                  <a:lnTo>
                    <a:pt x="2363597" y="1327606"/>
                  </a:lnTo>
                  <a:lnTo>
                    <a:pt x="2368223" y="1280898"/>
                  </a:lnTo>
                  <a:lnTo>
                    <a:pt x="2371024" y="1233676"/>
                  </a:lnTo>
                  <a:lnTo>
                    <a:pt x="2371966" y="1185976"/>
                  </a:lnTo>
                  <a:lnTo>
                    <a:pt x="2371024" y="1138277"/>
                  </a:lnTo>
                  <a:lnTo>
                    <a:pt x="2368223" y="1091057"/>
                  </a:lnTo>
                  <a:lnTo>
                    <a:pt x="2363597" y="1044349"/>
                  </a:lnTo>
                  <a:lnTo>
                    <a:pt x="2357182" y="998191"/>
                  </a:lnTo>
                  <a:lnTo>
                    <a:pt x="2349013" y="952617"/>
                  </a:lnTo>
                  <a:lnTo>
                    <a:pt x="2339127" y="907662"/>
                  </a:lnTo>
                  <a:lnTo>
                    <a:pt x="2327557" y="863363"/>
                  </a:lnTo>
                  <a:lnTo>
                    <a:pt x="2314341" y="819754"/>
                  </a:lnTo>
                  <a:lnTo>
                    <a:pt x="2299513" y="776872"/>
                  </a:lnTo>
                  <a:lnTo>
                    <a:pt x="2283108" y="734751"/>
                  </a:lnTo>
                  <a:lnTo>
                    <a:pt x="2265162" y="693427"/>
                  </a:lnTo>
                  <a:lnTo>
                    <a:pt x="2245711" y="652935"/>
                  </a:lnTo>
                  <a:lnTo>
                    <a:pt x="2224790" y="613311"/>
                  </a:lnTo>
                  <a:lnTo>
                    <a:pt x="2202434" y="574590"/>
                  </a:lnTo>
                  <a:lnTo>
                    <a:pt x="2178679" y="536808"/>
                  </a:lnTo>
                  <a:lnTo>
                    <a:pt x="2153560" y="499999"/>
                  </a:lnTo>
                  <a:lnTo>
                    <a:pt x="2127112" y="464201"/>
                  </a:lnTo>
                  <a:lnTo>
                    <a:pt x="2099372" y="429447"/>
                  </a:lnTo>
                  <a:lnTo>
                    <a:pt x="2070374" y="395774"/>
                  </a:lnTo>
                  <a:lnTo>
                    <a:pt x="2040154" y="363216"/>
                  </a:lnTo>
                  <a:lnTo>
                    <a:pt x="2008748" y="331810"/>
                  </a:lnTo>
                  <a:lnTo>
                    <a:pt x="1976190" y="301590"/>
                  </a:lnTo>
                  <a:lnTo>
                    <a:pt x="1942516" y="272592"/>
                  </a:lnTo>
                  <a:lnTo>
                    <a:pt x="1907762" y="244852"/>
                  </a:lnTo>
                  <a:lnTo>
                    <a:pt x="1871963" y="218405"/>
                  </a:lnTo>
                  <a:lnTo>
                    <a:pt x="1835154" y="193286"/>
                  </a:lnTo>
                  <a:lnTo>
                    <a:pt x="1797372" y="169531"/>
                  </a:lnTo>
                  <a:lnTo>
                    <a:pt x="1758651" y="147175"/>
                  </a:lnTo>
                  <a:lnTo>
                    <a:pt x="1719026" y="126254"/>
                  </a:lnTo>
                  <a:lnTo>
                    <a:pt x="1678534" y="106803"/>
                  </a:lnTo>
                  <a:lnTo>
                    <a:pt x="1637209" y="88857"/>
                  </a:lnTo>
                  <a:lnTo>
                    <a:pt x="1595087" y="72452"/>
                  </a:lnTo>
                  <a:lnTo>
                    <a:pt x="1552204" y="57624"/>
                  </a:lnTo>
                  <a:lnTo>
                    <a:pt x="1508595" y="44408"/>
                  </a:lnTo>
                  <a:lnTo>
                    <a:pt x="1464295" y="32839"/>
                  </a:lnTo>
                  <a:lnTo>
                    <a:pt x="1419340" y="22952"/>
                  </a:lnTo>
                  <a:lnTo>
                    <a:pt x="1373765" y="14784"/>
                  </a:lnTo>
                  <a:lnTo>
                    <a:pt x="1327606" y="8369"/>
                  </a:lnTo>
                  <a:lnTo>
                    <a:pt x="1280898" y="3743"/>
                  </a:lnTo>
                  <a:lnTo>
                    <a:pt x="1233676" y="941"/>
                  </a:lnTo>
                  <a:lnTo>
                    <a:pt x="1185976" y="0"/>
                  </a:lnTo>
                  <a:close/>
                </a:path>
              </a:pathLst>
            </a:custGeom>
            <a:solidFill>
              <a:srgbClr val="78D64B"/>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59" name="Google Shape;759;p123"/>
            <p:cNvSpPr/>
            <p:nvPr/>
          </p:nvSpPr>
          <p:spPr>
            <a:xfrm>
              <a:off x="1051207" y="2025396"/>
              <a:ext cx="2807210" cy="2807208"/>
            </a:xfrm>
            <a:prstGeom prst="ellipse">
              <a:avLst/>
            </a:prstGeom>
            <a:noFill/>
            <a:ln w="14605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grpSp>
      <p:sp>
        <p:nvSpPr>
          <p:cNvPr id="760" name="Google Shape;760;p123"/>
          <p:cNvSpPr txBox="1">
            <a:spLocks noGrp="1"/>
          </p:cNvSpPr>
          <p:nvPr>
            <p:ph type="body" idx="1"/>
          </p:nvPr>
        </p:nvSpPr>
        <p:spPr>
          <a:xfrm>
            <a:off x="1309955" y="497107"/>
            <a:ext cx="6394977" cy="1051994"/>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SzPts val="2800"/>
              <a:buNone/>
              <a:defRPr b="1">
                <a:solidFill>
                  <a:schemeClr val="dk1"/>
                </a:solidFill>
                <a:latin typeface="Arial"/>
                <a:ea typeface="Arial"/>
                <a:cs typeface="Arial"/>
                <a:sym typeface="Arial"/>
              </a:defRPr>
            </a:lvl1pPr>
            <a:lvl2pPr marL="914400" lvl="1" indent="-381000" algn="l">
              <a:lnSpc>
                <a:spcPct val="90000"/>
              </a:lnSpc>
              <a:spcBef>
                <a:spcPts val="500"/>
              </a:spcBef>
              <a:spcAft>
                <a:spcPts val="0"/>
              </a:spcAft>
              <a:buSzPts val="2400"/>
              <a:buChar char="•"/>
              <a:defRPr/>
            </a:lvl2pPr>
            <a:lvl3pPr marL="1371600" lvl="2" indent="-355600" algn="l">
              <a:lnSpc>
                <a:spcPct val="90000"/>
              </a:lnSpc>
              <a:spcBef>
                <a:spcPts val="500"/>
              </a:spcBef>
              <a:spcAft>
                <a:spcPts val="0"/>
              </a:spcAft>
              <a:buSzPts val="20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SzPts val="1800"/>
              <a:buChar char="•"/>
              <a:defRPr/>
            </a:lvl6pPr>
            <a:lvl7pPr marL="3200400" lvl="6" indent="-342900" algn="l">
              <a:lnSpc>
                <a:spcPct val="90000"/>
              </a:lnSpc>
              <a:spcBef>
                <a:spcPts val="500"/>
              </a:spcBef>
              <a:spcAft>
                <a:spcPts val="0"/>
              </a:spcAft>
              <a:buSzPts val="1800"/>
              <a:buChar char="•"/>
              <a:defRPr/>
            </a:lvl7pPr>
            <a:lvl8pPr marL="3657600" lvl="7" indent="-342900" algn="l">
              <a:lnSpc>
                <a:spcPct val="90000"/>
              </a:lnSpc>
              <a:spcBef>
                <a:spcPts val="500"/>
              </a:spcBef>
              <a:spcAft>
                <a:spcPts val="0"/>
              </a:spcAft>
              <a:buSzPts val="1800"/>
              <a:buChar char="•"/>
              <a:defRPr/>
            </a:lvl8pPr>
            <a:lvl9pPr marL="4114800" lvl="8" indent="-342900" algn="l">
              <a:lnSpc>
                <a:spcPct val="90000"/>
              </a:lnSpc>
              <a:spcBef>
                <a:spcPts val="500"/>
              </a:spcBef>
              <a:spcAft>
                <a:spcPts val="0"/>
              </a:spcAft>
              <a:buSzPts val="1800"/>
              <a:buChar char="•"/>
              <a:defRPr/>
            </a:lvl9pPr>
          </a:lstStyle>
          <a:p>
            <a:endParaRPr/>
          </a:p>
        </p:txBody>
      </p:sp>
      <p:sp>
        <p:nvSpPr>
          <p:cNvPr id="761" name="Google Shape;761;p123"/>
          <p:cNvSpPr txBox="1">
            <a:spLocks noGrp="1"/>
          </p:cNvSpPr>
          <p:nvPr>
            <p:ph type="body" idx="2"/>
          </p:nvPr>
        </p:nvSpPr>
        <p:spPr>
          <a:xfrm>
            <a:off x="4482307" y="6659528"/>
            <a:ext cx="3227387" cy="211137"/>
          </a:xfrm>
          <a:prstGeom prst="rect">
            <a:avLst/>
          </a:prstGeom>
          <a:noFill/>
          <a:ln>
            <a:noFill/>
          </a:ln>
        </p:spPr>
        <p:txBody>
          <a:bodyPr spcFirstLastPara="1" wrap="square" lIns="91425" tIns="45700" rIns="91425" bIns="45700" anchor="ctr" anchorCtr="0">
            <a:noAutofit/>
          </a:bodyPr>
          <a:lstStyle>
            <a:lvl1pPr marL="457200" lvl="0" indent="-228600" algn="ctr">
              <a:lnSpc>
                <a:spcPct val="90000"/>
              </a:lnSpc>
              <a:spcBef>
                <a:spcPts val="1000"/>
              </a:spcBef>
              <a:spcAft>
                <a:spcPts val="0"/>
              </a:spcAft>
              <a:buSzPts val="2800"/>
              <a:buNone/>
              <a:defRPr sz="800">
                <a:latin typeface="Arial"/>
                <a:ea typeface="Arial"/>
                <a:cs typeface="Arial"/>
                <a:sym typeface="Arial"/>
              </a:defRPr>
            </a:lvl1pPr>
            <a:lvl2pPr marL="914400" lvl="1" indent="-381000" algn="l">
              <a:lnSpc>
                <a:spcPct val="90000"/>
              </a:lnSpc>
              <a:spcBef>
                <a:spcPts val="500"/>
              </a:spcBef>
              <a:spcAft>
                <a:spcPts val="0"/>
              </a:spcAft>
              <a:buSzPts val="2400"/>
              <a:buChar char="•"/>
              <a:defRPr/>
            </a:lvl2pPr>
            <a:lvl3pPr marL="1371600" lvl="2" indent="-355600" algn="l">
              <a:lnSpc>
                <a:spcPct val="90000"/>
              </a:lnSpc>
              <a:spcBef>
                <a:spcPts val="500"/>
              </a:spcBef>
              <a:spcAft>
                <a:spcPts val="0"/>
              </a:spcAft>
              <a:buSzPts val="20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SzPts val="1800"/>
              <a:buChar char="•"/>
              <a:defRPr/>
            </a:lvl6pPr>
            <a:lvl7pPr marL="3200400" lvl="6" indent="-342900" algn="l">
              <a:lnSpc>
                <a:spcPct val="90000"/>
              </a:lnSpc>
              <a:spcBef>
                <a:spcPts val="500"/>
              </a:spcBef>
              <a:spcAft>
                <a:spcPts val="0"/>
              </a:spcAft>
              <a:buSzPts val="1800"/>
              <a:buChar char="•"/>
              <a:defRPr/>
            </a:lvl7pPr>
            <a:lvl8pPr marL="3657600" lvl="7" indent="-342900" algn="l">
              <a:lnSpc>
                <a:spcPct val="90000"/>
              </a:lnSpc>
              <a:spcBef>
                <a:spcPts val="500"/>
              </a:spcBef>
              <a:spcAft>
                <a:spcPts val="0"/>
              </a:spcAft>
              <a:buSzPts val="1800"/>
              <a:buChar char="•"/>
              <a:defRPr/>
            </a:lvl8pPr>
            <a:lvl9pPr marL="4114800" lvl="8" indent="-342900" algn="l">
              <a:lnSpc>
                <a:spcPct val="90000"/>
              </a:lnSpc>
              <a:spcBef>
                <a:spcPts val="500"/>
              </a:spcBef>
              <a:spcAft>
                <a:spcPts val="0"/>
              </a:spcAft>
              <a:buSzPts val="1800"/>
              <a:buChar char="•"/>
              <a:defRPr/>
            </a:lvl9pPr>
          </a:lstStyle>
          <a:p>
            <a:endParaRPr/>
          </a:p>
        </p:txBody>
      </p:sp>
      <p:sp>
        <p:nvSpPr>
          <p:cNvPr id="762" name="Google Shape;762;p123"/>
          <p:cNvSpPr>
            <a:spLocks noGrp="1"/>
          </p:cNvSpPr>
          <p:nvPr>
            <p:ph type="pic" idx="3"/>
          </p:nvPr>
        </p:nvSpPr>
        <p:spPr>
          <a:xfrm>
            <a:off x="4400972" y="1822676"/>
            <a:ext cx="3384781" cy="3384781"/>
          </a:xfrm>
          <a:prstGeom prst="ellipse">
            <a:avLst/>
          </a:prstGeom>
          <a:solidFill>
            <a:srgbClr val="F4F4F4"/>
          </a:solidFill>
          <a:ln>
            <a:noFill/>
          </a:ln>
        </p:spPr>
      </p:sp>
      <p:sp>
        <p:nvSpPr>
          <p:cNvPr id="763" name="Google Shape;763;p123"/>
          <p:cNvSpPr>
            <a:spLocks noGrp="1"/>
          </p:cNvSpPr>
          <p:nvPr>
            <p:ph type="pic" idx="4"/>
          </p:nvPr>
        </p:nvSpPr>
        <p:spPr>
          <a:xfrm>
            <a:off x="8381084" y="2164238"/>
            <a:ext cx="2701656" cy="2701656"/>
          </a:xfrm>
          <a:prstGeom prst="ellipse">
            <a:avLst/>
          </a:prstGeom>
          <a:solidFill>
            <a:srgbClr val="F4F4F4"/>
          </a:solidFill>
          <a:ln>
            <a:noFill/>
          </a:ln>
        </p:spPr>
      </p:sp>
      <p:sp>
        <p:nvSpPr>
          <p:cNvPr id="764" name="Google Shape;764;p123"/>
          <p:cNvSpPr>
            <a:spLocks noGrp="1"/>
          </p:cNvSpPr>
          <p:nvPr>
            <p:ph type="pic" idx="5"/>
          </p:nvPr>
        </p:nvSpPr>
        <p:spPr>
          <a:xfrm>
            <a:off x="1103984" y="2164238"/>
            <a:ext cx="2701656" cy="2701656"/>
          </a:xfrm>
          <a:prstGeom prst="ellipse">
            <a:avLst/>
          </a:prstGeom>
          <a:solidFill>
            <a:srgbClr val="F4F4F4"/>
          </a:solidFill>
          <a:ln>
            <a:noFill/>
          </a:ln>
        </p:spPr>
      </p:sp>
      <p:sp>
        <p:nvSpPr>
          <p:cNvPr id="765" name="Google Shape;765;p123"/>
          <p:cNvSpPr txBox="1">
            <a:spLocks noGrp="1"/>
          </p:cNvSpPr>
          <p:nvPr>
            <p:ph type="body" idx="6"/>
          </p:nvPr>
        </p:nvSpPr>
        <p:spPr>
          <a:xfrm>
            <a:off x="973743" y="5490853"/>
            <a:ext cx="2962140" cy="822031"/>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SzPts val="2800"/>
              <a:buNone/>
              <a:defRPr sz="1400">
                <a:solidFill>
                  <a:schemeClr val="dk1"/>
                </a:solidFill>
                <a:latin typeface="Arial"/>
                <a:ea typeface="Arial"/>
                <a:cs typeface="Arial"/>
                <a:sym typeface="Arial"/>
              </a:defRPr>
            </a:lvl1pPr>
            <a:lvl2pPr marL="914400" lvl="1" indent="-381000" algn="l">
              <a:lnSpc>
                <a:spcPct val="90000"/>
              </a:lnSpc>
              <a:spcBef>
                <a:spcPts val="500"/>
              </a:spcBef>
              <a:spcAft>
                <a:spcPts val="0"/>
              </a:spcAft>
              <a:buSzPts val="2400"/>
              <a:buChar char="•"/>
              <a:defRPr/>
            </a:lvl2pPr>
            <a:lvl3pPr marL="1371600" lvl="2" indent="-355600" algn="l">
              <a:lnSpc>
                <a:spcPct val="90000"/>
              </a:lnSpc>
              <a:spcBef>
                <a:spcPts val="500"/>
              </a:spcBef>
              <a:spcAft>
                <a:spcPts val="0"/>
              </a:spcAft>
              <a:buSzPts val="20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SzPts val="1800"/>
              <a:buChar char="•"/>
              <a:defRPr/>
            </a:lvl6pPr>
            <a:lvl7pPr marL="3200400" lvl="6" indent="-342900" algn="l">
              <a:lnSpc>
                <a:spcPct val="90000"/>
              </a:lnSpc>
              <a:spcBef>
                <a:spcPts val="500"/>
              </a:spcBef>
              <a:spcAft>
                <a:spcPts val="0"/>
              </a:spcAft>
              <a:buSzPts val="1800"/>
              <a:buChar char="•"/>
              <a:defRPr/>
            </a:lvl7pPr>
            <a:lvl8pPr marL="3657600" lvl="7" indent="-342900" algn="l">
              <a:lnSpc>
                <a:spcPct val="90000"/>
              </a:lnSpc>
              <a:spcBef>
                <a:spcPts val="500"/>
              </a:spcBef>
              <a:spcAft>
                <a:spcPts val="0"/>
              </a:spcAft>
              <a:buSzPts val="1800"/>
              <a:buChar char="•"/>
              <a:defRPr/>
            </a:lvl8pPr>
            <a:lvl9pPr marL="4114800" lvl="8" indent="-342900" algn="l">
              <a:lnSpc>
                <a:spcPct val="90000"/>
              </a:lnSpc>
              <a:spcBef>
                <a:spcPts val="500"/>
              </a:spcBef>
              <a:spcAft>
                <a:spcPts val="0"/>
              </a:spcAft>
              <a:buSzPts val="1800"/>
              <a:buChar char="•"/>
              <a:defRPr/>
            </a:lvl9pPr>
          </a:lstStyle>
          <a:p>
            <a:endParaRPr/>
          </a:p>
        </p:txBody>
      </p:sp>
      <p:sp>
        <p:nvSpPr>
          <p:cNvPr id="766" name="Google Shape;766;p123"/>
          <p:cNvSpPr txBox="1">
            <a:spLocks noGrp="1"/>
          </p:cNvSpPr>
          <p:nvPr>
            <p:ph type="body" idx="7"/>
          </p:nvPr>
        </p:nvSpPr>
        <p:spPr>
          <a:xfrm>
            <a:off x="4271597" y="5490853"/>
            <a:ext cx="3639198" cy="822031"/>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SzPts val="2800"/>
              <a:buNone/>
              <a:defRPr sz="1400">
                <a:solidFill>
                  <a:schemeClr val="dk1"/>
                </a:solidFill>
                <a:latin typeface="Arial"/>
                <a:ea typeface="Arial"/>
                <a:cs typeface="Arial"/>
                <a:sym typeface="Arial"/>
              </a:defRPr>
            </a:lvl1pPr>
            <a:lvl2pPr marL="914400" lvl="1" indent="-381000" algn="l">
              <a:lnSpc>
                <a:spcPct val="90000"/>
              </a:lnSpc>
              <a:spcBef>
                <a:spcPts val="500"/>
              </a:spcBef>
              <a:spcAft>
                <a:spcPts val="0"/>
              </a:spcAft>
              <a:buSzPts val="2400"/>
              <a:buChar char="•"/>
              <a:defRPr/>
            </a:lvl2pPr>
            <a:lvl3pPr marL="1371600" lvl="2" indent="-355600" algn="l">
              <a:lnSpc>
                <a:spcPct val="90000"/>
              </a:lnSpc>
              <a:spcBef>
                <a:spcPts val="500"/>
              </a:spcBef>
              <a:spcAft>
                <a:spcPts val="0"/>
              </a:spcAft>
              <a:buSzPts val="20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SzPts val="1800"/>
              <a:buChar char="•"/>
              <a:defRPr/>
            </a:lvl6pPr>
            <a:lvl7pPr marL="3200400" lvl="6" indent="-342900" algn="l">
              <a:lnSpc>
                <a:spcPct val="90000"/>
              </a:lnSpc>
              <a:spcBef>
                <a:spcPts val="500"/>
              </a:spcBef>
              <a:spcAft>
                <a:spcPts val="0"/>
              </a:spcAft>
              <a:buSzPts val="1800"/>
              <a:buChar char="•"/>
              <a:defRPr/>
            </a:lvl7pPr>
            <a:lvl8pPr marL="3657600" lvl="7" indent="-342900" algn="l">
              <a:lnSpc>
                <a:spcPct val="90000"/>
              </a:lnSpc>
              <a:spcBef>
                <a:spcPts val="500"/>
              </a:spcBef>
              <a:spcAft>
                <a:spcPts val="0"/>
              </a:spcAft>
              <a:buSzPts val="1800"/>
              <a:buChar char="•"/>
              <a:defRPr/>
            </a:lvl8pPr>
            <a:lvl9pPr marL="4114800" lvl="8" indent="-342900" algn="l">
              <a:lnSpc>
                <a:spcPct val="90000"/>
              </a:lnSpc>
              <a:spcBef>
                <a:spcPts val="500"/>
              </a:spcBef>
              <a:spcAft>
                <a:spcPts val="0"/>
              </a:spcAft>
              <a:buSzPts val="1800"/>
              <a:buChar char="•"/>
              <a:defRPr/>
            </a:lvl9pPr>
          </a:lstStyle>
          <a:p>
            <a:endParaRPr/>
          </a:p>
        </p:txBody>
      </p:sp>
      <p:sp>
        <p:nvSpPr>
          <p:cNvPr id="767" name="Google Shape;767;p123"/>
          <p:cNvSpPr txBox="1">
            <a:spLocks noGrp="1"/>
          </p:cNvSpPr>
          <p:nvPr>
            <p:ph type="body" idx="8"/>
          </p:nvPr>
        </p:nvSpPr>
        <p:spPr>
          <a:xfrm>
            <a:off x="8246867" y="5490853"/>
            <a:ext cx="2971030" cy="822031"/>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SzPts val="2800"/>
              <a:buNone/>
              <a:defRPr sz="1400">
                <a:solidFill>
                  <a:schemeClr val="dk1"/>
                </a:solidFill>
                <a:latin typeface="Arial"/>
                <a:ea typeface="Arial"/>
                <a:cs typeface="Arial"/>
                <a:sym typeface="Arial"/>
              </a:defRPr>
            </a:lvl1pPr>
            <a:lvl2pPr marL="914400" lvl="1" indent="-381000" algn="l">
              <a:lnSpc>
                <a:spcPct val="90000"/>
              </a:lnSpc>
              <a:spcBef>
                <a:spcPts val="500"/>
              </a:spcBef>
              <a:spcAft>
                <a:spcPts val="0"/>
              </a:spcAft>
              <a:buSzPts val="2400"/>
              <a:buChar char="•"/>
              <a:defRPr/>
            </a:lvl2pPr>
            <a:lvl3pPr marL="1371600" lvl="2" indent="-355600" algn="l">
              <a:lnSpc>
                <a:spcPct val="90000"/>
              </a:lnSpc>
              <a:spcBef>
                <a:spcPts val="500"/>
              </a:spcBef>
              <a:spcAft>
                <a:spcPts val="0"/>
              </a:spcAft>
              <a:buSzPts val="20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SzPts val="1800"/>
              <a:buChar char="•"/>
              <a:defRPr/>
            </a:lvl6pPr>
            <a:lvl7pPr marL="3200400" lvl="6" indent="-342900" algn="l">
              <a:lnSpc>
                <a:spcPct val="90000"/>
              </a:lnSpc>
              <a:spcBef>
                <a:spcPts val="500"/>
              </a:spcBef>
              <a:spcAft>
                <a:spcPts val="0"/>
              </a:spcAft>
              <a:buSzPts val="1800"/>
              <a:buChar char="•"/>
              <a:defRPr/>
            </a:lvl7pPr>
            <a:lvl8pPr marL="3657600" lvl="7" indent="-342900" algn="l">
              <a:lnSpc>
                <a:spcPct val="90000"/>
              </a:lnSpc>
              <a:spcBef>
                <a:spcPts val="500"/>
              </a:spcBef>
              <a:spcAft>
                <a:spcPts val="0"/>
              </a:spcAft>
              <a:buSzPts val="1800"/>
              <a:buChar char="•"/>
              <a:defRPr/>
            </a:lvl8pPr>
            <a:lvl9pPr marL="4114800" lvl="8" indent="-342900" algn="l">
              <a:lnSpc>
                <a:spcPct val="90000"/>
              </a:lnSpc>
              <a:spcBef>
                <a:spcPts val="500"/>
              </a:spcBef>
              <a:spcAft>
                <a:spcPts val="0"/>
              </a:spcAft>
              <a:buSzPts val="1800"/>
              <a:buChar char="•"/>
              <a:defRPr/>
            </a:lvl9pPr>
          </a:lstStyle>
          <a:p>
            <a:endParaRPr/>
          </a:p>
        </p:txBody>
      </p:sp>
    </p:spTree>
  </p:cSld>
  <p:clrMapOvr>
    <a:masterClrMapping/>
  </p:clrMapOvr>
  <p:extLst>
    <p:ext uri="{DCECCB84-F9BA-43D5-87BE-67443E8EF086}">
      <p15:sldGuideLst xmlns:p15="http://schemas.microsoft.com/office/powerpoint/2012/main">
        <p15:guide id="1" orient="horz" pos="3816">
          <p15:clr>
            <a:srgbClr val="FBAE40"/>
          </p15:clr>
        </p15:guide>
        <p15:guide id="2" pos="3840">
          <p15:clr>
            <a:srgbClr val="FBAE40"/>
          </p15:clr>
        </p15:guide>
      </p15:sldGuideLst>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4_Content (blank B)">
  <p:cSld name="4_Content (blank B)">
    <p:bg>
      <p:bgPr>
        <a:solidFill>
          <a:schemeClr val="accent5"/>
        </a:solidFill>
        <a:effectLst/>
      </p:bgPr>
    </p:bg>
    <p:spTree>
      <p:nvGrpSpPr>
        <p:cNvPr id="1" name="Shape 768"/>
        <p:cNvGrpSpPr/>
        <p:nvPr/>
      </p:nvGrpSpPr>
      <p:grpSpPr>
        <a:xfrm>
          <a:off x="0" y="0"/>
          <a:ext cx="0" cy="0"/>
          <a:chOff x="0" y="0"/>
          <a:chExt cx="0" cy="0"/>
        </a:xfrm>
      </p:grpSpPr>
      <p:pic>
        <p:nvPicPr>
          <p:cNvPr id="769" name="Google Shape;769;p124"/>
          <p:cNvPicPr preferRelativeResize="0"/>
          <p:nvPr/>
        </p:nvPicPr>
        <p:blipFill rotWithShape="1">
          <a:blip r:embed="rId2">
            <a:alphaModFix/>
          </a:blip>
          <a:srcRect/>
          <a:stretch/>
        </p:blipFill>
        <p:spPr>
          <a:xfrm>
            <a:off x="586064" y="-4457450"/>
            <a:ext cx="13258800" cy="13258800"/>
          </a:xfrm>
          <a:prstGeom prst="rect">
            <a:avLst/>
          </a:prstGeom>
          <a:noFill/>
          <a:ln>
            <a:noFill/>
          </a:ln>
        </p:spPr>
      </p:pic>
      <p:cxnSp>
        <p:nvCxnSpPr>
          <p:cNvPr id="770" name="Google Shape;770;p124"/>
          <p:cNvCxnSpPr/>
          <p:nvPr/>
        </p:nvCxnSpPr>
        <p:spPr>
          <a:xfrm>
            <a:off x="803350" y="6352065"/>
            <a:ext cx="0" cy="307463"/>
          </a:xfrm>
          <a:prstGeom prst="straightConnector1">
            <a:avLst/>
          </a:prstGeom>
          <a:noFill/>
          <a:ln w="9525" cap="flat" cmpd="sng">
            <a:solidFill>
              <a:srgbClr val="BFBFBF"/>
            </a:solidFill>
            <a:prstDash val="solid"/>
            <a:round/>
            <a:headEnd type="none" w="sm" len="sm"/>
            <a:tailEnd type="none" w="sm" len="sm"/>
          </a:ln>
        </p:spPr>
      </p:cxnSp>
      <p:sp>
        <p:nvSpPr>
          <p:cNvPr id="771" name="Google Shape;771;p124"/>
          <p:cNvSpPr txBox="1"/>
          <p:nvPr/>
        </p:nvSpPr>
        <p:spPr>
          <a:xfrm>
            <a:off x="262803" y="6370065"/>
            <a:ext cx="536961" cy="276999"/>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None/>
            </a:pPr>
            <a:fld id="{00000000-1234-1234-1234-123412341234}" type="slidenum">
              <a:rPr lang="cs-CZ" sz="1200" b="0" i="0" u="none" strike="noStrike" cap="none">
                <a:solidFill>
                  <a:schemeClr val="lt2"/>
                </a:solidFill>
                <a:latin typeface="Arial"/>
                <a:ea typeface="Arial"/>
                <a:cs typeface="Arial"/>
                <a:sym typeface="Arial"/>
              </a:rPr>
              <a:t>‹#›</a:t>
            </a:fld>
            <a:endParaRPr sz="1200" b="0" i="0" u="none" strike="noStrike" cap="none">
              <a:solidFill>
                <a:schemeClr val="lt2"/>
              </a:solidFill>
              <a:latin typeface="Arial"/>
              <a:ea typeface="Arial"/>
              <a:cs typeface="Arial"/>
              <a:sym typeface="Arial"/>
            </a:endParaRPr>
          </a:p>
        </p:txBody>
      </p:sp>
      <p:cxnSp>
        <p:nvCxnSpPr>
          <p:cNvPr id="772" name="Google Shape;772;p124"/>
          <p:cNvCxnSpPr/>
          <p:nvPr/>
        </p:nvCxnSpPr>
        <p:spPr>
          <a:xfrm>
            <a:off x="803350" y="6352065"/>
            <a:ext cx="0" cy="307463"/>
          </a:xfrm>
          <a:prstGeom prst="straightConnector1">
            <a:avLst/>
          </a:prstGeom>
          <a:noFill/>
          <a:ln w="9525" cap="flat" cmpd="sng">
            <a:solidFill>
              <a:srgbClr val="BFBFBF"/>
            </a:solidFill>
            <a:prstDash val="solid"/>
            <a:round/>
            <a:headEnd type="none" w="sm" len="sm"/>
            <a:tailEnd type="none" w="sm" len="sm"/>
          </a:ln>
        </p:spPr>
      </p:cxnSp>
      <p:pic>
        <p:nvPicPr>
          <p:cNvPr id="773" name="Google Shape;773;p124" descr="A picture containing text, tableware, dishware, plate&#10;&#10;Description automatically generated"/>
          <p:cNvPicPr preferRelativeResize="0"/>
          <p:nvPr/>
        </p:nvPicPr>
        <p:blipFill rotWithShape="1">
          <a:blip r:embed="rId3">
            <a:alphaModFix/>
          </a:blip>
          <a:srcRect/>
          <a:stretch/>
        </p:blipFill>
        <p:spPr>
          <a:xfrm>
            <a:off x="857271" y="6291740"/>
            <a:ext cx="799279" cy="442766"/>
          </a:xfrm>
          <a:prstGeom prst="rect">
            <a:avLst/>
          </a:prstGeom>
          <a:noFill/>
          <a:ln>
            <a:noFill/>
          </a:ln>
        </p:spPr>
      </p:pic>
      <p:sp>
        <p:nvSpPr>
          <p:cNvPr id="774" name="Google Shape;774;p124"/>
          <p:cNvSpPr txBox="1">
            <a:spLocks noGrp="1"/>
          </p:cNvSpPr>
          <p:nvPr>
            <p:ph type="body" idx="1"/>
          </p:nvPr>
        </p:nvSpPr>
        <p:spPr>
          <a:xfrm>
            <a:off x="4482307" y="6659528"/>
            <a:ext cx="3227387" cy="211137"/>
          </a:xfrm>
          <a:prstGeom prst="rect">
            <a:avLst/>
          </a:prstGeom>
          <a:noFill/>
          <a:ln>
            <a:noFill/>
          </a:ln>
        </p:spPr>
        <p:txBody>
          <a:bodyPr spcFirstLastPara="1" wrap="square" lIns="91425" tIns="45700" rIns="91425" bIns="45700" anchor="ctr" anchorCtr="0">
            <a:noAutofit/>
          </a:bodyPr>
          <a:lstStyle>
            <a:lvl1pPr marL="457200" lvl="0" indent="-228600" algn="ctr">
              <a:lnSpc>
                <a:spcPct val="90000"/>
              </a:lnSpc>
              <a:spcBef>
                <a:spcPts val="1000"/>
              </a:spcBef>
              <a:spcAft>
                <a:spcPts val="0"/>
              </a:spcAft>
              <a:buSzPts val="2800"/>
              <a:buNone/>
              <a:defRPr sz="800">
                <a:latin typeface="Arial"/>
                <a:ea typeface="Arial"/>
                <a:cs typeface="Arial"/>
                <a:sym typeface="Arial"/>
              </a:defRPr>
            </a:lvl1pPr>
            <a:lvl2pPr marL="914400" lvl="1" indent="-381000" algn="l">
              <a:lnSpc>
                <a:spcPct val="90000"/>
              </a:lnSpc>
              <a:spcBef>
                <a:spcPts val="500"/>
              </a:spcBef>
              <a:spcAft>
                <a:spcPts val="0"/>
              </a:spcAft>
              <a:buSzPts val="2400"/>
              <a:buChar char="•"/>
              <a:defRPr/>
            </a:lvl2pPr>
            <a:lvl3pPr marL="1371600" lvl="2" indent="-355600" algn="l">
              <a:lnSpc>
                <a:spcPct val="90000"/>
              </a:lnSpc>
              <a:spcBef>
                <a:spcPts val="500"/>
              </a:spcBef>
              <a:spcAft>
                <a:spcPts val="0"/>
              </a:spcAft>
              <a:buSzPts val="20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SzPts val="1800"/>
              <a:buChar char="•"/>
              <a:defRPr/>
            </a:lvl6pPr>
            <a:lvl7pPr marL="3200400" lvl="6" indent="-342900" algn="l">
              <a:lnSpc>
                <a:spcPct val="90000"/>
              </a:lnSpc>
              <a:spcBef>
                <a:spcPts val="500"/>
              </a:spcBef>
              <a:spcAft>
                <a:spcPts val="0"/>
              </a:spcAft>
              <a:buSzPts val="1800"/>
              <a:buChar char="•"/>
              <a:defRPr/>
            </a:lvl7pPr>
            <a:lvl8pPr marL="3657600" lvl="7" indent="-342900" algn="l">
              <a:lnSpc>
                <a:spcPct val="90000"/>
              </a:lnSpc>
              <a:spcBef>
                <a:spcPts val="500"/>
              </a:spcBef>
              <a:spcAft>
                <a:spcPts val="0"/>
              </a:spcAft>
              <a:buSzPts val="1800"/>
              <a:buChar char="•"/>
              <a:defRPr/>
            </a:lvl8pPr>
            <a:lvl9pPr marL="4114800" lvl="8" indent="-342900" algn="l">
              <a:lnSpc>
                <a:spcPct val="90000"/>
              </a:lnSpc>
              <a:spcBef>
                <a:spcPts val="500"/>
              </a:spcBef>
              <a:spcAft>
                <a:spcPts val="0"/>
              </a:spcAft>
              <a:buSzPts val="1800"/>
              <a:buChar char="•"/>
              <a:defRPr/>
            </a:lvl9pPr>
          </a:lstStyle>
          <a:p>
            <a:endParaRPr/>
          </a:p>
        </p:txBody>
      </p:sp>
      <p:sp>
        <p:nvSpPr>
          <p:cNvPr id="775" name="Google Shape;775;p124"/>
          <p:cNvSpPr txBox="1">
            <a:spLocks noGrp="1"/>
          </p:cNvSpPr>
          <p:nvPr>
            <p:ph type="body" idx="2"/>
          </p:nvPr>
        </p:nvSpPr>
        <p:spPr>
          <a:xfrm>
            <a:off x="1309955" y="497107"/>
            <a:ext cx="6394977" cy="1051994"/>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SzPts val="2800"/>
              <a:buNone/>
              <a:defRPr b="1">
                <a:solidFill>
                  <a:schemeClr val="dk1"/>
                </a:solidFill>
                <a:latin typeface="Arial"/>
                <a:ea typeface="Arial"/>
                <a:cs typeface="Arial"/>
                <a:sym typeface="Arial"/>
              </a:defRPr>
            </a:lvl1pPr>
            <a:lvl2pPr marL="914400" lvl="1" indent="-381000" algn="l">
              <a:lnSpc>
                <a:spcPct val="90000"/>
              </a:lnSpc>
              <a:spcBef>
                <a:spcPts val="500"/>
              </a:spcBef>
              <a:spcAft>
                <a:spcPts val="0"/>
              </a:spcAft>
              <a:buSzPts val="2400"/>
              <a:buChar char="•"/>
              <a:defRPr/>
            </a:lvl2pPr>
            <a:lvl3pPr marL="1371600" lvl="2" indent="-355600" algn="l">
              <a:lnSpc>
                <a:spcPct val="90000"/>
              </a:lnSpc>
              <a:spcBef>
                <a:spcPts val="500"/>
              </a:spcBef>
              <a:spcAft>
                <a:spcPts val="0"/>
              </a:spcAft>
              <a:buSzPts val="20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SzPts val="1800"/>
              <a:buChar char="•"/>
              <a:defRPr/>
            </a:lvl6pPr>
            <a:lvl7pPr marL="3200400" lvl="6" indent="-342900" algn="l">
              <a:lnSpc>
                <a:spcPct val="90000"/>
              </a:lnSpc>
              <a:spcBef>
                <a:spcPts val="500"/>
              </a:spcBef>
              <a:spcAft>
                <a:spcPts val="0"/>
              </a:spcAft>
              <a:buSzPts val="1800"/>
              <a:buChar char="•"/>
              <a:defRPr/>
            </a:lvl7pPr>
            <a:lvl8pPr marL="3657600" lvl="7" indent="-342900" algn="l">
              <a:lnSpc>
                <a:spcPct val="90000"/>
              </a:lnSpc>
              <a:spcBef>
                <a:spcPts val="500"/>
              </a:spcBef>
              <a:spcAft>
                <a:spcPts val="0"/>
              </a:spcAft>
              <a:buSzPts val="1800"/>
              <a:buChar char="•"/>
              <a:defRPr/>
            </a:lvl8pPr>
            <a:lvl9pPr marL="4114800" lvl="8" indent="-342900" algn="l">
              <a:lnSpc>
                <a:spcPct val="90000"/>
              </a:lnSpc>
              <a:spcBef>
                <a:spcPts val="500"/>
              </a:spcBef>
              <a:spcAft>
                <a:spcPts val="0"/>
              </a:spcAft>
              <a:buSzPts val="1800"/>
              <a:buChar char="•"/>
              <a:defRPr/>
            </a:lvl9pPr>
          </a:lstStyle>
          <a:p>
            <a:endParaRPr/>
          </a:p>
        </p:txBody>
      </p:sp>
      <p:sp>
        <p:nvSpPr>
          <p:cNvPr id="776" name="Google Shape;776;p124"/>
          <p:cNvSpPr txBox="1">
            <a:spLocks noGrp="1"/>
          </p:cNvSpPr>
          <p:nvPr>
            <p:ph type="body" idx="3"/>
          </p:nvPr>
        </p:nvSpPr>
        <p:spPr>
          <a:xfrm>
            <a:off x="1309955" y="1828799"/>
            <a:ext cx="6394977" cy="3636085"/>
          </a:xfrm>
          <a:prstGeom prst="rect">
            <a:avLst/>
          </a:prstGeom>
          <a:noFill/>
          <a:ln>
            <a:noFill/>
          </a:ln>
        </p:spPr>
        <p:txBody>
          <a:bodyPr spcFirstLastPara="1" wrap="square" lIns="91425" tIns="45700" rIns="91425" bIns="45700" anchor="t" anchorCtr="0">
            <a:normAutofit/>
          </a:bodyPr>
          <a:lstStyle>
            <a:lvl1pPr marL="457200" marR="0" lvl="0" indent="-228600" algn="l">
              <a:lnSpc>
                <a:spcPct val="120000"/>
              </a:lnSpc>
              <a:spcBef>
                <a:spcPts val="600"/>
              </a:spcBef>
              <a:spcAft>
                <a:spcPts val="0"/>
              </a:spcAft>
              <a:buClr>
                <a:schemeClr val="accent6"/>
              </a:buClr>
              <a:buSzPts val="2500"/>
              <a:buFont typeface="Arial"/>
              <a:buNone/>
              <a:defRPr sz="2000" b="0">
                <a:solidFill>
                  <a:schemeClr val="dk1"/>
                </a:solidFill>
                <a:latin typeface="Arial"/>
                <a:ea typeface="Arial"/>
                <a:cs typeface="Arial"/>
                <a:sym typeface="Arial"/>
              </a:defRPr>
            </a:lvl1pPr>
            <a:lvl2pPr marL="914400" lvl="1" indent="-381000" algn="l">
              <a:lnSpc>
                <a:spcPct val="90000"/>
              </a:lnSpc>
              <a:spcBef>
                <a:spcPts val="600"/>
              </a:spcBef>
              <a:spcAft>
                <a:spcPts val="0"/>
              </a:spcAft>
              <a:buSzPts val="2400"/>
              <a:buChar char="•"/>
              <a:defRPr sz="1800"/>
            </a:lvl2pPr>
            <a:lvl3pPr marL="1371600" lvl="2" indent="-355600" algn="l">
              <a:lnSpc>
                <a:spcPct val="90000"/>
              </a:lnSpc>
              <a:spcBef>
                <a:spcPts val="500"/>
              </a:spcBef>
              <a:spcAft>
                <a:spcPts val="0"/>
              </a:spcAft>
              <a:buSzPts val="2000"/>
              <a:buChar char="•"/>
              <a:defRPr sz="1600"/>
            </a:lvl3pPr>
            <a:lvl4pPr marL="1828800" lvl="3" indent="-342900" algn="l">
              <a:lnSpc>
                <a:spcPct val="90000"/>
              </a:lnSpc>
              <a:spcBef>
                <a:spcPts val="500"/>
              </a:spcBef>
              <a:spcAft>
                <a:spcPts val="0"/>
              </a:spcAft>
              <a:buSzPts val="1800"/>
              <a:buChar char="•"/>
              <a:defRPr sz="1400"/>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SzPts val="1800"/>
              <a:buChar char="•"/>
              <a:defRPr/>
            </a:lvl6pPr>
            <a:lvl7pPr marL="3200400" lvl="6" indent="-342900" algn="l">
              <a:lnSpc>
                <a:spcPct val="90000"/>
              </a:lnSpc>
              <a:spcBef>
                <a:spcPts val="500"/>
              </a:spcBef>
              <a:spcAft>
                <a:spcPts val="0"/>
              </a:spcAft>
              <a:buSzPts val="1800"/>
              <a:buChar char="•"/>
              <a:defRPr/>
            </a:lvl7pPr>
            <a:lvl8pPr marL="3657600" lvl="7" indent="-342900" algn="l">
              <a:lnSpc>
                <a:spcPct val="90000"/>
              </a:lnSpc>
              <a:spcBef>
                <a:spcPts val="500"/>
              </a:spcBef>
              <a:spcAft>
                <a:spcPts val="0"/>
              </a:spcAft>
              <a:buSzPts val="1800"/>
              <a:buChar char="•"/>
              <a:defRPr/>
            </a:lvl8pPr>
            <a:lvl9pPr marL="4114800" lvl="8" indent="-342900" algn="l">
              <a:lnSpc>
                <a:spcPct val="90000"/>
              </a:lnSpc>
              <a:spcBef>
                <a:spcPts val="500"/>
              </a:spcBef>
              <a:spcAft>
                <a:spcPts val="0"/>
              </a:spcAft>
              <a:buSzPts val="1800"/>
              <a:buChar char="•"/>
              <a:defRPr/>
            </a:lvl9pPr>
          </a:lstStyle>
          <a:p>
            <a:endParaRPr/>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4_Content (blank B w bullets)">
  <p:cSld name="4_Content (blank B w bullets)">
    <p:bg>
      <p:bgPr>
        <a:solidFill>
          <a:schemeClr val="accent5"/>
        </a:solidFill>
        <a:effectLst/>
      </p:bgPr>
    </p:bg>
    <p:spTree>
      <p:nvGrpSpPr>
        <p:cNvPr id="1" name="Shape 777"/>
        <p:cNvGrpSpPr/>
        <p:nvPr/>
      </p:nvGrpSpPr>
      <p:grpSpPr>
        <a:xfrm>
          <a:off x="0" y="0"/>
          <a:ext cx="0" cy="0"/>
          <a:chOff x="0" y="0"/>
          <a:chExt cx="0" cy="0"/>
        </a:xfrm>
      </p:grpSpPr>
      <p:cxnSp>
        <p:nvCxnSpPr>
          <p:cNvPr id="778" name="Google Shape;778;p125"/>
          <p:cNvCxnSpPr/>
          <p:nvPr/>
        </p:nvCxnSpPr>
        <p:spPr>
          <a:xfrm>
            <a:off x="803350" y="6352065"/>
            <a:ext cx="0" cy="307463"/>
          </a:xfrm>
          <a:prstGeom prst="straightConnector1">
            <a:avLst/>
          </a:prstGeom>
          <a:noFill/>
          <a:ln w="9525" cap="flat" cmpd="sng">
            <a:solidFill>
              <a:srgbClr val="BFBFBF"/>
            </a:solidFill>
            <a:prstDash val="solid"/>
            <a:round/>
            <a:headEnd type="none" w="sm" len="sm"/>
            <a:tailEnd type="none" w="sm" len="sm"/>
          </a:ln>
        </p:spPr>
      </p:cxnSp>
      <p:sp>
        <p:nvSpPr>
          <p:cNvPr id="779" name="Google Shape;779;p125"/>
          <p:cNvSpPr txBox="1"/>
          <p:nvPr/>
        </p:nvSpPr>
        <p:spPr>
          <a:xfrm>
            <a:off x="262803" y="6370065"/>
            <a:ext cx="536961" cy="276999"/>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None/>
            </a:pPr>
            <a:fld id="{00000000-1234-1234-1234-123412341234}" type="slidenum">
              <a:rPr lang="cs-CZ" sz="1200" b="0" i="0" u="none" strike="noStrike" cap="none">
                <a:solidFill>
                  <a:schemeClr val="lt2"/>
                </a:solidFill>
                <a:latin typeface="Arial"/>
                <a:ea typeface="Arial"/>
                <a:cs typeface="Arial"/>
                <a:sym typeface="Arial"/>
              </a:rPr>
              <a:t>‹#›</a:t>
            </a:fld>
            <a:endParaRPr sz="1200" b="0" i="0" u="none" strike="noStrike" cap="none">
              <a:solidFill>
                <a:schemeClr val="lt2"/>
              </a:solidFill>
              <a:latin typeface="Arial"/>
              <a:ea typeface="Arial"/>
              <a:cs typeface="Arial"/>
              <a:sym typeface="Arial"/>
            </a:endParaRPr>
          </a:p>
        </p:txBody>
      </p:sp>
      <p:cxnSp>
        <p:nvCxnSpPr>
          <p:cNvPr id="780" name="Google Shape;780;p125"/>
          <p:cNvCxnSpPr/>
          <p:nvPr/>
        </p:nvCxnSpPr>
        <p:spPr>
          <a:xfrm>
            <a:off x="803350" y="6352065"/>
            <a:ext cx="0" cy="307463"/>
          </a:xfrm>
          <a:prstGeom prst="straightConnector1">
            <a:avLst/>
          </a:prstGeom>
          <a:noFill/>
          <a:ln w="9525" cap="flat" cmpd="sng">
            <a:solidFill>
              <a:srgbClr val="BFBFBF"/>
            </a:solidFill>
            <a:prstDash val="solid"/>
            <a:round/>
            <a:headEnd type="none" w="sm" len="sm"/>
            <a:tailEnd type="none" w="sm" len="sm"/>
          </a:ln>
        </p:spPr>
      </p:cxnSp>
      <p:pic>
        <p:nvPicPr>
          <p:cNvPr id="781" name="Google Shape;781;p125" descr="A picture containing text, tableware, dishware, plate&#10;&#10;Description automatically generated"/>
          <p:cNvPicPr preferRelativeResize="0"/>
          <p:nvPr/>
        </p:nvPicPr>
        <p:blipFill rotWithShape="1">
          <a:blip r:embed="rId2">
            <a:alphaModFix/>
          </a:blip>
          <a:srcRect/>
          <a:stretch/>
        </p:blipFill>
        <p:spPr>
          <a:xfrm>
            <a:off x="857271" y="6291740"/>
            <a:ext cx="799279" cy="442766"/>
          </a:xfrm>
          <a:prstGeom prst="rect">
            <a:avLst/>
          </a:prstGeom>
          <a:noFill/>
          <a:ln>
            <a:noFill/>
          </a:ln>
        </p:spPr>
      </p:pic>
      <p:sp>
        <p:nvSpPr>
          <p:cNvPr id="782" name="Google Shape;782;p125"/>
          <p:cNvSpPr txBox="1">
            <a:spLocks noGrp="1"/>
          </p:cNvSpPr>
          <p:nvPr>
            <p:ph type="body" idx="1"/>
          </p:nvPr>
        </p:nvSpPr>
        <p:spPr>
          <a:xfrm>
            <a:off x="4482307" y="6659528"/>
            <a:ext cx="3227387" cy="211137"/>
          </a:xfrm>
          <a:prstGeom prst="rect">
            <a:avLst/>
          </a:prstGeom>
          <a:noFill/>
          <a:ln>
            <a:noFill/>
          </a:ln>
        </p:spPr>
        <p:txBody>
          <a:bodyPr spcFirstLastPara="1" wrap="square" lIns="91425" tIns="45700" rIns="91425" bIns="45700" anchor="ctr" anchorCtr="0">
            <a:noAutofit/>
          </a:bodyPr>
          <a:lstStyle>
            <a:lvl1pPr marL="457200" lvl="0" indent="-228600" algn="ctr">
              <a:lnSpc>
                <a:spcPct val="90000"/>
              </a:lnSpc>
              <a:spcBef>
                <a:spcPts val="1000"/>
              </a:spcBef>
              <a:spcAft>
                <a:spcPts val="0"/>
              </a:spcAft>
              <a:buSzPts val="2800"/>
              <a:buNone/>
              <a:defRPr sz="800">
                <a:latin typeface="Arial"/>
                <a:ea typeface="Arial"/>
                <a:cs typeface="Arial"/>
                <a:sym typeface="Arial"/>
              </a:defRPr>
            </a:lvl1pPr>
            <a:lvl2pPr marL="914400" lvl="1" indent="-381000" algn="l">
              <a:lnSpc>
                <a:spcPct val="90000"/>
              </a:lnSpc>
              <a:spcBef>
                <a:spcPts val="500"/>
              </a:spcBef>
              <a:spcAft>
                <a:spcPts val="0"/>
              </a:spcAft>
              <a:buSzPts val="2400"/>
              <a:buChar char="•"/>
              <a:defRPr/>
            </a:lvl2pPr>
            <a:lvl3pPr marL="1371600" lvl="2" indent="-355600" algn="l">
              <a:lnSpc>
                <a:spcPct val="90000"/>
              </a:lnSpc>
              <a:spcBef>
                <a:spcPts val="500"/>
              </a:spcBef>
              <a:spcAft>
                <a:spcPts val="0"/>
              </a:spcAft>
              <a:buSzPts val="20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SzPts val="1800"/>
              <a:buChar char="•"/>
              <a:defRPr/>
            </a:lvl6pPr>
            <a:lvl7pPr marL="3200400" lvl="6" indent="-342900" algn="l">
              <a:lnSpc>
                <a:spcPct val="90000"/>
              </a:lnSpc>
              <a:spcBef>
                <a:spcPts val="500"/>
              </a:spcBef>
              <a:spcAft>
                <a:spcPts val="0"/>
              </a:spcAft>
              <a:buSzPts val="1800"/>
              <a:buChar char="•"/>
              <a:defRPr/>
            </a:lvl7pPr>
            <a:lvl8pPr marL="3657600" lvl="7" indent="-342900" algn="l">
              <a:lnSpc>
                <a:spcPct val="90000"/>
              </a:lnSpc>
              <a:spcBef>
                <a:spcPts val="500"/>
              </a:spcBef>
              <a:spcAft>
                <a:spcPts val="0"/>
              </a:spcAft>
              <a:buSzPts val="1800"/>
              <a:buChar char="•"/>
              <a:defRPr/>
            </a:lvl8pPr>
            <a:lvl9pPr marL="4114800" lvl="8" indent="-342900" algn="l">
              <a:lnSpc>
                <a:spcPct val="90000"/>
              </a:lnSpc>
              <a:spcBef>
                <a:spcPts val="500"/>
              </a:spcBef>
              <a:spcAft>
                <a:spcPts val="0"/>
              </a:spcAft>
              <a:buSzPts val="1800"/>
              <a:buChar char="•"/>
              <a:defRPr/>
            </a:lvl9pPr>
          </a:lstStyle>
          <a:p>
            <a:endParaRPr/>
          </a:p>
        </p:txBody>
      </p:sp>
      <p:sp>
        <p:nvSpPr>
          <p:cNvPr id="783" name="Google Shape;783;p125"/>
          <p:cNvSpPr txBox="1">
            <a:spLocks noGrp="1"/>
          </p:cNvSpPr>
          <p:nvPr>
            <p:ph type="body" idx="2"/>
          </p:nvPr>
        </p:nvSpPr>
        <p:spPr>
          <a:xfrm>
            <a:off x="1309955" y="497107"/>
            <a:ext cx="6394977" cy="1051994"/>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SzPts val="2800"/>
              <a:buNone/>
              <a:defRPr b="1">
                <a:solidFill>
                  <a:schemeClr val="dk1"/>
                </a:solidFill>
                <a:latin typeface="Arial"/>
                <a:ea typeface="Arial"/>
                <a:cs typeface="Arial"/>
                <a:sym typeface="Arial"/>
              </a:defRPr>
            </a:lvl1pPr>
            <a:lvl2pPr marL="914400" lvl="1" indent="-381000" algn="l">
              <a:lnSpc>
                <a:spcPct val="90000"/>
              </a:lnSpc>
              <a:spcBef>
                <a:spcPts val="500"/>
              </a:spcBef>
              <a:spcAft>
                <a:spcPts val="0"/>
              </a:spcAft>
              <a:buSzPts val="2400"/>
              <a:buChar char="•"/>
              <a:defRPr/>
            </a:lvl2pPr>
            <a:lvl3pPr marL="1371600" lvl="2" indent="-355600" algn="l">
              <a:lnSpc>
                <a:spcPct val="90000"/>
              </a:lnSpc>
              <a:spcBef>
                <a:spcPts val="500"/>
              </a:spcBef>
              <a:spcAft>
                <a:spcPts val="0"/>
              </a:spcAft>
              <a:buSzPts val="20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SzPts val="1800"/>
              <a:buChar char="•"/>
              <a:defRPr/>
            </a:lvl6pPr>
            <a:lvl7pPr marL="3200400" lvl="6" indent="-342900" algn="l">
              <a:lnSpc>
                <a:spcPct val="90000"/>
              </a:lnSpc>
              <a:spcBef>
                <a:spcPts val="500"/>
              </a:spcBef>
              <a:spcAft>
                <a:spcPts val="0"/>
              </a:spcAft>
              <a:buSzPts val="1800"/>
              <a:buChar char="•"/>
              <a:defRPr/>
            </a:lvl7pPr>
            <a:lvl8pPr marL="3657600" lvl="7" indent="-342900" algn="l">
              <a:lnSpc>
                <a:spcPct val="90000"/>
              </a:lnSpc>
              <a:spcBef>
                <a:spcPts val="500"/>
              </a:spcBef>
              <a:spcAft>
                <a:spcPts val="0"/>
              </a:spcAft>
              <a:buSzPts val="1800"/>
              <a:buChar char="•"/>
              <a:defRPr/>
            </a:lvl8pPr>
            <a:lvl9pPr marL="4114800" lvl="8" indent="-342900" algn="l">
              <a:lnSpc>
                <a:spcPct val="90000"/>
              </a:lnSpc>
              <a:spcBef>
                <a:spcPts val="500"/>
              </a:spcBef>
              <a:spcAft>
                <a:spcPts val="0"/>
              </a:spcAft>
              <a:buSzPts val="1800"/>
              <a:buChar char="•"/>
              <a:defRPr/>
            </a:lvl9pPr>
          </a:lstStyle>
          <a:p>
            <a:endParaRPr/>
          </a:p>
        </p:txBody>
      </p:sp>
      <p:sp>
        <p:nvSpPr>
          <p:cNvPr id="784" name="Google Shape;784;p125"/>
          <p:cNvSpPr txBox="1">
            <a:spLocks noGrp="1"/>
          </p:cNvSpPr>
          <p:nvPr>
            <p:ph type="body" idx="3"/>
          </p:nvPr>
        </p:nvSpPr>
        <p:spPr>
          <a:xfrm>
            <a:off x="1309955" y="1828799"/>
            <a:ext cx="6394977" cy="3636085"/>
          </a:xfrm>
          <a:prstGeom prst="rect">
            <a:avLst/>
          </a:prstGeom>
          <a:noFill/>
          <a:ln>
            <a:noFill/>
          </a:ln>
        </p:spPr>
        <p:txBody>
          <a:bodyPr spcFirstLastPara="1" wrap="square" lIns="91425" tIns="45700" rIns="91425" bIns="45700" anchor="t" anchorCtr="0">
            <a:noAutofit/>
          </a:bodyPr>
          <a:lstStyle>
            <a:lvl1pPr marL="457200" marR="0" lvl="0" indent="-387350" algn="l">
              <a:lnSpc>
                <a:spcPct val="120000"/>
              </a:lnSpc>
              <a:spcBef>
                <a:spcPts val="600"/>
              </a:spcBef>
              <a:spcAft>
                <a:spcPts val="0"/>
              </a:spcAft>
              <a:buClr>
                <a:schemeClr val="accent6"/>
              </a:buClr>
              <a:buSzPts val="2500"/>
              <a:buFont typeface="Arial"/>
              <a:buChar char="•"/>
              <a:defRPr sz="2000" b="0">
                <a:solidFill>
                  <a:schemeClr val="dk1"/>
                </a:solidFill>
                <a:latin typeface="Arial"/>
                <a:ea typeface="Arial"/>
                <a:cs typeface="Arial"/>
                <a:sym typeface="Arial"/>
              </a:defRPr>
            </a:lvl1pPr>
            <a:lvl2pPr marL="914400" lvl="1" indent="-381000" algn="l">
              <a:lnSpc>
                <a:spcPct val="90000"/>
              </a:lnSpc>
              <a:spcBef>
                <a:spcPts val="600"/>
              </a:spcBef>
              <a:spcAft>
                <a:spcPts val="0"/>
              </a:spcAft>
              <a:buSzPts val="2400"/>
              <a:buChar char="•"/>
              <a:defRPr sz="1800"/>
            </a:lvl2pPr>
            <a:lvl3pPr marL="1371600" lvl="2" indent="-355600" algn="l">
              <a:lnSpc>
                <a:spcPct val="90000"/>
              </a:lnSpc>
              <a:spcBef>
                <a:spcPts val="500"/>
              </a:spcBef>
              <a:spcAft>
                <a:spcPts val="0"/>
              </a:spcAft>
              <a:buSzPts val="2000"/>
              <a:buChar char="•"/>
              <a:defRPr sz="1600"/>
            </a:lvl3pPr>
            <a:lvl4pPr marL="1828800" lvl="3" indent="-342900" algn="l">
              <a:lnSpc>
                <a:spcPct val="90000"/>
              </a:lnSpc>
              <a:spcBef>
                <a:spcPts val="500"/>
              </a:spcBef>
              <a:spcAft>
                <a:spcPts val="0"/>
              </a:spcAft>
              <a:buSzPts val="1800"/>
              <a:buChar char="•"/>
              <a:defRPr sz="1400"/>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SzPts val="1800"/>
              <a:buChar char="•"/>
              <a:defRPr/>
            </a:lvl6pPr>
            <a:lvl7pPr marL="3200400" lvl="6" indent="-342900" algn="l">
              <a:lnSpc>
                <a:spcPct val="90000"/>
              </a:lnSpc>
              <a:spcBef>
                <a:spcPts val="500"/>
              </a:spcBef>
              <a:spcAft>
                <a:spcPts val="0"/>
              </a:spcAft>
              <a:buSzPts val="1800"/>
              <a:buChar char="•"/>
              <a:defRPr/>
            </a:lvl7pPr>
            <a:lvl8pPr marL="3657600" lvl="7" indent="-342900" algn="l">
              <a:lnSpc>
                <a:spcPct val="90000"/>
              </a:lnSpc>
              <a:spcBef>
                <a:spcPts val="500"/>
              </a:spcBef>
              <a:spcAft>
                <a:spcPts val="0"/>
              </a:spcAft>
              <a:buSzPts val="1800"/>
              <a:buChar char="•"/>
              <a:defRPr/>
            </a:lvl8pPr>
            <a:lvl9pPr marL="4114800" lvl="8" indent="-342900" algn="l">
              <a:lnSpc>
                <a:spcPct val="90000"/>
              </a:lnSpc>
              <a:spcBef>
                <a:spcPts val="500"/>
              </a:spcBef>
              <a:spcAft>
                <a:spcPts val="0"/>
              </a:spcAft>
              <a:buSzPts val="1800"/>
              <a:buChar char="•"/>
              <a:defRPr/>
            </a:lvl9pPr>
          </a:lstStyle>
          <a:p>
            <a:endParaRPr/>
          </a:p>
        </p:txBody>
      </p:sp>
      <p:pic>
        <p:nvPicPr>
          <p:cNvPr id="785" name="Google Shape;785;p125"/>
          <p:cNvPicPr preferRelativeResize="0"/>
          <p:nvPr/>
        </p:nvPicPr>
        <p:blipFill rotWithShape="1">
          <a:blip r:embed="rId3">
            <a:alphaModFix/>
          </a:blip>
          <a:srcRect/>
          <a:stretch/>
        </p:blipFill>
        <p:spPr>
          <a:xfrm>
            <a:off x="7918315" y="-2404985"/>
            <a:ext cx="5505855" cy="5882572"/>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Nadpis + obsah, velikost 33">
  <p:cSld name="Nadpis + obsah, velikost 33">
    <p:spTree>
      <p:nvGrpSpPr>
        <p:cNvPr id="1" name="Shape 46"/>
        <p:cNvGrpSpPr/>
        <p:nvPr/>
      </p:nvGrpSpPr>
      <p:grpSpPr>
        <a:xfrm>
          <a:off x="0" y="0"/>
          <a:ext cx="0" cy="0"/>
          <a:chOff x="0" y="0"/>
          <a:chExt cx="0" cy="0"/>
        </a:xfrm>
      </p:grpSpPr>
      <p:pic>
        <p:nvPicPr>
          <p:cNvPr id="47" name="Google Shape;47;p63"/>
          <p:cNvPicPr preferRelativeResize="0"/>
          <p:nvPr/>
        </p:nvPicPr>
        <p:blipFill rotWithShape="1">
          <a:blip r:embed="rId2">
            <a:alphaModFix/>
          </a:blip>
          <a:srcRect/>
          <a:stretch/>
        </p:blipFill>
        <p:spPr>
          <a:xfrm>
            <a:off x="11369224" y="6117431"/>
            <a:ext cx="399605" cy="299710"/>
          </a:xfrm>
          <a:prstGeom prst="rect">
            <a:avLst/>
          </a:prstGeom>
          <a:noFill/>
          <a:ln>
            <a:noFill/>
          </a:ln>
        </p:spPr>
      </p:pic>
      <p:sp>
        <p:nvSpPr>
          <p:cNvPr id="48" name="Google Shape;48;p63"/>
          <p:cNvSpPr txBox="1">
            <a:spLocks noGrp="1"/>
          </p:cNvSpPr>
          <p:nvPr>
            <p:ph type="title"/>
          </p:nvPr>
        </p:nvSpPr>
        <p:spPr>
          <a:xfrm>
            <a:off x="423333" y="317500"/>
            <a:ext cx="11632019" cy="637160"/>
          </a:xfrm>
          <a:prstGeom prst="rect">
            <a:avLst/>
          </a:prstGeom>
          <a:noFill/>
          <a:ln>
            <a:noFill/>
          </a:ln>
        </p:spPr>
        <p:txBody>
          <a:bodyPr spcFirstLastPara="1" wrap="square" lIns="0" tIns="0" rIns="0" bIns="0" anchor="ctr" anchorCtr="0">
            <a:normAutofit/>
          </a:bodyPr>
          <a:lstStyle>
            <a:lvl1pPr lvl="0" algn="l">
              <a:lnSpc>
                <a:spcPct val="90000"/>
              </a:lnSpc>
              <a:spcBef>
                <a:spcPts val="0"/>
              </a:spcBef>
              <a:spcAft>
                <a:spcPts val="0"/>
              </a:spcAft>
              <a:buSzPts val="4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9" name="Google Shape;49;p63"/>
          <p:cNvSpPr txBox="1">
            <a:spLocks noGrp="1"/>
          </p:cNvSpPr>
          <p:nvPr>
            <p:ph type="body" idx="1"/>
          </p:nvPr>
        </p:nvSpPr>
        <p:spPr>
          <a:xfrm>
            <a:off x="423333" y="2222500"/>
            <a:ext cx="11632019" cy="4257674"/>
          </a:xfrm>
          <a:prstGeom prst="rect">
            <a:avLst/>
          </a:prstGeom>
          <a:noFill/>
          <a:ln>
            <a:noFill/>
          </a:ln>
        </p:spPr>
        <p:txBody>
          <a:bodyPr spcFirstLastPara="1" wrap="square" lIns="0" tIns="0" rIns="0" bIns="0" anchor="t" anchorCtr="0">
            <a:normAutofit/>
          </a:bodyPr>
          <a:lstStyle>
            <a:lvl1pPr marL="457200" lvl="0" indent="-406400" algn="l">
              <a:lnSpc>
                <a:spcPct val="100000"/>
              </a:lnSpc>
              <a:spcBef>
                <a:spcPts val="0"/>
              </a:spcBef>
              <a:spcAft>
                <a:spcPts val="0"/>
              </a:spcAft>
              <a:buSzPts val="2800"/>
              <a:buFont typeface="Helvetica Neue"/>
              <a:buChar char="−"/>
              <a:defRPr sz="3300">
                <a:solidFill>
                  <a:schemeClr val="dk1"/>
                </a:solidFill>
                <a:latin typeface="Helvetica Neue"/>
                <a:ea typeface="Helvetica Neue"/>
                <a:cs typeface="Helvetica Neue"/>
                <a:sym typeface="Helvetica Neue"/>
              </a:defRPr>
            </a:lvl1pPr>
            <a:lvl2pPr marL="914400" lvl="1" indent="-381000" algn="l">
              <a:lnSpc>
                <a:spcPct val="100000"/>
              </a:lnSpc>
              <a:spcBef>
                <a:spcPts val="0"/>
              </a:spcBef>
              <a:spcAft>
                <a:spcPts val="0"/>
              </a:spcAft>
              <a:buSzPts val="2400"/>
              <a:buFont typeface="Helvetica Neue"/>
              <a:buChar char="−"/>
              <a:defRPr sz="3300"/>
            </a:lvl2pPr>
            <a:lvl3pPr marL="1371600" lvl="2" indent="-355600" algn="l">
              <a:lnSpc>
                <a:spcPct val="100000"/>
              </a:lnSpc>
              <a:spcBef>
                <a:spcPts val="0"/>
              </a:spcBef>
              <a:spcAft>
                <a:spcPts val="0"/>
              </a:spcAft>
              <a:buSzPts val="2000"/>
              <a:buFont typeface="Helvetica Neue"/>
              <a:buChar char="−"/>
              <a:defRPr sz="3300"/>
            </a:lvl3pPr>
            <a:lvl4pPr marL="1828800" lvl="3" indent="-342900" algn="l">
              <a:lnSpc>
                <a:spcPct val="100000"/>
              </a:lnSpc>
              <a:spcBef>
                <a:spcPts val="0"/>
              </a:spcBef>
              <a:spcAft>
                <a:spcPts val="0"/>
              </a:spcAft>
              <a:buSzPts val="1800"/>
              <a:buFont typeface="Helvetica Neue"/>
              <a:buChar char="−"/>
              <a:defRPr sz="3300"/>
            </a:lvl4pPr>
            <a:lvl5pPr marL="2286000" lvl="4" indent="-342900" algn="l">
              <a:lnSpc>
                <a:spcPct val="100000"/>
              </a:lnSpc>
              <a:spcBef>
                <a:spcPts val="0"/>
              </a:spcBef>
              <a:spcAft>
                <a:spcPts val="0"/>
              </a:spcAft>
              <a:buSzPts val="1800"/>
              <a:buFont typeface="Helvetica Neue"/>
              <a:buChar char="−"/>
              <a:defRPr sz="3300"/>
            </a:lvl5pPr>
            <a:lvl6pPr marL="2743200" lvl="5" indent="-342900" algn="l">
              <a:lnSpc>
                <a:spcPct val="90000"/>
              </a:lnSpc>
              <a:spcBef>
                <a:spcPts val="500"/>
              </a:spcBef>
              <a:spcAft>
                <a:spcPts val="0"/>
              </a:spcAft>
              <a:buSzPts val="1800"/>
              <a:buChar char="•"/>
              <a:defRPr/>
            </a:lvl6pPr>
            <a:lvl7pPr marL="3200400" lvl="6" indent="-342900" algn="l">
              <a:lnSpc>
                <a:spcPct val="90000"/>
              </a:lnSpc>
              <a:spcBef>
                <a:spcPts val="500"/>
              </a:spcBef>
              <a:spcAft>
                <a:spcPts val="0"/>
              </a:spcAft>
              <a:buSzPts val="1800"/>
              <a:buChar char="•"/>
              <a:defRPr/>
            </a:lvl7pPr>
            <a:lvl8pPr marL="3657600" lvl="7" indent="-342900" algn="l">
              <a:lnSpc>
                <a:spcPct val="90000"/>
              </a:lnSpc>
              <a:spcBef>
                <a:spcPts val="500"/>
              </a:spcBef>
              <a:spcAft>
                <a:spcPts val="0"/>
              </a:spcAft>
              <a:buSzPts val="1800"/>
              <a:buChar char="•"/>
              <a:defRPr/>
            </a:lvl8pPr>
            <a:lvl9pPr marL="4114800" lvl="8" indent="-342900" algn="l">
              <a:lnSpc>
                <a:spcPct val="90000"/>
              </a:lnSpc>
              <a:spcBef>
                <a:spcPts val="500"/>
              </a:spcBef>
              <a:spcAft>
                <a:spcPts val="0"/>
              </a:spcAft>
              <a:buSzPts val="1800"/>
              <a:buChar char="•"/>
              <a:defRPr/>
            </a:lvl9pPr>
          </a:lstStyle>
          <a:p>
            <a:endParaRPr/>
          </a:p>
        </p:txBody>
      </p:sp>
      <p:sp>
        <p:nvSpPr>
          <p:cNvPr id="50" name="Google Shape;50;p63"/>
          <p:cNvSpPr txBox="1">
            <a:spLocks noGrp="1"/>
          </p:cNvSpPr>
          <p:nvPr>
            <p:ph type="body" idx="2"/>
          </p:nvPr>
        </p:nvSpPr>
        <p:spPr>
          <a:xfrm>
            <a:off x="423333" y="787582"/>
            <a:ext cx="11632019" cy="1313062"/>
          </a:xfrm>
          <a:prstGeom prst="rect">
            <a:avLst/>
          </a:prstGeom>
          <a:noFill/>
          <a:ln>
            <a:noFill/>
          </a:ln>
        </p:spPr>
        <p:txBody>
          <a:bodyPr spcFirstLastPara="1" wrap="square" lIns="0" tIns="0" rIns="91425" bIns="0" anchor="t" anchorCtr="0">
            <a:normAutofit/>
          </a:bodyPr>
          <a:lstStyle>
            <a:lvl1pPr marL="457200" lvl="0" indent="-228600" algn="l">
              <a:lnSpc>
                <a:spcPct val="112500"/>
              </a:lnSpc>
              <a:spcBef>
                <a:spcPts val="1000"/>
              </a:spcBef>
              <a:spcAft>
                <a:spcPts val="0"/>
              </a:spcAft>
              <a:buSzPts val="2800"/>
              <a:buNone/>
              <a:defRPr sz="4000"/>
            </a:lvl1pPr>
            <a:lvl2pPr marL="914400" lvl="1" indent="-381000" algn="l">
              <a:lnSpc>
                <a:spcPct val="112500"/>
              </a:lnSpc>
              <a:spcBef>
                <a:spcPts val="500"/>
              </a:spcBef>
              <a:spcAft>
                <a:spcPts val="0"/>
              </a:spcAft>
              <a:buSzPts val="2400"/>
              <a:buChar char="•"/>
              <a:defRPr sz="4000"/>
            </a:lvl2pPr>
            <a:lvl3pPr marL="1371600" lvl="2" indent="-355600" algn="l">
              <a:lnSpc>
                <a:spcPct val="112500"/>
              </a:lnSpc>
              <a:spcBef>
                <a:spcPts val="500"/>
              </a:spcBef>
              <a:spcAft>
                <a:spcPts val="0"/>
              </a:spcAft>
              <a:buSzPts val="2000"/>
              <a:buChar char="•"/>
              <a:defRPr sz="4000"/>
            </a:lvl3pPr>
            <a:lvl4pPr marL="1828800" lvl="3" indent="-342900" algn="l">
              <a:lnSpc>
                <a:spcPct val="112500"/>
              </a:lnSpc>
              <a:spcBef>
                <a:spcPts val="500"/>
              </a:spcBef>
              <a:spcAft>
                <a:spcPts val="0"/>
              </a:spcAft>
              <a:buSzPts val="1800"/>
              <a:buChar char="•"/>
              <a:defRPr sz="4000"/>
            </a:lvl4pPr>
            <a:lvl5pPr marL="2286000" lvl="4" indent="-342900" algn="l">
              <a:lnSpc>
                <a:spcPct val="112500"/>
              </a:lnSpc>
              <a:spcBef>
                <a:spcPts val="500"/>
              </a:spcBef>
              <a:spcAft>
                <a:spcPts val="0"/>
              </a:spcAft>
              <a:buSzPts val="1800"/>
              <a:buChar char="•"/>
              <a:defRPr sz="4000"/>
            </a:lvl5pPr>
            <a:lvl6pPr marL="2743200" lvl="5" indent="-342900" algn="l">
              <a:lnSpc>
                <a:spcPct val="90000"/>
              </a:lnSpc>
              <a:spcBef>
                <a:spcPts val="500"/>
              </a:spcBef>
              <a:spcAft>
                <a:spcPts val="0"/>
              </a:spcAft>
              <a:buSzPts val="1800"/>
              <a:buChar char="•"/>
              <a:defRPr/>
            </a:lvl6pPr>
            <a:lvl7pPr marL="3200400" lvl="6" indent="-342900" algn="l">
              <a:lnSpc>
                <a:spcPct val="90000"/>
              </a:lnSpc>
              <a:spcBef>
                <a:spcPts val="500"/>
              </a:spcBef>
              <a:spcAft>
                <a:spcPts val="0"/>
              </a:spcAft>
              <a:buSzPts val="1800"/>
              <a:buChar char="•"/>
              <a:defRPr/>
            </a:lvl7pPr>
            <a:lvl8pPr marL="3657600" lvl="7" indent="-342900" algn="l">
              <a:lnSpc>
                <a:spcPct val="90000"/>
              </a:lnSpc>
              <a:spcBef>
                <a:spcPts val="500"/>
              </a:spcBef>
              <a:spcAft>
                <a:spcPts val="0"/>
              </a:spcAft>
              <a:buSzPts val="1800"/>
              <a:buChar char="•"/>
              <a:defRPr/>
            </a:lvl8pPr>
            <a:lvl9pPr marL="4114800" lvl="8" indent="-342900" algn="l">
              <a:lnSpc>
                <a:spcPct val="90000"/>
              </a:lnSpc>
              <a:spcBef>
                <a:spcPts val="500"/>
              </a:spcBef>
              <a:spcAft>
                <a:spcPts val="0"/>
              </a:spcAft>
              <a:buSzPts val="1800"/>
              <a:buChar char="•"/>
              <a:defRPr/>
            </a:lvl9pPr>
          </a:lstStyle>
          <a:p>
            <a:endParaRP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6_Content (image)">
  <p:cSld name="6_Content (image)">
    <p:spTree>
      <p:nvGrpSpPr>
        <p:cNvPr id="1" name="Shape 786"/>
        <p:cNvGrpSpPr/>
        <p:nvPr/>
      </p:nvGrpSpPr>
      <p:grpSpPr>
        <a:xfrm>
          <a:off x="0" y="0"/>
          <a:ext cx="0" cy="0"/>
          <a:chOff x="0" y="0"/>
          <a:chExt cx="0" cy="0"/>
        </a:xfrm>
      </p:grpSpPr>
      <p:pic>
        <p:nvPicPr>
          <p:cNvPr id="787" name="Google Shape;787;p126"/>
          <p:cNvPicPr preferRelativeResize="0"/>
          <p:nvPr/>
        </p:nvPicPr>
        <p:blipFill rotWithShape="1">
          <a:blip r:embed="rId2">
            <a:alphaModFix/>
          </a:blip>
          <a:srcRect/>
          <a:stretch/>
        </p:blipFill>
        <p:spPr>
          <a:xfrm>
            <a:off x="586064" y="-4469173"/>
            <a:ext cx="13258800" cy="13258800"/>
          </a:xfrm>
          <a:prstGeom prst="rect">
            <a:avLst/>
          </a:prstGeom>
          <a:noFill/>
          <a:ln>
            <a:noFill/>
          </a:ln>
        </p:spPr>
      </p:pic>
      <p:cxnSp>
        <p:nvCxnSpPr>
          <p:cNvPr id="788" name="Google Shape;788;p126"/>
          <p:cNvCxnSpPr/>
          <p:nvPr/>
        </p:nvCxnSpPr>
        <p:spPr>
          <a:xfrm>
            <a:off x="803350" y="6352065"/>
            <a:ext cx="0" cy="307463"/>
          </a:xfrm>
          <a:prstGeom prst="straightConnector1">
            <a:avLst/>
          </a:prstGeom>
          <a:noFill/>
          <a:ln w="9525" cap="flat" cmpd="sng">
            <a:solidFill>
              <a:srgbClr val="BFBFBF"/>
            </a:solidFill>
            <a:prstDash val="solid"/>
            <a:round/>
            <a:headEnd type="none" w="sm" len="sm"/>
            <a:tailEnd type="none" w="sm" len="sm"/>
          </a:ln>
        </p:spPr>
      </p:cxnSp>
      <p:sp>
        <p:nvSpPr>
          <p:cNvPr id="789" name="Google Shape;789;p126"/>
          <p:cNvSpPr txBox="1"/>
          <p:nvPr/>
        </p:nvSpPr>
        <p:spPr>
          <a:xfrm>
            <a:off x="262803" y="6370065"/>
            <a:ext cx="536961" cy="276999"/>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None/>
            </a:pPr>
            <a:fld id="{00000000-1234-1234-1234-123412341234}" type="slidenum">
              <a:rPr lang="cs-CZ" sz="1200" b="0" i="0" u="none" strike="noStrike" cap="none">
                <a:solidFill>
                  <a:schemeClr val="lt2"/>
                </a:solidFill>
                <a:latin typeface="Arial"/>
                <a:ea typeface="Arial"/>
                <a:cs typeface="Arial"/>
                <a:sym typeface="Arial"/>
              </a:rPr>
              <a:t>‹#›</a:t>
            </a:fld>
            <a:endParaRPr sz="1200" b="0" i="0" u="none" strike="noStrike" cap="none">
              <a:solidFill>
                <a:schemeClr val="lt2"/>
              </a:solidFill>
              <a:latin typeface="Arial"/>
              <a:ea typeface="Arial"/>
              <a:cs typeface="Arial"/>
              <a:sym typeface="Arial"/>
            </a:endParaRPr>
          </a:p>
        </p:txBody>
      </p:sp>
      <p:cxnSp>
        <p:nvCxnSpPr>
          <p:cNvPr id="790" name="Google Shape;790;p126"/>
          <p:cNvCxnSpPr/>
          <p:nvPr/>
        </p:nvCxnSpPr>
        <p:spPr>
          <a:xfrm>
            <a:off x="803350" y="6352065"/>
            <a:ext cx="0" cy="307463"/>
          </a:xfrm>
          <a:prstGeom prst="straightConnector1">
            <a:avLst/>
          </a:prstGeom>
          <a:noFill/>
          <a:ln w="9525" cap="flat" cmpd="sng">
            <a:solidFill>
              <a:srgbClr val="BFBFBF"/>
            </a:solidFill>
            <a:prstDash val="solid"/>
            <a:round/>
            <a:headEnd type="none" w="sm" len="sm"/>
            <a:tailEnd type="none" w="sm" len="sm"/>
          </a:ln>
        </p:spPr>
      </p:cxnSp>
      <p:pic>
        <p:nvPicPr>
          <p:cNvPr id="791" name="Google Shape;791;p126" descr="A picture containing text, tableware, dishware, plate&#10;&#10;Description automatically generated"/>
          <p:cNvPicPr preferRelativeResize="0"/>
          <p:nvPr/>
        </p:nvPicPr>
        <p:blipFill rotWithShape="1">
          <a:blip r:embed="rId3">
            <a:alphaModFix/>
          </a:blip>
          <a:srcRect/>
          <a:stretch/>
        </p:blipFill>
        <p:spPr>
          <a:xfrm>
            <a:off x="857271" y="6291740"/>
            <a:ext cx="799279" cy="442766"/>
          </a:xfrm>
          <a:prstGeom prst="rect">
            <a:avLst/>
          </a:prstGeom>
          <a:noFill/>
          <a:ln>
            <a:noFill/>
          </a:ln>
        </p:spPr>
      </p:pic>
      <p:sp>
        <p:nvSpPr>
          <p:cNvPr id="792" name="Google Shape;792;p126"/>
          <p:cNvSpPr txBox="1">
            <a:spLocks noGrp="1"/>
          </p:cNvSpPr>
          <p:nvPr>
            <p:ph type="body" idx="1"/>
          </p:nvPr>
        </p:nvSpPr>
        <p:spPr>
          <a:xfrm>
            <a:off x="1309955" y="497107"/>
            <a:ext cx="6394977" cy="1051994"/>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SzPts val="2800"/>
              <a:buNone/>
              <a:defRPr b="1">
                <a:solidFill>
                  <a:schemeClr val="dk1"/>
                </a:solidFill>
                <a:latin typeface="Arial"/>
                <a:ea typeface="Arial"/>
                <a:cs typeface="Arial"/>
                <a:sym typeface="Arial"/>
              </a:defRPr>
            </a:lvl1pPr>
            <a:lvl2pPr marL="914400" lvl="1" indent="-381000" algn="l">
              <a:lnSpc>
                <a:spcPct val="90000"/>
              </a:lnSpc>
              <a:spcBef>
                <a:spcPts val="500"/>
              </a:spcBef>
              <a:spcAft>
                <a:spcPts val="0"/>
              </a:spcAft>
              <a:buSzPts val="2400"/>
              <a:buChar char="•"/>
              <a:defRPr/>
            </a:lvl2pPr>
            <a:lvl3pPr marL="1371600" lvl="2" indent="-355600" algn="l">
              <a:lnSpc>
                <a:spcPct val="90000"/>
              </a:lnSpc>
              <a:spcBef>
                <a:spcPts val="500"/>
              </a:spcBef>
              <a:spcAft>
                <a:spcPts val="0"/>
              </a:spcAft>
              <a:buSzPts val="20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SzPts val="1800"/>
              <a:buChar char="•"/>
              <a:defRPr/>
            </a:lvl6pPr>
            <a:lvl7pPr marL="3200400" lvl="6" indent="-342900" algn="l">
              <a:lnSpc>
                <a:spcPct val="90000"/>
              </a:lnSpc>
              <a:spcBef>
                <a:spcPts val="500"/>
              </a:spcBef>
              <a:spcAft>
                <a:spcPts val="0"/>
              </a:spcAft>
              <a:buSzPts val="1800"/>
              <a:buChar char="•"/>
              <a:defRPr/>
            </a:lvl7pPr>
            <a:lvl8pPr marL="3657600" lvl="7" indent="-342900" algn="l">
              <a:lnSpc>
                <a:spcPct val="90000"/>
              </a:lnSpc>
              <a:spcBef>
                <a:spcPts val="500"/>
              </a:spcBef>
              <a:spcAft>
                <a:spcPts val="0"/>
              </a:spcAft>
              <a:buSzPts val="1800"/>
              <a:buChar char="•"/>
              <a:defRPr/>
            </a:lvl8pPr>
            <a:lvl9pPr marL="4114800" lvl="8" indent="-342900" algn="l">
              <a:lnSpc>
                <a:spcPct val="90000"/>
              </a:lnSpc>
              <a:spcBef>
                <a:spcPts val="500"/>
              </a:spcBef>
              <a:spcAft>
                <a:spcPts val="0"/>
              </a:spcAft>
              <a:buSzPts val="1800"/>
              <a:buChar char="•"/>
              <a:defRPr/>
            </a:lvl9pPr>
          </a:lstStyle>
          <a:p>
            <a:endParaRPr/>
          </a:p>
        </p:txBody>
      </p:sp>
      <p:sp>
        <p:nvSpPr>
          <p:cNvPr id="793" name="Google Shape;793;p126"/>
          <p:cNvSpPr txBox="1">
            <a:spLocks noGrp="1"/>
          </p:cNvSpPr>
          <p:nvPr>
            <p:ph type="body" idx="2"/>
          </p:nvPr>
        </p:nvSpPr>
        <p:spPr>
          <a:xfrm>
            <a:off x="4482307" y="6659528"/>
            <a:ext cx="3227387" cy="211137"/>
          </a:xfrm>
          <a:prstGeom prst="rect">
            <a:avLst/>
          </a:prstGeom>
          <a:noFill/>
          <a:ln>
            <a:noFill/>
          </a:ln>
        </p:spPr>
        <p:txBody>
          <a:bodyPr spcFirstLastPara="1" wrap="square" lIns="91425" tIns="45700" rIns="91425" bIns="45700" anchor="ctr" anchorCtr="0">
            <a:noAutofit/>
          </a:bodyPr>
          <a:lstStyle>
            <a:lvl1pPr marL="457200" lvl="0" indent="-228600" algn="ctr">
              <a:lnSpc>
                <a:spcPct val="90000"/>
              </a:lnSpc>
              <a:spcBef>
                <a:spcPts val="1000"/>
              </a:spcBef>
              <a:spcAft>
                <a:spcPts val="0"/>
              </a:spcAft>
              <a:buSzPts val="2800"/>
              <a:buNone/>
              <a:defRPr sz="800">
                <a:latin typeface="Arial"/>
                <a:ea typeface="Arial"/>
                <a:cs typeface="Arial"/>
                <a:sym typeface="Arial"/>
              </a:defRPr>
            </a:lvl1pPr>
            <a:lvl2pPr marL="914400" lvl="1" indent="-381000" algn="l">
              <a:lnSpc>
                <a:spcPct val="90000"/>
              </a:lnSpc>
              <a:spcBef>
                <a:spcPts val="500"/>
              </a:spcBef>
              <a:spcAft>
                <a:spcPts val="0"/>
              </a:spcAft>
              <a:buSzPts val="2400"/>
              <a:buChar char="•"/>
              <a:defRPr/>
            </a:lvl2pPr>
            <a:lvl3pPr marL="1371600" lvl="2" indent="-355600" algn="l">
              <a:lnSpc>
                <a:spcPct val="90000"/>
              </a:lnSpc>
              <a:spcBef>
                <a:spcPts val="500"/>
              </a:spcBef>
              <a:spcAft>
                <a:spcPts val="0"/>
              </a:spcAft>
              <a:buSzPts val="20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SzPts val="1800"/>
              <a:buChar char="•"/>
              <a:defRPr/>
            </a:lvl6pPr>
            <a:lvl7pPr marL="3200400" lvl="6" indent="-342900" algn="l">
              <a:lnSpc>
                <a:spcPct val="90000"/>
              </a:lnSpc>
              <a:spcBef>
                <a:spcPts val="500"/>
              </a:spcBef>
              <a:spcAft>
                <a:spcPts val="0"/>
              </a:spcAft>
              <a:buSzPts val="1800"/>
              <a:buChar char="•"/>
              <a:defRPr/>
            </a:lvl7pPr>
            <a:lvl8pPr marL="3657600" lvl="7" indent="-342900" algn="l">
              <a:lnSpc>
                <a:spcPct val="90000"/>
              </a:lnSpc>
              <a:spcBef>
                <a:spcPts val="500"/>
              </a:spcBef>
              <a:spcAft>
                <a:spcPts val="0"/>
              </a:spcAft>
              <a:buSzPts val="1800"/>
              <a:buChar char="•"/>
              <a:defRPr/>
            </a:lvl8pPr>
            <a:lvl9pPr marL="4114800" lvl="8" indent="-342900" algn="l">
              <a:lnSpc>
                <a:spcPct val="90000"/>
              </a:lnSpc>
              <a:spcBef>
                <a:spcPts val="500"/>
              </a:spcBef>
              <a:spcAft>
                <a:spcPts val="0"/>
              </a:spcAft>
              <a:buSzPts val="1800"/>
              <a:buChar char="•"/>
              <a:defRPr/>
            </a:lvl9pPr>
          </a:lstStyle>
          <a:p>
            <a:endParaRPr/>
          </a:p>
        </p:txBody>
      </p:sp>
      <p:sp>
        <p:nvSpPr>
          <p:cNvPr id="794" name="Google Shape;794;p126"/>
          <p:cNvSpPr>
            <a:spLocks noGrp="1"/>
          </p:cNvSpPr>
          <p:nvPr>
            <p:ph type="pic" idx="3"/>
          </p:nvPr>
        </p:nvSpPr>
        <p:spPr>
          <a:xfrm>
            <a:off x="2438400" y="1983346"/>
            <a:ext cx="7315200" cy="3657600"/>
          </a:xfrm>
          <a:prstGeom prst="rect">
            <a:avLst/>
          </a:prstGeom>
          <a:solidFill>
            <a:schemeClr val="accent5"/>
          </a:solidFill>
          <a:ln>
            <a:noFill/>
          </a:ln>
        </p:spPr>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5_Content (laptop screenshot)">
  <p:cSld name="5_Content (laptop screenshot)">
    <p:spTree>
      <p:nvGrpSpPr>
        <p:cNvPr id="1" name="Shape 795"/>
        <p:cNvGrpSpPr/>
        <p:nvPr/>
      </p:nvGrpSpPr>
      <p:grpSpPr>
        <a:xfrm>
          <a:off x="0" y="0"/>
          <a:ext cx="0" cy="0"/>
          <a:chOff x="0" y="0"/>
          <a:chExt cx="0" cy="0"/>
        </a:xfrm>
      </p:grpSpPr>
      <p:pic>
        <p:nvPicPr>
          <p:cNvPr id="796" name="Google Shape;796;p127"/>
          <p:cNvPicPr preferRelativeResize="0"/>
          <p:nvPr/>
        </p:nvPicPr>
        <p:blipFill rotWithShape="1">
          <a:blip r:embed="rId2">
            <a:alphaModFix/>
          </a:blip>
          <a:srcRect/>
          <a:stretch/>
        </p:blipFill>
        <p:spPr>
          <a:xfrm>
            <a:off x="586064" y="-4469173"/>
            <a:ext cx="13258800" cy="13258800"/>
          </a:xfrm>
          <a:prstGeom prst="rect">
            <a:avLst/>
          </a:prstGeom>
          <a:noFill/>
          <a:ln>
            <a:noFill/>
          </a:ln>
        </p:spPr>
      </p:pic>
      <p:cxnSp>
        <p:nvCxnSpPr>
          <p:cNvPr id="797" name="Google Shape;797;p127"/>
          <p:cNvCxnSpPr/>
          <p:nvPr/>
        </p:nvCxnSpPr>
        <p:spPr>
          <a:xfrm>
            <a:off x="803350" y="6352065"/>
            <a:ext cx="0" cy="307463"/>
          </a:xfrm>
          <a:prstGeom prst="straightConnector1">
            <a:avLst/>
          </a:prstGeom>
          <a:noFill/>
          <a:ln w="9525" cap="flat" cmpd="sng">
            <a:solidFill>
              <a:srgbClr val="BFBFBF"/>
            </a:solidFill>
            <a:prstDash val="solid"/>
            <a:round/>
            <a:headEnd type="none" w="sm" len="sm"/>
            <a:tailEnd type="none" w="sm" len="sm"/>
          </a:ln>
        </p:spPr>
      </p:cxnSp>
      <p:sp>
        <p:nvSpPr>
          <p:cNvPr id="798" name="Google Shape;798;p127"/>
          <p:cNvSpPr txBox="1"/>
          <p:nvPr/>
        </p:nvSpPr>
        <p:spPr>
          <a:xfrm>
            <a:off x="262803" y="6370065"/>
            <a:ext cx="536961" cy="276999"/>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None/>
            </a:pPr>
            <a:fld id="{00000000-1234-1234-1234-123412341234}" type="slidenum">
              <a:rPr lang="cs-CZ" sz="1200" b="0" i="0" u="none" strike="noStrike" cap="none">
                <a:solidFill>
                  <a:schemeClr val="lt2"/>
                </a:solidFill>
                <a:latin typeface="Arial"/>
                <a:ea typeface="Arial"/>
                <a:cs typeface="Arial"/>
                <a:sym typeface="Arial"/>
              </a:rPr>
              <a:t>‹#›</a:t>
            </a:fld>
            <a:endParaRPr sz="1200" b="0" i="0" u="none" strike="noStrike" cap="none">
              <a:solidFill>
                <a:schemeClr val="lt2"/>
              </a:solidFill>
              <a:latin typeface="Arial"/>
              <a:ea typeface="Arial"/>
              <a:cs typeface="Arial"/>
              <a:sym typeface="Arial"/>
            </a:endParaRPr>
          </a:p>
        </p:txBody>
      </p:sp>
      <p:cxnSp>
        <p:nvCxnSpPr>
          <p:cNvPr id="799" name="Google Shape;799;p127"/>
          <p:cNvCxnSpPr/>
          <p:nvPr/>
        </p:nvCxnSpPr>
        <p:spPr>
          <a:xfrm>
            <a:off x="803350" y="6352065"/>
            <a:ext cx="0" cy="307463"/>
          </a:xfrm>
          <a:prstGeom prst="straightConnector1">
            <a:avLst/>
          </a:prstGeom>
          <a:noFill/>
          <a:ln w="9525" cap="flat" cmpd="sng">
            <a:solidFill>
              <a:srgbClr val="BFBFBF"/>
            </a:solidFill>
            <a:prstDash val="solid"/>
            <a:round/>
            <a:headEnd type="none" w="sm" len="sm"/>
            <a:tailEnd type="none" w="sm" len="sm"/>
          </a:ln>
        </p:spPr>
      </p:cxnSp>
      <p:pic>
        <p:nvPicPr>
          <p:cNvPr id="800" name="Google Shape;800;p127" descr="A picture containing text, tableware, dishware, plate&#10;&#10;Description automatically generated"/>
          <p:cNvPicPr preferRelativeResize="0"/>
          <p:nvPr/>
        </p:nvPicPr>
        <p:blipFill rotWithShape="1">
          <a:blip r:embed="rId3">
            <a:alphaModFix/>
          </a:blip>
          <a:srcRect/>
          <a:stretch/>
        </p:blipFill>
        <p:spPr>
          <a:xfrm>
            <a:off x="857271" y="6291740"/>
            <a:ext cx="799279" cy="442766"/>
          </a:xfrm>
          <a:prstGeom prst="rect">
            <a:avLst/>
          </a:prstGeom>
          <a:noFill/>
          <a:ln>
            <a:noFill/>
          </a:ln>
        </p:spPr>
      </p:pic>
      <p:sp>
        <p:nvSpPr>
          <p:cNvPr id="801" name="Google Shape;801;p127"/>
          <p:cNvSpPr txBox="1">
            <a:spLocks noGrp="1"/>
          </p:cNvSpPr>
          <p:nvPr>
            <p:ph type="body" idx="1"/>
          </p:nvPr>
        </p:nvSpPr>
        <p:spPr>
          <a:xfrm>
            <a:off x="1309955" y="497107"/>
            <a:ext cx="6394977" cy="1051994"/>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SzPts val="2800"/>
              <a:buNone/>
              <a:defRPr b="1">
                <a:solidFill>
                  <a:schemeClr val="dk1"/>
                </a:solidFill>
                <a:latin typeface="Arial"/>
                <a:ea typeface="Arial"/>
                <a:cs typeface="Arial"/>
                <a:sym typeface="Arial"/>
              </a:defRPr>
            </a:lvl1pPr>
            <a:lvl2pPr marL="914400" lvl="1" indent="-381000" algn="l">
              <a:lnSpc>
                <a:spcPct val="90000"/>
              </a:lnSpc>
              <a:spcBef>
                <a:spcPts val="500"/>
              </a:spcBef>
              <a:spcAft>
                <a:spcPts val="0"/>
              </a:spcAft>
              <a:buSzPts val="2400"/>
              <a:buChar char="•"/>
              <a:defRPr/>
            </a:lvl2pPr>
            <a:lvl3pPr marL="1371600" lvl="2" indent="-355600" algn="l">
              <a:lnSpc>
                <a:spcPct val="90000"/>
              </a:lnSpc>
              <a:spcBef>
                <a:spcPts val="500"/>
              </a:spcBef>
              <a:spcAft>
                <a:spcPts val="0"/>
              </a:spcAft>
              <a:buSzPts val="20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SzPts val="1800"/>
              <a:buChar char="•"/>
              <a:defRPr/>
            </a:lvl6pPr>
            <a:lvl7pPr marL="3200400" lvl="6" indent="-342900" algn="l">
              <a:lnSpc>
                <a:spcPct val="90000"/>
              </a:lnSpc>
              <a:spcBef>
                <a:spcPts val="500"/>
              </a:spcBef>
              <a:spcAft>
                <a:spcPts val="0"/>
              </a:spcAft>
              <a:buSzPts val="1800"/>
              <a:buChar char="•"/>
              <a:defRPr/>
            </a:lvl7pPr>
            <a:lvl8pPr marL="3657600" lvl="7" indent="-342900" algn="l">
              <a:lnSpc>
                <a:spcPct val="90000"/>
              </a:lnSpc>
              <a:spcBef>
                <a:spcPts val="500"/>
              </a:spcBef>
              <a:spcAft>
                <a:spcPts val="0"/>
              </a:spcAft>
              <a:buSzPts val="1800"/>
              <a:buChar char="•"/>
              <a:defRPr/>
            </a:lvl8pPr>
            <a:lvl9pPr marL="4114800" lvl="8" indent="-342900" algn="l">
              <a:lnSpc>
                <a:spcPct val="90000"/>
              </a:lnSpc>
              <a:spcBef>
                <a:spcPts val="500"/>
              </a:spcBef>
              <a:spcAft>
                <a:spcPts val="0"/>
              </a:spcAft>
              <a:buSzPts val="1800"/>
              <a:buChar char="•"/>
              <a:defRPr/>
            </a:lvl9pPr>
          </a:lstStyle>
          <a:p>
            <a:endParaRPr/>
          </a:p>
        </p:txBody>
      </p:sp>
      <p:sp>
        <p:nvSpPr>
          <p:cNvPr id="802" name="Google Shape;802;p127"/>
          <p:cNvSpPr txBox="1">
            <a:spLocks noGrp="1"/>
          </p:cNvSpPr>
          <p:nvPr>
            <p:ph type="body" idx="2"/>
          </p:nvPr>
        </p:nvSpPr>
        <p:spPr>
          <a:xfrm>
            <a:off x="4482307" y="6659528"/>
            <a:ext cx="3227387" cy="211137"/>
          </a:xfrm>
          <a:prstGeom prst="rect">
            <a:avLst/>
          </a:prstGeom>
          <a:noFill/>
          <a:ln>
            <a:noFill/>
          </a:ln>
        </p:spPr>
        <p:txBody>
          <a:bodyPr spcFirstLastPara="1" wrap="square" lIns="91425" tIns="45700" rIns="91425" bIns="45700" anchor="ctr" anchorCtr="0">
            <a:noAutofit/>
          </a:bodyPr>
          <a:lstStyle>
            <a:lvl1pPr marL="457200" lvl="0" indent="-228600" algn="ctr">
              <a:lnSpc>
                <a:spcPct val="90000"/>
              </a:lnSpc>
              <a:spcBef>
                <a:spcPts val="1000"/>
              </a:spcBef>
              <a:spcAft>
                <a:spcPts val="0"/>
              </a:spcAft>
              <a:buSzPts val="2800"/>
              <a:buNone/>
              <a:defRPr sz="800">
                <a:latin typeface="Arial"/>
                <a:ea typeface="Arial"/>
                <a:cs typeface="Arial"/>
                <a:sym typeface="Arial"/>
              </a:defRPr>
            </a:lvl1pPr>
            <a:lvl2pPr marL="914400" lvl="1" indent="-381000" algn="l">
              <a:lnSpc>
                <a:spcPct val="90000"/>
              </a:lnSpc>
              <a:spcBef>
                <a:spcPts val="500"/>
              </a:spcBef>
              <a:spcAft>
                <a:spcPts val="0"/>
              </a:spcAft>
              <a:buSzPts val="2400"/>
              <a:buChar char="•"/>
              <a:defRPr/>
            </a:lvl2pPr>
            <a:lvl3pPr marL="1371600" lvl="2" indent="-355600" algn="l">
              <a:lnSpc>
                <a:spcPct val="90000"/>
              </a:lnSpc>
              <a:spcBef>
                <a:spcPts val="500"/>
              </a:spcBef>
              <a:spcAft>
                <a:spcPts val="0"/>
              </a:spcAft>
              <a:buSzPts val="20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SzPts val="1800"/>
              <a:buChar char="•"/>
              <a:defRPr/>
            </a:lvl6pPr>
            <a:lvl7pPr marL="3200400" lvl="6" indent="-342900" algn="l">
              <a:lnSpc>
                <a:spcPct val="90000"/>
              </a:lnSpc>
              <a:spcBef>
                <a:spcPts val="500"/>
              </a:spcBef>
              <a:spcAft>
                <a:spcPts val="0"/>
              </a:spcAft>
              <a:buSzPts val="1800"/>
              <a:buChar char="•"/>
              <a:defRPr/>
            </a:lvl7pPr>
            <a:lvl8pPr marL="3657600" lvl="7" indent="-342900" algn="l">
              <a:lnSpc>
                <a:spcPct val="90000"/>
              </a:lnSpc>
              <a:spcBef>
                <a:spcPts val="500"/>
              </a:spcBef>
              <a:spcAft>
                <a:spcPts val="0"/>
              </a:spcAft>
              <a:buSzPts val="1800"/>
              <a:buChar char="•"/>
              <a:defRPr/>
            </a:lvl8pPr>
            <a:lvl9pPr marL="4114800" lvl="8" indent="-342900" algn="l">
              <a:lnSpc>
                <a:spcPct val="90000"/>
              </a:lnSpc>
              <a:spcBef>
                <a:spcPts val="500"/>
              </a:spcBef>
              <a:spcAft>
                <a:spcPts val="0"/>
              </a:spcAft>
              <a:buSzPts val="1800"/>
              <a:buChar char="•"/>
              <a:defRPr/>
            </a:lvl9pPr>
          </a:lstStyle>
          <a:p>
            <a:endParaRPr/>
          </a:p>
        </p:txBody>
      </p:sp>
      <p:pic>
        <p:nvPicPr>
          <p:cNvPr id="803" name="Google Shape;803;p127"/>
          <p:cNvPicPr preferRelativeResize="0"/>
          <p:nvPr/>
        </p:nvPicPr>
        <p:blipFill rotWithShape="1">
          <a:blip r:embed="rId4">
            <a:alphaModFix/>
          </a:blip>
          <a:srcRect/>
          <a:stretch/>
        </p:blipFill>
        <p:spPr>
          <a:xfrm>
            <a:off x="2363715" y="1743822"/>
            <a:ext cx="7464570" cy="4186715"/>
          </a:xfrm>
          <a:prstGeom prst="rect">
            <a:avLst/>
          </a:prstGeom>
          <a:noFill/>
          <a:ln>
            <a:noFill/>
          </a:ln>
        </p:spPr>
      </p:pic>
      <p:sp>
        <p:nvSpPr>
          <p:cNvPr id="804" name="Google Shape;804;p127"/>
          <p:cNvSpPr>
            <a:spLocks noGrp="1"/>
          </p:cNvSpPr>
          <p:nvPr>
            <p:ph type="pic" idx="3"/>
          </p:nvPr>
        </p:nvSpPr>
        <p:spPr>
          <a:xfrm>
            <a:off x="3232513" y="1923778"/>
            <a:ext cx="5733688" cy="3588022"/>
          </a:xfrm>
          <a:prstGeom prst="rect">
            <a:avLst/>
          </a:prstGeom>
          <a:solidFill>
            <a:schemeClr val="accent5"/>
          </a:solidFill>
          <a:ln>
            <a:noFill/>
          </a:ln>
        </p:spPr>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5_End (Thanks A)">
  <p:cSld name="5_End (Thanks A)">
    <p:spTree>
      <p:nvGrpSpPr>
        <p:cNvPr id="1" name="Shape 805"/>
        <p:cNvGrpSpPr/>
        <p:nvPr/>
      </p:nvGrpSpPr>
      <p:grpSpPr>
        <a:xfrm>
          <a:off x="0" y="0"/>
          <a:ext cx="0" cy="0"/>
          <a:chOff x="0" y="0"/>
          <a:chExt cx="0" cy="0"/>
        </a:xfrm>
      </p:grpSpPr>
      <p:grpSp>
        <p:nvGrpSpPr>
          <p:cNvPr id="806" name="Google Shape;806;p128"/>
          <p:cNvGrpSpPr/>
          <p:nvPr/>
        </p:nvGrpSpPr>
        <p:grpSpPr>
          <a:xfrm>
            <a:off x="5327593" y="-124957"/>
            <a:ext cx="7524807" cy="7180215"/>
            <a:chOff x="5327593" y="-128327"/>
            <a:chExt cx="7524807" cy="7180215"/>
          </a:xfrm>
        </p:grpSpPr>
        <p:pic>
          <p:nvPicPr>
            <p:cNvPr id="807" name="Google Shape;807;p128"/>
            <p:cNvPicPr preferRelativeResize="0"/>
            <p:nvPr/>
          </p:nvPicPr>
          <p:blipFill rotWithShape="1">
            <a:blip r:embed="rId2">
              <a:alphaModFix/>
            </a:blip>
            <a:srcRect/>
            <a:stretch/>
          </p:blipFill>
          <p:spPr>
            <a:xfrm>
              <a:off x="7492808" y="1215040"/>
              <a:ext cx="5359592" cy="5726301"/>
            </a:xfrm>
            <a:prstGeom prst="rect">
              <a:avLst/>
            </a:prstGeom>
            <a:noFill/>
            <a:ln>
              <a:noFill/>
            </a:ln>
          </p:spPr>
        </p:pic>
        <p:pic>
          <p:nvPicPr>
            <p:cNvPr id="808" name="Google Shape;808;p128"/>
            <p:cNvPicPr preferRelativeResize="0"/>
            <p:nvPr/>
          </p:nvPicPr>
          <p:blipFill rotWithShape="1">
            <a:blip r:embed="rId3">
              <a:alphaModFix/>
            </a:blip>
            <a:srcRect/>
            <a:stretch/>
          </p:blipFill>
          <p:spPr>
            <a:xfrm>
              <a:off x="5490153" y="-128327"/>
              <a:ext cx="6935526" cy="6935526"/>
            </a:xfrm>
            <a:prstGeom prst="rect">
              <a:avLst/>
            </a:prstGeom>
            <a:noFill/>
            <a:ln>
              <a:noFill/>
            </a:ln>
          </p:spPr>
        </p:pic>
        <p:sp>
          <p:nvSpPr>
            <p:cNvPr id="809" name="Google Shape;809;p128"/>
            <p:cNvSpPr/>
            <p:nvPr/>
          </p:nvSpPr>
          <p:spPr>
            <a:xfrm>
              <a:off x="11093597" y="843280"/>
              <a:ext cx="417683" cy="416472"/>
            </a:xfrm>
            <a:prstGeom prst="ellipse">
              <a:avLst/>
            </a:prstGeom>
            <a:solidFill>
              <a:schemeClr val="dk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810" name="Google Shape;810;p128"/>
            <p:cNvSpPr/>
            <p:nvPr/>
          </p:nvSpPr>
          <p:spPr>
            <a:xfrm>
              <a:off x="10915236" y="258947"/>
              <a:ext cx="208842" cy="208236"/>
            </a:xfrm>
            <a:prstGeom prst="ellipse">
              <a:avLst/>
            </a:prstGeom>
            <a:solidFill>
              <a:schemeClr val="l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811" name="Google Shape;811;p128"/>
            <p:cNvSpPr/>
            <p:nvPr/>
          </p:nvSpPr>
          <p:spPr>
            <a:xfrm>
              <a:off x="6454996" y="5535555"/>
              <a:ext cx="234042" cy="233363"/>
            </a:xfrm>
            <a:prstGeom prst="ellipse">
              <a:avLst/>
            </a:prstGeom>
            <a:solidFill>
              <a:schemeClr val="l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812" name="Google Shape;812;p128"/>
            <p:cNvSpPr/>
            <p:nvPr/>
          </p:nvSpPr>
          <p:spPr>
            <a:xfrm>
              <a:off x="5327593" y="6727711"/>
              <a:ext cx="325120" cy="324177"/>
            </a:xfrm>
            <a:prstGeom prst="ellipse">
              <a:avLst/>
            </a:prstGeom>
            <a:solidFill>
              <a:schemeClr val="accent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accent3"/>
                </a:solidFill>
                <a:latin typeface="Arial"/>
                <a:ea typeface="Arial"/>
                <a:cs typeface="Arial"/>
                <a:sym typeface="Arial"/>
              </a:endParaRPr>
            </a:p>
          </p:txBody>
        </p:sp>
        <p:sp>
          <p:nvSpPr>
            <p:cNvPr id="813" name="Google Shape;813;p128"/>
            <p:cNvSpPr/>
            <p:nvPr/>
          </p:nvSpPr>
          <p:spPr>
            <a:xfrm>
              <a:off x="7301644" y="5837586"/>
              <a:ext cx="917796" cy="915135"/>
            </a:xfrm>
            <a:prstGeom prst="ellipse">
              <a:avLst/>
            </a:prstGeom>
            <a:solidFill>
              <a:schemeClr val="dk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814" name="Google Shape;814;p128"/>
            <p:cNvSpPr/>
            <p:nvPr/>
          </p:nvSpPr>
          <p:spPr>
            <a:xfrm>
              <a:off x="8936718" y="6295153"/>
              <a:ext cx="417683" cy="416472"/>
            </a:xfrm>
            <a:prstGeom prst="ellipse">
              <a:avLst/>
            </a:prstGeom>
            <a:solidFill>
              <a:schemeClr val="dk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815" name="Google Shape;815;p128"/>
            <p:cNvSpPr/>
            <p:nvPr/>
          </p:nvSpPr>
          <p:spPr>
            <a:xfrm>
              <a:off x="5749512" y="4926898"/>
              <a:ext cx="407448" cy="406266"/>
            </a:xfrm>
            <a:prstGeom prst="ellipse">
              <a:avLst/>
            </a:prstGeom>
            <a:solidFill>
              <a:schemeClr val="accent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accent3"/>
                </a:solidFill>
                <a:latin typeface="Arial"/>
                <a:ea typeface="Arial"/>
                <a:cs typeface="Arial"/>
                <a:sym typeface="Arial"/>
              </a:endParaRPr>
            </a:p>
          </p:txBody>
        </p:sp>
      </p:grpSp>
      <p:sp>
        <p:nvSpPr>
          <p:cNvPr id="816" name="Google Shape;816;p128"/>
          <p:cNvSpPr>
            <a:spLocks noGrp="1"/>
          </p:cNvSpPr>
          <p:nvPr>
            <p:ph type="pic" idx="2"/>
          </p:nvPr>
        </p:nvSpPr>
        <p:spPr>
          <a:xfrm>
            <a:off x="6812446" y="1279351"/>
            <a:ext cx="4315968" cy="4315968"/>
          </a:xfrm>
          <a:prstGeom prst="ellipse">
            <a:avLst/>
          </a:prstGeom>
          <a:solidFill>
            <a:srgbClr val="F2F2F2"/>
          </a:solidFill>
          <a:ln>
            <a:noFill/>
          </a:ln>
        </p:spPr>
      </p:sp>
      <p:sp>
        <p:nvSpPr>
          <p:cNvPr id="817" name="Google Shape;817;p128"/>
          <p:cNvSpPr txBox="1">
            <a:spLocks noGrp="1"/>
          </p:cNvSpPr>
          <p:nvPr>
            <p:ph type="body" idx="1"/>
          </p:nvPr>
        </p:nvSpPr>
        <p:spPr>
          <a:xfrm>
            <a:off x="4482307" y="6659528"/>
            <a:ext cx="3227387" cy="211137"/>
          </a:xfrm>
          <a:prstGeom prst="rect">
            <a:avLst/>
          </a:prstGeom>
          <a:noFill/>
          <a:ln>
            <a:noFill/>
          </a:ln>
        </p:spPr>
        <p:txBody>
          <a:bodyPr spcFirstLastPara="1" wrap="square" lIns="91425" tIns="45700" rIns="91425" bIns="45700" anchor="ctr" anchorCtr="0">
            <a:noAutofit/>
          </a:bodyPr>
          <a:lstStyle>
            <a:lvl1pPr marL="457200" lvl="0" indent="-228600" algn="ctr">
              <a:lnSpc>
                <a:spcPct val="90000"/>
              </a:lnSpc>
              <a:spcBef>
                <a:spcPts val="1000"/>
              </a:spcBef>
              <a:spcAft>
                <a:spcPts val="0"/>
              </a:spcAft>
              <a:buSzPts val="2800"/>
              <a:buNone/>
              <a:defRPr sz="800">
                <a:latin typeface="Arial"/>
                <a:ea typeface="Arial"/>
                <a:cs typeface="Arial"/>
                <a:sym typeface="Arial"/>
              </a:defRPr>
            </a:lvl1pPr>
            <a:lvl2pPr marL="914400" lvl="1" indent="-381000" algn="l">
              <a:lnSpc>
                <a:spcPct val="90000"/>
              </a:lnSpc>
              <a:spcBef>
                <a:spcPts val="500"/>
              </a:spcBef>
              <a:spcAft>
                <a:spcPts val="0"/>
              </a:spcAft>
              <a:buSzPts val="2400"/>
              <a:buChar char="•"/>
              <a:defRPr/>
            </a:lvl2pPr>
            <a:lvl3pPr marL="1371600" lvl="2" indent="-355600" algn="l">
              <a:lnSpc>
                <a:spcPct val="90000"/>
              </a:lnSpc>
              <a:spcBef>
                <a:spcPts val="500"/>
              </a:spcBef>
              <a:spcAft>
                <a:spcPts val="0"/>
              </a:spcAft>
              <a:buSzPts val="20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SzPts val="1800"/>
              <a:buChar char="•"/>
              <a:defRPr/>
            </a:lvl6pPr>
            <a:lvl7pPr marL="3200400" lvl="6" indent="-342900" algn="l">
              <a:lnSpc>
                <a:spcPct val="90000"/>
              </a:lnSpc>
              <a:spcBef>
                <a:spcPts val="500"/>
              </a:spcBef>
              <a:spcAft>
                <a:spcPts val="0"/>
              </a:spcAft>
              <a:buSzPts val="1800"/>
              <a:buChar char="•"/>
              <a:defRPr/>
            </a:lvl7pPr>
            <a:lvl8pPr marL="3657600" lvl="7" indent="-342900" algn="l">
              <a:lnSpc>
                <a:spcPct val="90000"/>
              </a:lnSpc>
              <a:spcBef>
                <a:spcPts val="500"/>
              </a:spcBef>
              <a:spcAft>
                <a:spcPts val="0"/>
              </a:spcAft>
              <a:buSzPts val="1800"/>
              <a:buChar char="•"/>
              <a:defRPr/>
            </a:lvl8pPr>
            <a:lvl9pPr marL="4114800" lvl="8" indent="-342900" algn="l">
              <a:lnSpc>
                <a:spcPct val="90000"/>
              </a:lnSpc>
              <a:spcBef>
                <a:spcPts val="500"/>
              </a:spcBef>
              <a:spcAft>
                <a:spcPts val="0"/>
              </a:spcAft>
              <a:buSzPts val="1800"/>
              <a:buChar char="•"/>
              <a:defRPr/>
            </a:lvl9pPr>
          </a:lstStyle>
          <a:p>
            <a:endParaRPr/>
          </a:p>
        </p:txBody>
      </p:sp>
      <p:sp>
        <p:nvSpPr>
          <p:cNvPr id="818" name="Google Shape;818;p128"/>
          <p:cNvSpPr txBox="1">
            <a:spLocks noGrp="1"/>
          </p:cNvSpPr>
          <p:nvPr>
            <p:ph type="body" idx="3"/>
          </p:nvPr>
        </p:nvSpPr>
        <p:spPr>
          <a:xfrm>
            <a:off x="518400" y="2061946"/>
            <a:ext cx="5256233" cy="1284007"/>
          </a:xfrm>
          <a:prstGeom prst="rect">
            <a:avLst/>
          </a:prstGeom>
          <a:noFill/>
          <a:ln>
            <a:noFill/>
          </a:ln>
        </p:spPr>
        <p:txBody>
          <a:bodyPr spcFirstLastPara="1" wrap="square" lIns="0" tIns="0" rIns="0" bIns="0" anchor="b" anchorCtr="0">
            <a:normAutofit/>
          </a:bodyPr>
          <a:lstStyle>
            <a:lvl1pPr marL="457200" lvl="0" indent="-228600" algn="l">
              <a:lnSpc>
                <a:spcPct val="100000"/>
              </a:lnSpc>
              <a:spcBef>
                <a:spcPts val="0"/>
              </a:spcBef>
              <a:spcAft>
                <a:spcPts val="0"/>
              </a:spcAft>
              <a:buSzPts val="2800"/>
              <a:buNone/>
              <a:defRPr sz="3200" b="1" i="0">
                <a:solidFill>
                  <a:schemeClr val="dk1"/>
                </a:solidFill>
                <a:latin typeface="Arial"/>
                <a:ea typeface="Arial"/>
                <a:cs typeface="Arial"/>
                <a:sym typeface="Arial"/>
              </a:defRPr>
            </a:lvl1pPr>
            <a:lvl2pPr marL="914400" lvl="1" indent="-228600" algn="l">
              <a:lnSpc>
                <a:spcPct val="90000"/>
              </a:lnSpc>
              <a:spcBef>
                <a:spcPts val="500"/>
              </a:spcBef>
              <a:spcAft>
                <a:spcPts val="0"/>
              </a:spcAft>
              <a:buSzPts val="2400"/>
              <a:buNone/>
              <a:defRPr/>
            </a:lvl2pPr>
            <a:lvl3pPr marL="1371600" lvl="2" indent="-228600" algn="l">
              <a:lnSpc>
                <a:spcPct val="90000"/>
              </a:lnSpc>
              <a:spcBef>
                <a:spcPts val="500"/>
              </a:spcBef>
              <a:spcAft>
                <a:spcPts val="0"/>
              </a:spcAft>
              <a:buSzPts val="2000"/>
              <a:buNone/>
              <a:defRPr/>
            </a:lvl3pPr>
            <a:lvl4pPr marL="1828800" lvl="3" indent="-228600" algn="l">
              <a:lnSpc>
                <a:spcPct val="90000"/>
              </a:lnSpc>
              <a:spcBef>
                <a:spcPts val="500"/>
              </a:spcBef>
              <a:spcAft>
                <a:spcPts val="0"/>
              </a:spcAft>
              <a:buSzPts val="1800"/>
              <a:buNone/>
              <a:defRPr/>
            </a:lvl4pPr>
            <a:lvl5pPr marL="2286000" lvl="4" indent="-228600" algn="l">
              <a:lnSpc>
                <a:spcPct val="90000"/>
              </a:lnSpc>
              <a:spcBef>
                <a:spcPts val="500"/>
              </a:spcBef>
              <a:spcAft>
                <a:spcPts val="0"/>
              </a:spcAft>
              <a:buSzPts val="1800"/>
              <a:buNone/>
              <a:defRPr/>
            </a:lvl5pPr>
            <a:lvl6pPr marL="2743200" lvl="5" indent="-342900" algn="l">
              <a:lnSpc>
                <a:spcPct val="90000"/>
              </a:lnSpc>
              <a:spcBef>
                <a:spcPts val="500"/>
              </a:spcBef>
              <a:spcAft>
                <a:spcPts val="0"/>
              </a:spcAft>
              <a:buSzPts val="1800"/>
              <a:buChar char="•"/>
              <a:defRPr/>
            </a:lvl6pPr>
            <a:lvl7pPr marL="3200400" lvl="6" indent="-342900" algn="l">
              <a:lnSpc>
                <a:spcPct val="90000"/>
              </a:lnSpc>
              <a:spcBef>
                <a:spcPts val="500"/>
              </a:spcBef>
              <a:spcAft>
                <a:spcPts val="0"/>
              </a:spcAft>
              <a:buSzPts val="1800"/>
              <a:buChar char="•"/>
              <a:defRPr/>
            </a:lvl7pPr>
            <a:lvl8pPr marL="3657600" lvl="7" indent="-342900" algn="l">
              <a:lnSpc>
                <a:spcPct val="90000"/>
              </a:lnSpc>
              <a:spcBef>
                <a:spcPts val="500"/>
              </a:spcBef>
              <a:spcAft>
                <a:spcPts val="0"/>
              </a:spcAft>
              <a:buSzPts val="1800"/>
              <a:buChar char="•"/>
              <a:defRPr/>
            </a:lvl8pPr>
            <a:lvl9pPr marL="4114800" lvl="8" indent="-342900" algn="l">
              <a:lnSpc>
                <a:spcPct val="90000"/>
              </a:lnSpc>
              <a:spcBef>
                <a:spcPts val="500"/>
              </a:spcBef>
              <a:spcAft>
                <a:spcPts val="0"/>
              </a:spcAft>
              <a:buSzPts val="1800"/>
              <a:buChar char="•"/>
              <a:defRPr/>
            </a:lvl9pPr>
          </a:lstStyle>
          <a:p>
            <a:endParaRPr/>
          </a:p>
        </p:txBody>
      </p:sp>
      <p:sp>
        <p:nvSpPr>
          <p:cNvPr id="819" name="Google Shape;819;p128"/>
          <p:cNvSpPr txBox="1">
            <a:spLocks noGrp="1"/>
          </p:cNvSpPr>
          <p:nvPr>
            <p:ph type="body" idx="4"/>
          </p:nvPr>
        </p:nvSpPr>
        <p:spPr>
          <a:xfrm>
            <a:off x="518400" y="3465151"/>
            <a:ext cx="5256234" cy="843921"/>
          </a:xfrm>
          <a:prstGeom prst="rect">
            <a:avLst/>
          </a:prstGeom>
          <a:noFill/>
          <a:ln>
            <a:noFill/>
          </a:ln>
        </p:spPr>
        <p:txBody>
          <a:bodyPr spcFirstLastPara="1" wrap="square" lIns="0" tIns="0" rIns="0" bIns="0" anchor="t" anchorCtr="0">
            <a:normAutofit/>
          </a:bodyPr>
          <a:lstStyle>
            <a:lvl1pPr marL="457200" marR="0" lvl="0" indent="-228600" algn="l">
              <a:lnSpc>
                <a:spcPct val="110000"/>
              </a:lnSpc>
              <a:spcBef>
                <a:spcPts val="700"/>
              </a:spcBef>
              <a:spcAft>
                <a:spcPts val="0"/>
              </a:spcAft>
              <a:buClr>
                <a:srgbClr val="4D4F53"/>
              </a:buClr>
              <a:buSzPts val="2400"/>
              <a:buFont typeface="Noto Sans Symbols"/>
              <a:buNone/>
              <a:defRPr sz="2400" b="0" i="0">
                <a:solidFill>
                  <a:schemeClr val="lt2"/>
                </a:solidFill>
                <a:latin typeface="Arial"/>
                <a:ea typeface="Arial"/>
                <a:cs typeface="Arial"/>
                <a:sym typeface="Arial"/>
              </a:defRPr>
            </a:lvl1pPr>
            <a:lvl2pPr marL="914400" lvl="1" indent="-228600" algn="l">
              <a:lnSpc>
                <a:spcPct val="90000"/>
              </a:lnSpc>
              <a:spcBef>
                <a:spcPts val="500"/>
              </a:spcBef>
              <a:spcAft>
                <a:spcPts val="0"/>
              </a:spcAft>
              <a:buSzPts val="2400"/>
              <a:buNone/>
              <a:defRPr/>
            </a:lvl2pPr>
            <a:lvl3pPr marL="1371600" lvl="2" indent="-228600" algn="l">
              <a:lnSpc>
                <a:spcPct val="90000"/>
              </a:lnSpc>
              <a:spcBef>
                <a:spcPts val="500"/>
              </a:spcBef>
              <a:spcAft>
                <a:spcPts val="0"/>
              </a:spcAft>
              <a:buSzPts val="2000"/>
              <a:buNone/>
              <a:defRPr/>
            </a:lvl3pPr>
            <a:lvl4pPr marL="1828800" lvl="3" indent="-228600" algn="l">
              <a:lnSpc>
                <a:spcPct val="90000"/>
              </a:lnSpc>
              <a:spcBef>
                <a:spcPts val="500"/>
              </a:spcBef>
              <a:spcAft>
                <a:spcPts val="0"/>
              </a:spcAft>
              <a:buSzPts val="1800"/>
              <a:buNone/>
              <a:defRPr/>
            </a:lvl4pPr>
            <a:lvl5pPr marL="2286000" lvl="4" indent="-228600" algn="l">
              <a:lnSpc>
                <a:spcPct val="90000"/>
              </a:lnSpc>
              <a:spcBef>
                <a:spcPts val="500"/>
              </a:spcBef>
              <a:spcAft>
                <a:spcPts val="0"/>
              </a:spcAft>
              <a:buSzPts val="1800"/>
              <a:buNone/>
              <a:defRPr/>
            </a:lvl5pPr>
            <a:lvl6pPr marL="2743200" lvl="5" indent="-342900" algn="l">
              <a:lnSpc>
                <a:spcPct val="90000"/>
              </a:lnSpc>
              <a:spcBef>
                <a:spcPts val="500"/>
              </a:spcBef>
              <a:spcAft>
                <a:spcPts val="0"/>
              </a:spcAft>
              <a:buSzPts val="1800"/>
              <a:buChar char="•"/>
              <a:defRPr/>
            </a:lvl6pPr>
            <a:lvl7pPr marL="3200400" lvl="6" indent="-342900" algn="l">
              <a:lnSpc>
                <a:spcPct val="90000"/>
              </a:lnSpc>
              <a:spcBef>
                <a:spcPts val="500"/>
              </a:spcBef>
              <a:spcAft>
                <a:spcPts val="0"/>
              </a:spcAft>
              <a:buSzPts val="1800"/>
              <a:buChar char="•"/>
              <a:defRPr/>
            </a:lvl7pPr>
            <a:lvl8pPr marL="3657600" lvl="7" indent="-342900" algn="l">
              <a:lnSpc>
                <a:spcPct val="90000"/>
              </a:lnSpc>
              <a:spcBef>
                <a:spcPts val="500"/>
              </a:spcBef>
              <a:spcAft>
                <a:spcPts val="0"/>
              </a:spcAft>
              <a:buSzPts val="1800"/>
              <a:buChar char="•"/>
              <a:defRPr/>
            </a:lvl8pPr>
            <a:lvl9pPr marL="4114800" lvl="8" indent="-342900" algn="l">
              <a:lnSpc>
                <a:spcPct val="90000"/>
              </a:lnSpc>
              <a:spcBef>
                <a:spcPts val="500"/>
              </a:spcBef>
              <a:spcAft>
                <a:spcPts val="0"/>
              </a:spcAft>
              <a:buSzPts val="1800"/>
              <a:buChar char="•"/>
              <a:defRPr/>
            </a:lvl9pPr>
          </a:lstStyle>
          <a:p>
            <a:endParaRPr/>
          </a:p>
        </p:txBody>
      </p:sp>
      <p:pic>
        <p:nvPicPr>
          <p:cNvPr id="820" name="Google Shape;820;p128" descr="A picture containing text, tableware, dishware&#10;&#10;Description automatically generated"/>
          <p:cNvPicPr preferRelativeResize="0"/>
          <p:nvPr/>
        </p:nvPicPr>
        <p:blipFill rotWithShape="1">
          <a:blip r:embed="rId4">
            <a:alphaModFix/>
          </a:blip>
          <a:srcRect/>
          <a:stretch/>
        </p:blipFill>
        <p:spPr>
          <a:xfrm>
            <a:off x="63610" y="5979375"/>
            <a:ext cx="1820849" cy="910425"/>
          </a:xfrm>
          <a:prstGeom prst="rect">
            <a:avLst/>
          </a:prstGeom>
          <a:noFill/>
          <a:ln>
            <a:noFill/>
          </a:ln>
        </p:spPr>
      </p:pic>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6_End (Summary B)">
  <p:cSld name="6_End (Summary B)">
    <p:bg>
      <p:bgPr>
        <a:solidFill>
          <a:schemeClr val="dk1"/>
        </a:solidFill>
        <a:effectLst/>
      </p:bgPr>
    </p:bg>
    <p:spTree>
      <p:nvGrpSpPr>
        <p:cNvPr id="1" name="Shape 821"/>
        <p:cNvGrpSpPr/>
        <p:nvPr/>
      </p:nvGrpSpPr>
      <p:grpSpPr>
        <a:xfrm>
          <a:off x="0" y="0"/>
          <a:ext cx="0" cy="0"/>
          <a:chOff x="0" y="0"/>
          <a:chExt cx="0" cy="0"/>
        </a:xfrm>
      </p:grpSpPr>
      <p:pic>
        <p:nvPicPr>
          <p:cNvPr id="822" name="Google Shape;822;p129"/>
          <p:cNvPicPr preferRelativeResize="0"/>
          <p:nvPr/>
        </p:nvPicPr>
        <p:blipFill rotWithShape="1">
          <a:blip r:embed="rId2">
            <a:alphaModFix/>
          </a:blip>
          <a:srcRect/>
          <a:stretch/>
        </p:blipFill>
        <p:spPr>
          <a:xfrm>
            <a:off x="586064" y="-4469173"/>
            <a:ext cx="13258800" cy="13258800"/>
          </a:xfrm>
          <a:prstGeom prst="rect">
            <a:avLst/>
          </a:prstGeom>
          <a:noFill/>
          <a:ln>
            <a:noFill/>
          </a:ln>
        </p:spPr>
      </p:pic>
      <p:pic>
        <p:nvPicPr>
          <p:cNvPr id="823" name="Google Shape;823;p129"/>
          <p:cNvPicPr preferRelativeResize="0"/>
          <p:nvPr/>
        </p:nvPicPr>
        <p:blipFill rotWithShape="1">
          <a:blip r:embed="rId3">
            <a:alphaModFix/>
          </a:blip>
          <a:srcRect/>
          <a:stretch/>
        </p:blipFill>
        <p:spPr>
          <a:xfrm>
            <a:off x="8618786" y="-3489874"/>
            <a:ext cx="5359592" cy="5726301"/>
          </a:xfrm>
          <a:prstGeom prst="rect">
            <a:avLst/>
          </a:prstGeom>
          <a:noFill/>
          <a:ln>
            <a:noFill/>
          </a:ln>
        </p:spPr>
      </p:pic>
      <p:sp>
        <p:nvSpPr>
          <p:cNvPr id="824" name="Google Shape;824;p129"/>
          <p:cNvSpPr/>
          <p:nvPr/>
        </p:nvSpPr>
        <p:spPr>
          <a:xfrm>
            <a:off x="9791984" y="6642556"/>
            <a:ext cx="2400016" cy="215444"/>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None/>
            </a:pPr>
            <a:r>
              <a:rPr lang="cs-CZ" sz="800" b="0" i="0" u="none" strike="noStrike" cap="none">
                <a:solidFill>
                  <a:schemeClr val="lt1"/>
                </a:solidFill>
                <a:latin typeface="Arial"/>
                <a:ea typeface="Arial"/>
                <a:cs typeface="Arial"/>
                <a:sym typeface="Arial"/>
              </a:rPr>
              <a:t>© 2022 SHL and its affiliates. All rights reserved.</a:t>
            </a:r>
            <a:endParaRPr/>
          </a:p>
        </p:txBody>
      </p:sp>
      <p:sp>
        <p:nvSpPr>
          <p:cNvPr id="825" name="Google Shape;825;p129"/>
          <p:cNvSpPr txBox="1">
            <a:spLocks noGrp="1"/>
          </p:cNvSpPr>
          <p:nvPr>
            <p:ph type="body" idx="1"/>
          </p:nvPr>
        </p:nvSpPr>
        <p:spPr>
          <a:xfrm>
            <a:off x="4482307" y="6659528"/>
            <a:ext cx="3227387" cy="211137"/>
          </a:xfrm>
          <a:prstGeom prst="rect">
            <a:avLst/>
          </a:prstGeom>
          <a:noFill/>
          <a:ln>
            <a:noFill/>
          </a:ln>
        </p:spPr>
        <p:txBody>
          <a:bodyPr spcFirstLastPara="1" wrap="square" lIns="91425" tIns="45700" rIns="91425" bIns="45700" anchor="ctr" anchorCtr="0">
            <a:noAutofit/>
          </a:bodyPr>
          <a:lstStyle>
            <a:lvl1pPr marL="457200" lvl="0" indent="-228600" algn="ctr">
              <a:lnSpc>
                <a:spcPct val="90000"/>
              </a:lnSpc>
              <a:spcBef>
                <a:spcPts val="1000"/>
              </a:spcBef>
              <a:spcAft>
                <a:spcPts val="0"/>
              </a:spcAft>
              <a:buSzPts val="2800"/>
              <a:buNone/>
              <a:defRPr sz="800">
                <a:solidFill>
                  <a:schemeClr val="lt1"/>
                </a:solidFill>
                <a:latin typeface="Arial"/>
                <a:ea typeface="Arial"/>
                <a:cs typeface="Arial"/>
                <a:sym typeface="Arial"/>
              </a:defRPr>
            </a:lvl1pPr>
            <a:lvl2pPr marL="914400" lvl="1" indent="-381000" algn="l">
              <a:lnSpc>
                <a:spcPct val="90000"/>
              </a:lnSpc>
              <a:spcBef>
                <a:spcPts val="500"/>
              </a:spcBef>
              <a:spcAft>
                <a:spcPts val="0"/>
              </a:spcAft>
              <a:buSzPts val="2400"/>
              <a:buChar char="•"/>
              <a:defRPr/>
            </a:lvl2pPr>
            <a:lvl3pPr marL="1371600" lvl="2" indent="-355600" algn="l">
              <a:lnSpc>
                <a:spcPct val="90000"/>
              </a:lnSpc>
              <a:spcBef>
                <a:spcPts val="500"/>
              </a:spcBef>
              <a:spcAft>
                <a:spcPts val="0"/>
              </a:spcAft>
              <a:buSzPts val="20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SzPts val="1800"/>
              <a:buChar char="•"/>
              <a:defRPr/>
            </a:lvl6pPr>
            <a:lvl7pPr marL="3200400" lvl="6" indent="-342900" algn="l">
              <a:lnSpc>
                <a:spcPct val="90000"/>
              </a:lnSpc>
              <a:spcBef>
                <a:spcPts val="500"/>
              </a:spcBef>
              <a:spcAft>
                <a:spcPts val="0"/>
              </a:spcAft>
              <a:buSzPts val="1800"/>
              <a:buChar char="•"/>
              <a:defRPr/>
            </a:lvl7pPr>
            <a:lvl8pPr marL="3657600" lvl="7" indent="-342900" algn="l">
              <a:lnSpc>
                <a:spcPct val="90000"/>
              </a:lnSpc>
              <a:spcBef>
                <a:spcPts val="500"/>
              </a:spcBef>
              <a:spcAft>
                <a:spcPts val="0"/>
              </a:spcAft>
              <a:buSzPts val="1800"/>
              <a:buChar char="•"/>
              <a:defRPr/>
            </a:lvl8pPr>
            <a:lvl9pPr marL="4114800" lvl="8" indent="-342900" algn="l">
              <a:lnSpc>
                <a:spcPct val="90000"/>
              </a:lnSpc>
              <a:spcBef>
                <a:spcPts val="500"/>
              </a:spcBef>
              <a:spcAft>
                <a:spcPts val="0"/>
              </a:spcAft>
              <a:buSzPts val="1800"/>
              <a:buChar char="•"/>
              <a:defRPr/>
            </a:lvl9pPr>
          </a:lstStyle>
          <a:p>
            <a:endParaRPr/>
          </a:p>
        </p:txBody>
      </p:sp>
      <p:sp>
        <p:nvSpPr>
          <p:cNvPr id="826" name="Google Shape;826;p129"/>
          <p:cNvSpPr txBox="1">
            <a:spLocks noGrp="1"/>
          </p:cNvSpPr>
          <p:nvPr>
            <p:ph type="body" idx="2"/>
          </p:nvPr>
        </p:nvSpPr>
        <p:spPr>
          <a:xfrm>
            <a:off x="2946080" y="2061946"/>
            <a:ext cx="6299841" cy="1284007"/>
          </a:xfrm>
          <a:prstGeom prst="rect">
            <a:avLst/>
          </a:prstGeom>
          <a:noFill/>
          <a:ln>
            <a:noFill/>
          </a:ln>
        </p:spPr>
        <p:txBody>
          <a:bodyPr spcFirstLastPara="1" wrap="square" lIns="0" tIns="0" rIns="0" bIns="0" anchor="b" anchorCtr="0">
            <a:normAutofit/>
          </a:bodyPr>
          <a:lstStyle>
            <a:lvl1pPr marL="457200" lvl="0" indent="-228600" algn="ctr">
              <a:lnSpc>
                <a:spcPct val="100000"/>
              </a:lnSpc>
              <a:spcBef>
                <a:spcPts val="0"/>
              </a:spcBef>
              <a:spcAft>
                <a:spcPts val="0"/>
              </a:spcAft>
              <a:buSzPts val="2800"/>
              <a:buNone/>
              <a:defRPr sz="3200" b="1" i="0">
                <a:solidFill>
                  <a:schemeClr val="lt1"/>
                </a:solidFill>
                <a:latin typeface="Arial"/>
                <a:ea typeface="Arial"/>
                <a:cs typeface="Arial"/>
                <a:sym typeface="Arial"/>
              </a:defRPr>
            </a:lvl1pPr>
            <a:lvl2pPr marL="914400" lvl="1" indent="-228600" algn="l">
              <a:lnSpc>
                <a:spcPct val="90000"/>
              </a:lnSpc>
              <a:spcBef>
                <a:spcPts val="500"/>
              </a:spcBef>
              <a:spcAft>
                <a:spcPts val="0"/>
              </a:spcAft>
              <a:buSzPts val="2400"/>
              <a:buNone/>
              <a:defRPr/>
            </a:lvl2pPr>
            <a:lvl3pPr marL="1371600" lvl="2" indent="-228600" algn="l">
              <a:lnSpc>
                <a:spcPct val="90000"/>
              </a:lnSpc>
              <a:spcBef>
                <a:spcPts val="500"/>
              </a:spcBef>
              <a:spcAft>
                <a:spcPts val="0"/>
              </a:spcAft>
              <a:buSzPts val="2000"/>
              <a:buNone/>
              <a:defRPr/>
            </a:lvl3pPr>
            <a:lvl4pPr marL="1828800" lvl="3" indent="-228600" algn="l">
              <a:lnSpc>
                <a:spcPct val="90000"/>
              </a:lnSpc>
              <a:spcBef>
                <a:spcPts val="500"/>
              </a:spcBef>
              <a:spcAft>
                <a:spcPts val="0"/>
              </a:spcAft>
              <a:buSzPts val="1800"/>
              <a:buNone/>
              <a:defRPr/>
            </a:lvl4pPr>
            <a:lvl5pPr marL="2286000" lvl="4" indent="-228600" algn="l">
              <a:lnSpc>
                <a:spcPct val="90000"/>
              </a:lnSpc>
              <a:spcBef>
                <a:spcPts val="500"/>
              </a:spcBef>
              <a:spcAft>
                <a:spcPts val="0"/>
              </a:spcAft>
              <a:buSzPts val="1800"/>
              <a:buNone/>
              <a:defRPr/>
            </a:lvl5pPr>
            <a:lvl6pPr marL="2743200" lvl="5" indent="-342900" algn="l">
              <a:lnSpc>
                <a:spcPct val="90000"/>
              </a:lnSpc>
              <a:spcBef>
                <a:spcPts val="500"/>
              </a:spcBef>
              <a:spcAft>
                <a:spcPts val="0"/>
              </a:spcAft>
              <a:buSzPts val="1800"/>
              <a:buChar char="•"/>
              <a:defRPr/>
            </a:lvl6pPr>
            <a:lvl7pPr marL="3200400" lvl="6" indent="-342900" algn="l">
              <a:lnSpc>
                <a:spcPct val="90000"/>
              </a:lnSpc>
              <a:spcBef>
                <a:spcPts val="500"/>
              </a:spcBef>
              <a:spcAft>
                <a:spcPts val="0"/>
              </a:spcAft>
              <a:buSzPts val="1800"/>
              <a:buChar char="•"/>
              <a:defRPr/>
            </a:lvl7pPr>
            <a:lvl8pPr marL="3657600" lvl="7" indent="-342900" algn="l">
              <a:lnSpc>
                <a:spcPct val="90000"/>
              </a:lnSpc>
              <a:spcBef>
                <a:spcPts val="500"/>
              </a:spcBef>
              <a:spcAft>
                <a:spcPts val="0"/>
              </a:spcAft>
              <a:buSzPts val="1800"/>
              <a:buChar char="•"/>
              <a:defRPr/>
            </a:lvl8pPr>
            <a:lvl9pPr marL="4114800" lvl="8" indent="-342900" algn="l">
              <a:lnSpc>
                <a:spcPct val="90000"/>
              </a:lnSpc>
              <a:spcBef>
                <a:spcPts val="500"/>
              </a:spcBef>
              <a:spcAft>
                <a:spcPts val="0"/>
              </a:spcAft>
              <a:buSzPts val="1800"/>
              <a:buChar char="•"/>
              <a:defRPr/>
            </a:lvl9pPr>
          </a:lstStyle>
          <a:p>
            <a:endParaRPr/>
          </a:p>
        </p:txBody>
      </p:sp>
      <p:sp>
        <p:nvSpPr>
          <p:cNvPr id="827" name="Google Shape;827;p129"/>
          <p:cNvSpPr txBox="1">
            <a:spLocks noGrp="1"/>
          </p:cNvSpPr>
          <p:nvPr>
            <p:ph type="body" idx="3"/>
          </p:nvPr>
        </p:nvSpPr>
        <p:spPr>
          <a:xfrm>
            <a:off x="2946079" y="3465151"/>
            <a:ext cx="6299842" cy="843921"/>
          </a:xfrm>
          <a:prstGeom prst="rect">
            <a:avLst/>
          </a:prstGeom>
          <a:noFill/>
          <a:ln>
            <a:noFill/>
          </a:ln>
        </p:spPr>
        <p:txBody>
          <a:bodyPr spcFirstLastPara="1" wrap="square" lIns="0" tIns="0" rIns="0" bIns="0" anchor="t" anchorCtr="0">
            <a:normAutofit/>
          </a:bodyPr>
          <a:lstStyle>
            <a:lvl1pPr marL="457200" marR="0" lvl="0" indent="-228600" algn="ctr">
              <a:lnSpc>
                <a:spcPct val="110000"/>
              </a:lnSpc>
              <a:spcBef>
                <a:spcPts val="700"/>
              </a:spcBef>
              <a:spcAft>
                <a:spcPts val="0"/>
              </a:spcAft>
              <a:buClr>
                <a:srgbClr val="4D4F53"/>
              </a:buClr>
              <a:buSzPts val="2400"/>
              <a:buFont typeface="Arial"/>
              <a:buNone/>
              <a:defRPr sz="2400" b="0" i="0">
                <a:solidFill>
                  <a:schemeClr val="lt1"/>
                </a:solidFill>
                <a:latin typeface="Arial"/>
                <a:ea typeface="Arial"/>
                <a:cs typeface="Arial"/>
                <a:sym typeface="Arial"/>
              </a:defRPr>
            </a:lvl1pPr>
            <a:lvl2pPr marL="914400" lvl="1" indent="-228600" algn="l">
              <a:lnSpc>
                <a:spcPct val="90000"/>
              </a:lnSpc>
              <a:spcBef>
                <a:spcPts val="500"/>
              </a:spcBef>
              <a:spcAft>
                <a:spcPts val="0"/>
              </a:spcAft>
              <a:buSzPts val="2400"/>
              <a:buNone/>
              <a:defRPr/>
            </a:lvl2pPr>
            <a:lvl3pPr marL="1371600" lvl="2" indent="-228600" algn="l">
              <a:lnSpc>
                <a:spcPct val="90000"/>
              </a:lnSpc>
              <a:spcBef>
                <a:spcPts val="500"/>
              </a:spcBef>
              <a:spcAft>
                <a:spcPts val="0"/>
              </a:spcAft>
              <a:buSzPts val="2000"/>
              <a:buNone/>
              <a:defRPr/>
            </a:lvl3pPr>
            <a:lvl4pPr marL="1828800" lvl="3" indent="-228600" algn="l">
              <a:lnSpc>
                <a:spcPct val="90000"/>
              </a:lnSpc>
              <a:spcBef>
                <a:spcPts val="500"/>
              </a:spcBef>
              <a:spcAft>
                <a:spcPts val="0"/>
              </a:spcAft>
              <a:buSzPts val="1800"/>
              <a:buNone/>
              <a:defRPr/>
            </a:lvl4pPr>
            <a:lvl5pPr marL="2286000" lvl="4" indent="-228600" algn="l">
              <a:lnSpc>
                <a:spcPct val="90000"/>
              </a:lnSpc>
              <a:spcBef>
                <a:spcPts val="500"/>
              </a:spcBef>
              <a:spcAft>
                <a:spcPts val="0"/>
              </a:spcAft>
              <a:buSzPts val="1800"/>
              <a:buNone/>
              <a:defRPr/>
            </a:lvl5pPr>
            <a:lvl6pPr marL="2743200" lvl="5" indent="-342900" algn="l">
              <a:lnSpc>
                <a:spcPct val="90000"/>
              </a:lnSpc>
              <a:spcBef>
                <a:spcPts val="500"/>
              </a:spcBef>
              <a:spcAft>
                <a:spcPts val="0"/>
              </a:spcAft>
              <a:buSzPts val="1800"/>
              <a:buChar char="•"/>
              <a:defRPr/>
            </a:lvl6pPr>
            <a:lvl7pPr marL="3200400" lvl="6" indent="-342900" algn="l">
              <a:lnSpc>
                <a:spcPct val="90000"/>
              </a:lnSpc>
              <a:spcBef>
                <a:spcPts val="500"/>
              </a:spcBef>
              <a:spcAft>
                <a:spcPts val="0"/>
              </a:spcAft>
              <a:buSzPts val="1800"/>
              <a:buChar char="•"/>
              <a:defRPr/>
            </a:lvl7pPr>
            <a:lvl8pPr marL="3657600" lvl="7" indent="-342900" algn="l">
              <a:lnSpc>
                <a:spcPct val="90000"/>
              </a:lnSpc>
              <a:spcBef>
                <a:spcPts val="500"/>
              </a:spcBef>
              <a:spcAft>
                <a:spcPts val="0"/>
              </a:spcAft>
              <a:buSzPts val="1800"/>
              <a:buChar char="•"/>
              <a:defRPr/>
            </a:lvl8pPr>
            <a:lvl9pPr marL="4114800" lvl="8" indent="-342900" algn="l">
              <a:lnSpc>
                <a:spcPct val="90000"/>
              </a:lnSpc>
              <a:spcBef>
                <a:spcPts val="500"/>
              </a:spcBef>
              <a:spcAft>
                <a:spcPts val="0"/>
              </a:spcAft>
              <a:buSzPts val="1800"/>
              <a:buChar char="•"/>
              <a:defRPr/>
            </a:lvl9pPr>
          </a:lstStyle>
          <a:p>
            <a:endParaRPr/>
          </a:p>
        </p:txBody>
      </p:sp>
      <p:pic>
        <p:nvPicPr>
          <p:cNvPr id="828" name="Google Shape;828;p129"/>
          <p:cNvPicPr preferRelativeResize="0"/>
          <p:nvPr/>
        </p:nvPicPr>
        <p:blipFill rotWithShape="1">
          <a:blip r:embed="rId4">
            <a:alphaModFix/>
          </a:blip>
          <a:srcRect/>
          <a:stretch/>
        </p:blipFill>
        <p:spPr>
          <a:xfrm>
            <a:off x="391885" y="5982444"/>
            <a:ext cx="1215241" cy="668383"/>
          </a:xfrm>
          <a:prstGeom prst="rect">
            <a:avLst/>
          </a:prstGeom>
          <a:noFill/>
          <a:ln>
            <a:noFill/>
          </a:ln>
        </p:spPr>
      </p:pic>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Image with Title">
  <p:cSld name="Image with Title">
    <p:spTree>
      <p:nvGrpSpPr>
        <p:cNvPr id="1" name="Shape 829"/>
        <p:cNvGrpSpPr/>
        <p:nvPr/>
      </p:nvGrpSpPr>
      <p:grpSpPr>
        <a:xfrm>
          <a:off x="0" y="0"/>
          <a:ext cx="0" cy="0"/>
          <a:chOff x="0" y="0"/>
          <a:chExt cx="0" cy="0"/>
        </a:xfrm>
      </p:grpSpPr>
      <p:sp>
        <p:nvSpPr>
          <p:cNvPr id="830" name="Google Shape;830;g2c68a5c368f_0_81"/>
          <p:cNvSpPr txBox="1">
            <a:spLocks noGrp="1"/>
          </p:cNvSpPr>
          <p:nvPr>
            <p:ph type="title"/>
          </p:nvPr>
        </p:nvSpPr>
        <p:spPr>
          <a:xfrm>
            <a:off x="609600" y="543686"/>
            <a:ext cx="10972800" cy="898500"/>
          </a:xfrm>
          <a:prstGeom prst="rect">
            <a:avLst/>
          </a:prstGeom>
          <a:noFill/>
          <a:ln>
            <a:noFill/>
          </a:ln>
        </p:spPr>
        <p:txBody>
          <a:bodyPr spcFirstLastPara="1" wrap="square" lIns="91425" tIns="91425" rIns="91425" bIns="91425" anchor="t" anchorCtr="0">
            <a:normAutofit/>
          </a:bodyPr>
          <a:lstStyle>
            <a:lvl1pPr lvl="0" algn="l" rtl="0">
              <a:lnSpc>
                <a:spcPct val="100000"/>
              </a:lnSpc>
              <a:spcBef>
                <a:spcPts val="0"/>
              </a:spcBef>
              <a:spcAft>
                <a:spcPts val="0"/>
              </a:spcAft>
              <a:buClr>
                <a:schemeClr val="accent1"/>
              </a:buClr>
              <a:buSzPts val="3600"/>
              <a:buFont typeface="Open Sans"/>
              <a:buNone/>
              <a:defRPr/>
            </a:lvl1pPr>
            <a:lvl2pPr lvl="1" algn="l" rtl="0">
              <a:lnSpc>
                <a:spcPct val="100000"/>
              </a:lnSpc>
              <a:spcBef>
                <a:spcPts val="0"/>
              </a:spcBef>
              <a:spcAft>
                <a:spcPts val="0"/>
              </a:spcAft>
              <a:buClr>
                <a:srgbClr val="000000"/>
              </a:buClr>
              <a:buSzPts val="1400"/>
              <a:buFont typeface="Arial"/>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831" name="Google Shape;831;g2c68a5c368f_0_81"/>
          <p:cNvSpPr>
            <a:spLocks noGrp="1"/>
          </p:cNvSpPr>
          <p:nvPr>
            <p:ph type="pic" idx="2"/>
          </p:nvPr>
        </p:nvSpPr>
        <p:spPr>
          <a:xfrm>
            <a:off x="609600" y="1786469"/>
            <a:ext cx="10972800" cy="4208100"/>
          </a:xfrm>
          <a:prstGeom prst="rect">
            <a:avLst/>
          </a:prstGeom>
          <a:noFill/>
          <a:ln>
            <a:noFill/>
          </a:ln>
        </p:spPr>
      </p:sp>
      <p:sp>
        <p:nvSpPr>
          <p:cNvPr id="832" name="Google Shape;832;g2c68a5c368f_0_81"/>
          <p:cNvSpPr/>
          <p:nvPr/>
        </p:nvSpPr>
        <p:spPr>
          <a:xfrm flipH="1">
            <a:off x="9786776" y="0"/>
            <a:ext cx="1811100" cy="63900"/>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2"/>
              </a:solidFill>
              <a:latin typeface="Calibri"/>
              <a:ea typeface="Calibri"/>
              <a:cs typeface="Calibri"/>
              <a:sym typeface="Calibri"/>
            </a:endParaRPr>
          </a:p>
        </p:txBody>
      </p:sp>
      <p:pic>
        <p:nvPicPr>
          <p:cNvPr id="833" name="Google Shape;833;g2c68a5c368f_0_81"/>
          <p:cNvPicPr preferRelativeResize="0"/>
          <p:nvPr/>
        </p:nvPicPr>
        <p:blipFill rotWithShape="1">
          <a:blip r:embed="rId2">
            <a:alphaModFix/>
          </a:blip>
          <a:srcRect/>
          <a:stretch/>
        </p:blipFill>
        <p:spPr>
          <a:xfrm>
            <a:off x="9771081" y="188337"/>
            <a:ext cx="1358487" cy="238324"/>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Full_Frame">
  <p:cSld name="Full_Frame">
    <p:spTree>
      <p:nvGrpSpPr>
        <p:cNvPr id="1" name="Shape 51"/>
        <p:cNvGrpSpPr/>
        <p:nvPr/>
      </p:nvGrpSpPr>
      <p:grpSpPr>
        <a:xfrm>
          <a:off x="0" y="0"/>
          <a:ext cx="0" cy="0"/>
          <a:chOff x="0" y="0"/>
          <a:chExt cx="0" cy="0"/>
        </a:xfrm>
      </p:grpSpPr>
      <p:pic>
        <p:nvPicPr>
          <p:cNvPr id="52" name="Google Shape;52;p64"/>
          <p:cNvPicPr preferRelativeResize="0"/>
          <p:nvPr/>
        </p:nvPicPr>
        <p:blipFill rotWithShape="1">
          <a:blip r:embed="rId2">
            <a:alphaModFix/>
          </a:blip>
          <a:srcRect r="-531"/>
          <a:stretch/>
        </p:blipFill>
        <p:spPr>
          <a:xfrm>
            <a:off x="-1" y="0"/>
            <a:ext cx="12256851" cy="6858000"/>
          </a:xfrm>
          <a:prstGeom prst="rect">
            <a:avLst/>
          </a:prstGeom>
          <a:noFill/>
          <a:ln>
            <a:noFill/>
          </a:ln>
        </p:spPr>
      </p:pic>
      <p:sp>
        <p:nvSpPr>
          <p:cNvPr id="53" name="Google Shape;53;p64"/>
          <p:cNvSpPr txBox="1"/>
          <p:nvPr/>
        </p:nvSpPr>
        <p:spPr>
          <a:xfrm>
            <a:off x="11390811" y="6548846"/>
            <a:ext cx="679269" cy="246221"/>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000"/>
              <a:buFont typeface="Arial"/>
              <a:buNone/>
            </a:pPr>
            <a:fld id="{00000000-1234-1234-1234-123412341234}" type="slidenum">
              <a:rPr lang="cs-CZ" sz="1000" b="0" i="0" u="none" strike="noStrike" cap="none">
                <a:solidFill>
                  <a:schemeClr val="lt1"/>
                </a:solidFill>
                <a:latin typeface="Arial"/>
                <a:ea typeface="Arial"/>
                <a:cs typeface="Arial"/>
                <a:sym typeface="Arial"/>
              </a:rPr>
              <a:t>‹#›</a:t>
            </a:fld>
            <a:endParaRPr sz="1000" b="0" i="0" u="none" strike="noStrike" cap="none">
              <a:solidFill>
                <a:schemeClr val="lt1"/>
              </a:solidFill>
              <a:latin typeface="Arial"/>
              <a:ea typeface="Arial"/>
              <a:cs typeface="Arial"/>
              <a:sym typeface="Arial"/>
            </a:endParaRPr>
          </a:p>
        </p:txBody>
      </p:sp>
      <p:sp>
        <p:nvSpPr>
          <p:cNvPr id="54" name="Google Shape;54;p64"/>
          <p:cNvSpPr txBox="1">
            <a:spLocks noGrp="1"/>
          </p:cNvSpPr>
          <p:nvPr>
            <p:ph type="body" idx="1"/>
          </p:nvPr>
        </p:nvSpPr>
        <p:spPr>
          <a:xfrm>
            <a:off x="687341" y="1649046"/>
            <a:ext cx="10729548" cy="4494941"/>
          </a:xfrm>
          <a:prstGeom prst="rect">
            <a:avLst/>
          </a:prstGeom>
          <a:noFill/>
          <a:ln>
            <a:noFill/>
          </a:ln>
        </p:spPr>
        <p:txBody>
          <a:bodyPr spcFirstLastPara="1" wrap="square" lIns="91425" tIns="45700" rIns="91425" bIns="45700" anchor="t" anchorCtr="0">
            <a:normAutofit/>
          </a:bodyPr>
          <a:lstStyle>
            <a:lvl1pPr marL="457200" lvl="0" indent="-228600" algn="l">
              <a:lnSpc>
                <a:spcPct val="114285"/>
              </a:lnSpc>
              <a:spcBef>
                <a:spcPts val="0"/>
              </a:spcBef>
              <a:spcAft>
                <a:spcPts val="0"/>
              </a:spcAft>
              <a:buClr>
                <a:schemeClr val="dk1"/>
              </a:buClr>
              <a:buSzPts val="1400"/>
              <a:buNone/>
              <a:defRPr sz="1400" b="0" i="0">
                <a:latin typeface="Arial"/>
                <a:ea typeface="Arial"/>
                <a:cs typeface="Arial"/>
                <a:sym typeface="Arial"/>
              </a:defRPr>
            </a:lvl1pPr>
            <a:lvl2pPr marL="914400" lvl="1" indent="-228600" algn="l">
              <a:lnSpc>
                <a:spcPct val="90000"/>
              </a:lnSpc>
              <a:spcBef>
                <a:spcPts val="500"/>
              </a:spcBef>
              <a:spcAft>
                <a:spcPts val="0"/>
              </a:spcAft>
              <a:buClr>
                <a:schemeClr val="dk1"/>
              </a:buClr>
              <a:buSzPts val="2400"/>
              <a:buNone/>
              <a:defRPr/>
            </a:lvl2pPr>
            <a:lvl3pPr marL="1371600" lvl="2" indent="-228600" algn="l">
              <a:lnSpc>
                <a:spcPct val="90000"/>
              </a:lnSpc>
              <a:spcBef>
                <a:spcPts val="500"/>
              </a:spcBef>
              <a:spcAft>
                <a:spcPts val="0"/>
              </a:spcAft>
              <a:buClr>
                <a:schemeClr val="dk1"/>
              </a:buClr>
              <a:buSzPts val="20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5" name="Google Shape;55;p64"/>
          <p:cNvSpPr txBox="1">
            <a:spLocks noGrp="1"/>
          </p:cNvSpPr>
          <p:nvPr>
            <p:ph type="body" idx="2"/>
          </p:nvPr>
        </p:nvSpPr>
        <p:spPr>
          <a:xfrm>
            <a:off x="687341" y="713946"/>
            <a:ext cx="4607469" cy="413816"/>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0"/>
              </a:spcBef>
              <a:spcAft>
                <a:spcPts val="0"/>
              </a:spcAft>
              <a:buClr>
                <a:schemeClr val="dk1"/>
              </a:buClr>
              <a:buSzPts val="2100"/>
              <a:buNone/>
              <a:defRPr sz="2100" b="1" i="0" cap="none">
                <a:solidFill>
                  <a:schemeClr val="dk1"/>
                </a:solidFill>
                <a:latin typeface="Arial"/>
                <a:ea typeface="Arial"/>
                <a:cs typeface="Arial"/>
                <a:sym typeface="Arial"/>
              </a:defRPr>
            </a:lvl1pPr>
            <a:lvl2pPr marL="914400" lvl="1" indent="-228600" algn="l">
              <a:lnSpc>
                <a:spcPct val="90000"/>
              </a:lnSpc>
              <a:spcBef>
                <a:spcPts val="500"/>
              </a:spcBef>
              <a:spcAft>
                <a:spcPts val="0"/>
              </a:spcAft>
              <a:buClr>
                <a:schemeClr val="dk1"/>
              </a:buClr>
              <a:buSzPts val="2400"/>
              <a:buNone/>
              <a:defRPr/>
            </a:lvl2pPr>
            <a:lvl3pPr marL="1371600" lvl="2" indent="-228600" algn="l">
              <a:lnSpc>
                <a:spcPct val="90000"/>
              </a:lnSpc>
              <a:spcBef>
                <a:spcPts val="500"/>
              </a:spcBef>
              <a:spcAft>
                <a:spcPts val="0"/>
              </a:spcAft>
              <a:buClr>
                <a:schemeClr val="dk1"/>
              </a:buClr>
              <a:buSzPts val="20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6" name="Google Shape;56;p64"/>
          <p:cNvSpPr txBox="1">
            <a:spLocks noGrp="1"/>
          </p:cNvSpPr>
          <p:nvPr>
            <p:ph type="body" idx="3"/>
          </p:nvPr>
        </p:nvSpPr>
        <p:spPr>
          <a:xfrm>
            <a:off x="687341" y="1127762"/>
            <a:ext cx="4607469" cy="452574"/>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0"/>
              </a:spcBef>
              <a:spcAft>
                <a:spcPts val="0"/>
              </a:spcAft>
              <a:buClr>
                <a:schemeClr val="dk1"/>
              </a:buClr>
              <a:buSzPts val="1800"/>
              <a:buNone/>
              <a:defRPr sz="1800" b="0" i="0" cap="none">
                <a:solidFill>
                  <a:schemeClr val="dk1"/>
                </a:solidFill>
                <a:latin typeface="Arial"/>
                <a:ea typeface="Arial"/>
                <a:cs typeface="Arial"/>
                <a:sym typeface="Arial"/>
              </a:defRPr>
            </a:lvl1pPr>
            <a:lvl2pPr marL="914400" lvl="1" indent="-228600" algn="l">
              <a:lnSpc>
                <a:spcPct val="90000"/>
              </a:lnSpc>
              <a:spcBef>
                <a:spcPts val="500"/>
              </a:spcBef>
              <a:spcAft>
                <a:spcPts val="0"/>
              </a:spcAft>
              <a:buClr>
                <a:schemeClr val="dk1"/>
              </a:buClr>
              <a:buSzPts val="2400"/>
              <a:buNone/>
              <a:defRPr/>
            </a:lvl2pPr>
            <a:lvl3pPr marL="1371600" lvl="2" indent="-228600" algn="l">
              <a:lnSpc>
                <a:spcPct val="90000"/>
              </a:lnSpc>
              <a:spcBef>
                <a:spcPts val="500"/>
              </a:spcBef>
              <a:spcAft>
                <a:spcPts val="0"/>
              </a:spcAft>
              <a:buClr>
                <a:schemeClr val="dk1"/>
              </a:buClr>
              <a:buSzPts val="20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Slide" type="obj">
  <p:cSld name="OBJECT">
    <p:spTree>
      <p:nvGrpSpPr>
        <p:cNvPr id="1" name="Shape 57"/>
        <p:cNvGrpSpPr/>
        <p:nvPr/>
      </p:nvGrpSpPr>
      <p:grpSpPr>
        <a:xfrm>
          <a:off x="0" y="0"/>
          <a:ext cx="0" cy="0"/>
          <a:chOff x="0" y="0"/>
          <a:chExt cx="0" cy="0"/>
        </a:xfrm>
      </p:grpSpPr>
      <p:sp>
        <p:nvSpPr>
          <p:cNvPr id="58" name="Google Shape;58;p65"/>
          <p:cNvSpPr txBox="1">
            <a:spLocks noGrp="1"/>
          </p:cNvSpPr>
          <p:nvPr>
            <p:ph type="ctrTitle"/>
          </p:nvPr>
        </p:nvSpPr>
        <p:spPr>
          <a:xfrm>
            <a:off x="914876" y="2125980"/>
            <a:ext cx="10368598" cy="1440180"/>
          </a:xfrm>
          <a:prstGeom prst="rect">
            <a:avLst/>
          </a:prstGeom>
          <a:noFill/>
          <a:ln>
            <a:noFill/>
          </a:ln>
        </p:spPr>
        <p:txBody>
          <a:bodyPr spcFirstLastPara="1" wrap="square" lIns="0" tIns="0" rIns="0" bIns="0" anchor="ctr" anchorCtr="0">
            <a:spAutoFit/>
          </a:bodyPr>
          <a:lstStyle>
            <a:lvl1pPr lvl="0" algn="l">
              <a:lnSpc>
                <a:spcPct val="90000"/>
              </a:lnSpc>
              <a:spcBef>
                <a:spcPts val="0"/>
              </a:spcBef>
              <a:spcAft>
                <a:spcPts val="0"/>
              </a:spcAft>
              <a:buSzPts val="4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9" name="Google Shape;59;p65"/>
          <p:cNvSpPr txBox="1">
            <a:spLocks noGrp="1"/>
          </p:cNvSpPr>
          <p:nvPr>
            <p:ph type="subTitle" idx="1"/>
          </p:nvPr>
        </p:nvSpPr>
        <p:spPr>
          <a:xfrm>
            <a:off x="1829752" y="3840480"/>
            <a:ext cx="8538845" cy="1714500"/>
          </a:xfrm>
          <a:prstGeom prst="rect">
            <a:avLst/>
          </a:prstGeom>
          <a:noFill/>
          <a:ln>
            <a:noFill/>
          </a:ln>
        </p:spPr>
        <p:txBody>
          <a:bodyPr spcFirstLastPara="1" wrap="square" lIns="0" tIns="0" rIns="0" bIns="0" anchor="t" anchorCtr="0">
            <a:spAutoFit/>
          </a:bodyPr>
          <a:lstStyle>
            <a:lvl1pPr lvl="0" algn="l">
              <a:lnSpc>
                <a:spcPct val="90000"/>
              </a:lnSpc>
              <a:spcBef>
                <a:spcPts val="1000"/>
              </a:spcBef>
              <a:spcAft>
                <a:spcPts val="0"/>
              </a:spcAft>
              <a:buSzPts val="2800"/>
              <a:buChar char="•"/>
              <a:defRPr/>
            </a:lvl1pPr>
            <a:lvl2pPr lvl="1" algn="l">
              <a:lnSpc>
                <a:spcPct val="90000"/>
              </a:lnSpc>
              <a:spcBef>
                <a:spcPts val="500"/>
              </a:spcBef>
              <a:spcAft>
                <a:spcPts val="0"/>
              </a:spcAft>
              <a:buSzPts val="2400"/>
              <a:buChar char="•"/>
              <a:defRPr/>
            </a:lvl2pPr>
            <a:lvl3pPr lvl="2" algn="l">
              <a:lnSpc>
                <a:spcPct val="90000"/>
              </a:lnSpc>
              <a:spcBef>
                <a:spcPts val="500"/>
              </a:spcBef>
              <a:spcAft>
                <a:spcPts val="0"/>
              </a:spcAft>
              <a:buSzPts val="2000"/>
              <a:buChar char="•"/>
              <a:defRPr/>
            </a:lvl3pPr>
            <a:lvl4pPr lvl="3" algn="l">
              <a:lnSpc>
                <a:spcPct val="90000"/>
              </a:lnSpc>
              <a:spcBef>
                <a:spcPts val="500"/>
              </a:spcBef>
              <a:spcAft>
                <a:spcPts val="0"/>
              </a:spcAft>
              <a:buSzPts val="1800"/>
              <a:buChar char="•"/>
              <a:defRPr/>
            </a:lvl4pPr>
            <a:lvl5pPr lvl="4" algn="l">
              <a:lnSpc>
                <a:spcPct val="90000"/>
              </a:lnSpc>
              <a:spcBef>
                <a:spcPts val="500"/>
              </a:spcBef>
              <a:spcAft>
                <a:spcPts val="0"/>
              </a:spcAft>
              <a:buSzPts val="1800"/>
              <a:buChar char="•"/>
              <a:defRPr/>
            </a:lvl5pPr>
            <a:lvl6pPr lvl="5" algn="l">
              <a:lnSpc>
                <a:spcPct val="90000"/>
              </a:lnSpc>
              <a:spcBef>
                <a:spcPts val="500"/>
              </a:spcBef>
              <a:spcAft>
                <a:spcPts val="0"/>
              </a:spcAft>
              <a:buSzPts val="1800"/>
              <a:buChar char="•"/>
              <a:defRPr/>
            </a:lvl6pPr>
            <a:lvl7pPr lvl="6" algn="l">
              <a:lnSpc>
                <a:spcPct val="90000"/>
              </a:lnSpc>
              <a:spcBef>
                <a:spcPts val="500"/>
              </a:spcBef>
              <a:spcAft>
                <a:spcPts val="0"/>
              </a:spcAft>
              <a:buSzPts val="1800"/>
              <a:buChar char="•"/>
              <a:defRPr/>
            </a:lvl7pPr>
            <a:lvl8pPr lvl="7" algn="l">
              <a:lnSpc>
                <a:spcPct val="90000"/>
              </a:lnSpc>
              <a:spcBef>
                <a:spcPts val="500"/>
              </a:spcBef>
              <a:spcAft>
                <a:spcPts val="0"/>
              </a:spcAft>
              <a:buSzPts val="1800"/>
              <a:buChar char="•"/>
              <a:defRPr/>
            </a:lvl8pPr>
            <a:lvl9pPr lvl="8" algn="l">
              <a:lnSpc>
                <a:spcPct val="90000"/>
              </a:lnSpc>
              <a:spcBef>
                <a:spcPts val="500"/>
              </a:spcBef>
              <a:spcAft>
                <a:spcPts val="0"/>
              </a:spcAft>
              <a:buSzPts val="1800"/>
              <a:buChar char="•"/>
              <a:defRPr/>
            </a:lvl9pPr>
          </a:lstStyle>
          <a:p>
            <a:endParaRPr/>
          </a:p>
        </p:txBody>
      </p:sp>
      <p:sp>
        <p:nvSpPr>
          <p:cNvPr id="60" name="Google Shape;60;p65"/>
          <p:cNvSpPr txBox="1">
            <a:spLocks noGrp="1"/>
          </p:cNvSpPr>
          <p:nvPr>
            <p:ph type="ftr" idx="11"/>
          </p:nvPr>
        </p:nvSpPr>
        <p:spPr>
          <a:xfrm>
            <a:off x="4038600" y="6356350"/>
            <a:ext cx="4114800" cy="365125"/>
          </a:xfrm>
          <a:prstGeom prst="rect">
            <a:avLst/>
          </a:prstGeom>
          <a:noFill/>
          <a:ln>
            <a:noFill/>
          </a:ln>
        </p:spPr>
        <p:txBody>
          <a:bodyPr spcFirstLastPara="1" wrap="square" lIns="0" tIns="0" rIns="0" bIns="0" anchor="ctr" anchorCtr="0">
            <a:noAutofit/>
          </a:bodyPr>
          <a:lstStyle>
            <a:lvl1pPr lvl="0" algn="ctr">
              <a:lnSpc>
                <a:spcPct val="100000"/>
              </a:lnSpc>
              <a:spcBef>
                <a:spcPts val="0"/>
              </a:spcBef>
              <a:spcAft>
                <a:spcPts val="0"/>
              </a:spcAft>
              <a:buSzPts val="1400"/>
              <a:buNone/>
              <a:defRPr>
                <a:solidFill>
                  <a:srgbClr val="888888"/>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1" name="Google Shape;61;p65"/>
          <p:cNvSpPr txBox="1">
            <a:spLocks noGrp="1"/>
          </p:cNvSpPr>
          <p:nvPr>
            <p:ph type="dt" idx="10"/>
          </p:nvPr>
        </p:nvSpPr>
        <p:spPr>
          <a:xfrm>
            <a:off x="838200" y="6356350"/>
            <a:ext cx="2743200" cy="365125"/>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SzPts val="1400"/>
              <a:buNone/>
              <a:defRPr>
                <a:solidFill>
                  <a:srgbClr val="888888"/>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2" name="Google Shape;62;p65"/>
          <p:cNvSpPr txBox="1">
            <a:spLocks noGrp="1"/>
          </p:cNvSpPr>
          <p:nvPr>
            <p:ph type="sldNum" idx="12"/>
          </p:nvPr>
        </p:nvSpPr>
        <p:spPr>
          <a:xfrm>
            <a:off x="8610600" y="6356350"/>
            <a:ext cx="2743200" cy="365125"/>
          </a:xfrm>
          <a:prstGeom prst="rect">
            <a:avLst/>
          </a:prstGeom>
          <a:noFill/>
          <a:ln>
            <a:noFill/>
          </a:ln>
        </p:spPr>
        <p:txBody>
          <a:bodyPr spcFirstLastPara="1" wrap="square" lIns="0" tIns="0" rIns="0" bIns="0" anchor="ctr" anchorCtr="0">
            <a:noAutofit/>
          </a:bodyPr>
          <a:lstStyle>
            <a:lvl1pPr marL="0" lvl="0" indent="0" algn="r">
              <a:lnSpc>
                <a:spcPct val="100000"/>
              </a:lnSpc>
              <a:spcBef>
                <a:spcPts val="0"/>
              </a:spcBef>
              <a:spcAft>
                <a:spcPts val="0"/>
              </a:spcAft>
              <a:buSzPts val="1200"/>
              <a:buNone/>
              <a:defRPr>
                <a:solidFill>
                  <a:srgbClr val="888888"/>
                </a:solidFill>
              </a:defRPr>
            </a:lvl1pPr>
            <a:lvl2pPr marL="0" lvl="1" indent="0" algn="r">
              <a:lnSpc>
                <a:spcPct val="100000"/>
              </a:lnSpc>
              <a:spcBef>
                <a:spcPts val="0"/>
              </a:spcBef>
              <a:spcAft>
                <a:spcPts val="0"/>
              </a:spcAft>
              <a:buSzPts val="1200"/>
              <a:buNone/>
              <a:defRPr>
                <a:solidFill>
                  <a:srgbClr val="888888"/>
                </a:solidFill>
              </a:defRPr>
            </a:lvl2pPr>
            <a:lvl3pPr marL="0" lvl="2" indent="0" algn="r">
              <a:lnSpc>
                <a:spcPct val="100000"/>
              </a:lnSpc>
              <a:spcBef>
                <a:spcPts val="0"/>
              </a:spcBef>
              <a:spcAft>
                <a:spcPts val="0"/>
              </a:spcAft>
              <a:buSzPts val="1200"/>
              <a:buNone/>
              <a:defRPr>
                <a:solidFill>
                  <a:srgbClr val="888888"/>
                </a:solidFill>
              </a:defRPr>
            </a:lvl3pPr>
            <a:lvl4pPr marL="0" lvl="3" indent="0" algn="r">
              <a:lnSpc>
                <a:spcPct val="100000"/>
              </a:lnSpc>
              <a:spcBef>
                <a:spcPts val="0"/>
              </a:spcBef>
              <a:spcAft>
                <a:spcPts val="0"/>
              </a:spcAft>
              <a:buSzPts val="1200"/>
              <a:buNone/>
              <a:defRPr>
                <a:solidFill>
                  <a:srgbClr val="888888"/>
                </a:solidFill>
              </a:defRPr>
            </a:lvl4pPr>
            <a:lvl5pPr marL="0" lvl="4" indent="0" algn="r">
              <a:lnSpc>
                <a:spcPct val="100000"/>
              </a:lnSpc>
              <a:spcBef>
                <a:spcPts val="0"/>
              </a:spcBef>
              <a:spcAft>
                <a:spcPts val="0"/>
              </a:spcAft>
              <a:buSzPts val="1200"/>
              <a:buNone/>
              <a:defRPr>
                <a:solidFill>
                  <a:srgbClr val="888888"/>
                </a:solidFill>
              </a:defRPr>
            </a:lvl5pPr>
            <a:lvl6pPr marL="0" lvl="5" indent="0" algn="r">
              <a:lnSpc>
                <a:spcPct val="100000"/>
              </a:lnSpc>
              <a:spcBef>
                <a:spcPts val="0"/>
              </a:spcBef>
              <a:spcAft>
                <a:spcPts val="0"/>
              </a:spcAft>
              <a:buSzPts val="1200"/>
              <a:buNone/>
              <a:defRPr>
                <a:solidFill>
                  <a:srgbClr val="888888"/>
                </a:solidFill>
              </a:defRPr>
            </a:lvl6pPr>
            <a:lvl7pPr marL="0" lvl="6" indent="0" algn="r">
              <a:lnSpc>
                <a:spcPct val="100000"/>
              </a:lnSpc>
              <a:spcBef>
                <a:spcPts val="0"/>
              </a:spcBef>
              <a:spcAft>
                <a:spcPts val="0"/>
              </a:spcAft>
              <a:buSzPts val="1200"/>
              <a:buNone/>
              <a:defRPr>
                <a:solidFill>
                  <a:srgbClr val="888888"/>
                </a:solidFill>
              </a:defRPr>
            </a:lvl7pPr>
            <a:lvl8pPr marL="0" lvl="7" indent="0" algn="r">
              <a:lnSpc>
                <a:spcPct val="100000"/>
              </a:lnSpc>
              <a:spcBef>
                <a:spcPts val="0"/>
              </a:spcBef>
              <a:spcAft>
                <a:spcPts val="0"/>
              </a:spcAft>
              <a:buSzPts val="1200"/>
              <a:buNone/>
              <a:defRPr>
                <a:solidFill>
                  <a:srgbClr val="888888"/>
                </a:solidFill>
              </a:defRPr>
            </a:lvl8pPr>
            <a:lvl9pPr marL="0" lvl="8" indent="0" algn="r">
              <a:lnSpc>
                <a:spcPct val="100000"/>
              </a:lnSpc>
              <a:spcBef>
                <a:spcPts val="0"/>
              </a:spcBef>
              <a:spcAft>
                <a:spcPts val="0"/>
              </a:spcAft>
              <a:buSzPts val="1200"/>
              <a:buNone/>
              <a:defRPr>
                <a:solidFill>
                  <a:srgbClr val="888888"/>
                </a:solidFill>
              </a:defRPr>
            </a:lvl9pPr>
          </a:lstStyle>
          <a:p>
            <a:pPr marL="0" lvl="0" indent="0" algn="r" rtl="0">
              <a:spcBef>
                <a:spcPts val="0"/>
              </a:spcBef>
              <a:spcAft>
                <a:spcPts val="0"/>
              </a:spcAft>
              <a:buNone/>
            </a:pPr>
            <a:fld id="{00000000-1234-1234-1234-123412341234}" type="slidenum">
              <a:rPr lang="cs-CZ"/>
              <a:t>‹#›</a:t>
            </a:fld>
            <a:endParaRPr sz="1200" b="0" i="0" u="none" strike="noStrike" cap="none">
              <a:latin typeface="Arial"/>
              <a:ea typeface="Arial"/>
              <a:cs typeface="Arial"/>
              <a:sym typeface="Arial"/>
            </a:endParaRPr>
          </a:p>
        </p:txBody>
      </p:sp>
    </p:spTree>
  </p:cSld>
  <p:clrMapOvr>
    <a:masterClrMapping/>
  </p:clrMapOvr>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16" Type="http://schemas.openxmlformats.org/officeDocument/2006/relationships/slideLayout" Target="../slideLayouts/slideLayout1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66" Type="http://schemas.openxmlformats.org/officeDocument/2006/relationships/slideLayout" Target="../slideLayouts/slideLayout66.xml"/><Relationship Id="rId74" Type="http://schemas.openxmlformats.org/officeDocument/2006/relationships/slideLayout" Target="../slideLayouts/slideLayout74.xml"/><Relationship Id="rId5" Type="http://schemas.openxmlformats.org/officeDocument/2006/relationships/slideLayout" Target="../slideLayouts/slideLayout5.xml"/><Relationship Id="rId61" Type="http://schemas.openxmlformats.org/officeDocument/2006/relationships/slideLayout" Target="../slideLayouts/slideLayout61.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77" Type="http://schemas.openxmlformats.org/officeDocument/2006/relationships/hyperlink" Target="https://fonts.google.com/specimen/Montserrat" TargetMode="Externa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slideLayout" Target="../slideLayouts/slideLayout70.xml"/><Relationship Id="rId75"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73" Type="http://schemas.openxmlformats.org/officeDocument/2006/relationships/slideLayout" Target="../slideLayouts/slideLayout73.xml"/><Relationship Id="rId78"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6" Type="http://schemas.openxmlformats.org/officeDocument/2006/relationships/hyperlink" Target="https://365shl.sharepoint.com/sites/Brand/photography/Forms/DefaultView.aspx" TargetMode="External"/><Relationship Id="rId7" Type="http://schemas.openxmlformats.org/officeDocument/2006/relationships/slideLayout" Target="../slideLayouts/slideLayout7.xml"/><Relationship Id="rId71" Type="http://schemas.openxmlformats.org/officeDocument/2006/relationships/slideLayout" Target="../slideLayouts/slideLayout71.xml"/><Relationship Id="rId2" Type="http://schemas.openxmlformats.org/officeDocument/2006/relationships/slideLayout" Target="../slideLayouts/slideLayout2.xml"/><Relationship Id="rId29" Type="http://schemas.openxmlformats.org/officeDocument/2006/relationships/slideLayout" Target="../slideLayouts/slideLayout2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5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56"/>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5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5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5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cs-CZ"/>
              <a:t>‹#›</a:t>
            </a:fld>
            <a:endParaRPr/>
          </a:p>
        </p:txBody>
      </p:sp>
      <p:sp>
        <p:nvSpPr>
          <p:cNvPr id="15" name="Google Shape;15;p56"/>
          <p:cNvSpPr/>
          <p:nvPr/>
        </p:nvSpPr>
        <p:spPr>
          <a:xfrm>
            <a:off x="9791984" y="6642556"/>
            <a:ext cx="2400016" cy="215444"/>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None/>
            </a:pPr>
            <a:r>
              <a:rPr lang="cs-CZ" sz="800" b="0" i="0" u="none" strike="noStrike" cap="none">
                <a:solidFill>
                  <a:schemeClr val="lt2"/>
                </a:solidFill>
                <a:latin typeface="Arial"/>
                <a:ea typeface="Arial"/>
                <a:cs typeface="Arial"/>
                <a:sym typeface="Arial"/>
              </a:rPr>
              <a:t>© 2022 SHL and its affiliates. All rights reserved.</a:t>
            </a:r>
            <a:endParaRPr/>
          </a:p>
        </p:txBody>
      </p:sp>
      <p:sp>
        <p:nvSpPr>
          <p:cNvPr id="16" name="Google Shape;16;p56"/>
          <p:cNvSpPr txBox="1"/>
          <p:nvPr/>
        </p:nvSpPr>
        <p:spPr>
          <a:xfrm>
            <a:off x="545592" y="3925459"/>
            <a:ext cx="10515600" cy="2214563"/>
          </a:xfrm>
          <a:prstGeom prst="rect">
            <a:avLst/>
          </a:prstGeom>
          <a:noFill/>
          <a:ln>
            <a:noFill/>
          </a:ln>
        </p:spPr>
        <p:txBody>
          <a:bodyPr spcFirstLastPara="1" wrap="square" lIns="91425" tIns="45700" rIns="91425" bIns="45700" anchor="t" anchorCtr="0">
            <a:normAutofit/>
          </a:bodyPr>
          <a:lstStyle/>
          <a:p>
            <a:pPr marL="514350" marR="0" lvl="0" indent="-354330" algn="l" rtl="0">
              <a:lnSpc>
                <a:spcPct val="90000"/>
              </a:lnSpc>
              <a:spcBef>
                <a:spcPts val="0"/>
              </a:spcBef>
              <a:spcAft>
                <a:spcPts val="0"/>
              </a:spcAft>
              <a:buClr>
                <a:srgbClr val="6D6C6E"/>
              </a:buClr>
              <a:buSzPts val="2520"/>
              <a:buFont typeface="Arial"/>
              <a:buNone/>
            </a:pPr>
            <a:endParaRPr sz="2800" b="0" i="0" u="none" strike="noStrike" cap="none">
              <a:solidFill>
                <a:srgbClr val="4A4A4A"/>
              </a:solidFill>
              <a:latin typeface="Arial"/>
              <a:ea typeface="Arial"/>
              <a:cs typeface="Arial"/>
              <a:sym typeface="Arial"/>
            </a:endParaRPr>
          </a:p>
        </p:txBody>
      </p:sp>
      <p:sp>
        <p:nvSpPr>
          <p:cNvPr id="17" name="Google Shape;17;p56"/>
          <p:cNvSpPr txBox="1"/>
          <p:nvPr/>
        </p:nvSpPr>
        <p:spPr>
          <a:xfrm>
            <a:off x="-2461846" y="0"/>
            <a:ext cx="2461846" cy="418576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cs-CZ" sz="1200" b="0" i="0" u="none" strike="noStrike" cap="none">
                <a:solidFill>
                  <a:srgbClr val="960063"/>
                </a:solidFill>
                <a:latin typeface="Arial"/>
                <a:ea typeface="Arial"/>
                <a:cs typeface="Arial"/>
                <a:sym typeface="Arial"/>
              </a:rPr>
              <a:t>Image use:</a:t>
            </a:r>
            <a:endParaRPr/>
          </a:p>
          <a:p>
            <a:pPr marL="0" marR="0" lvl="0" indent="0" algn="l" rtl="0">
              <a:lnSpc>
                <a:spcPct val="100000"/>
              </a:lnSpc>
              <a:spcBef>
                <a:spcPts val="0"/>
              </a:spcBef>
              <a:spcAft>
                <a:spcPts val="0"/>
              </a:spcAft>
              <a:buNone/>
            </a:pPr>
            <a:endParaRPr sz="12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None/>
            </a:pPr>
            <a:r>
              <a:rPr lang="cs-CZ" sz="1200" b="0" i="0" u="none" strike="noStrike" cap="none">
                <a:solidFill>
                  <a:srgbClr val="000000"/>
                </a:solidFill>
                <a:latin typeface="Arial"/>
                <a:ea typeface="Arial"/>
                <a:cs typeface="Arial"/>
                <a:sym typeface="Arial"/>
              </a:rPr>
              <a:t>To fit the purpose; </a:t>
            </a:r>
            <a:endParaRPr/>
          </a:p>
          <a:p>
            <a:pPr marL="285750" marR="0" lvl="0" indent="-285750" algn="l" rtl="0">
              <a:lnSpc>
                <a:spcPct val="100000"/>
              </a:lnSpc>
              <a:spcBef>
                <a:spcPts val="0"/>
              </a:spcBef>
              <a:spcAft>
                <a:spcPts val="0"/>
              </a:spcAft>
              <a:buClr>
                <a:srgbClr val="000000"/>
              </a:buClr>
              <a:buSzPts val="1200"/>
              <a:buFont typeface="Arial"/>
              <a:buChar char="•"/>
            </a:pPr>
            <a:r>
              <a:rPr lang="cs-CZ" sz="1200" b="0" i="0" u="none" strike="noStrike" cap="none">
                <a:solidFill>
                  <a:srgbClr val="000000"/>
                </a:solidFill>
                <a:latin typeface="Arial"/>
                <a:ea typeface="Arial"/>
                <a:cs typeface="Arial"/>
                <a:sym typeface="Arial"/>
              </a:rPr>
              <a:t>Circles: Please only use square images for the circled elements.</a:t>
            </a:r>
            <a:endParaRPr/>
          </a:p>
          <a:p>
            <a:pPr marL="285750" marR="0" lvl="0" indent="-285750" algn="l" rtl="0">
              <a:lnSpc>
                <a:spcPct val="100000"/>
              </a:lnSpc>
              <a:spcBef>
                <a:spcPts val="0"/>
              </a:spcBef>
              <a:spcAft>
                <a:spcPts val="0"/>
              </a:spcAft>
              <a:buClr>
                <a:srgbClr val="000000"/>
              </a:buClr>
              <a:buSzPts val="1200"/>
              <a:buFont typeface="Arial"/>
              <a:buChar char="•"/>
            </a:pPr>
            <a:r>
              <a:rPr lang="cs-CZ" sz="1200" b="0" i="0" u="none" strike="noStrike" cap="none">
                <a:solidFill>
                  <a:srgbClr val="000000"/>
                </a:solidFill>
                <a:latin typeface="Arial"/>
                <a:ea typeface="Arial"/>
                <a:cs typeface="Arial"/>
                <a:sym typeface="Arial"/>
              </a:rPr>
              <a:t>Vertical Slices (15, 16, 17): Please only use the vertical images.</a:t>
            </a:r>
            <a:endParaRPr/>
          </a:p>
          <a:p>
            <a:pPr marL="285750" marR="0" lvl="0" indent="-285750" algn="l" rtl="0">
              <a:lnSpc>
                <a:spcPct val="100000"/>
              </a:lnSpc>
              <a:spcBef>
                <a:spcPts val="0"/>
              </a:spcBef>
              <a:spcAft>
                <a:spcPts val="0"/>
              </a:spcAft>
              <a:buClr>
                <a:srgbClr val="000000"/>
              </a:buClr>
              <a:buSzPts val="1200"/>
              <a:buFont typeface="Arial"/>
              <a:buChar char="•"/>
            </a:pPr>
            <a:r>
              <a:rPr lang="cs-CZ" sz="1200" b="0" i="0" u="none" strike="noStrike" cap="none">
                <a:solidFill>
                  <a:srgbClr val="000000"/>
                </a:solidFill>
                <a:latin typeface="Arial"/>
                <a:ea typeface="Arial"/>
                <a:cs typeface="Arial"/>
                <a:sym typeface="Arial"/>
              </a:rPr>
              <a:t>Horizontal slices (18, 19, 20)”Please only use horitontal images.</a:t>
            </a:r>
            <a:endParaRPr/>
          </a:p>
          <a:p>
            <a:pPr marL="285750" marR="0" lvl="0" indent="-209550" algn="l" rtl="0">
              <a:lnSpc>
                <a:spcPct val="100000"/>
              </a:lnSpc>
              <a:spcBef>
                <a:spcPts val="0"/>
              </a:spcBef>
              <a:spcAft>
                <a:spcPts val="0"/>
              </a:spcAft>
              <a:buClr>
                <a:srgbClr val="000000"/>
              </a:buClr>
              <a:buSzPts val="1200"/>
              <a:buFont typeface="Arial"/>
              <a:buNone/>
            </a:pPr>
            <a:endParaRPr sz="12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Arial"/>
              <a:buNone/>
            </a:pPr>
            <a:r>
              <a:rPr lang="cs-CZ" sz="1200" b="0" i="0" u="none" strike="noStrike" cap="none">
                <a:solidFill>
                  <a:srgbClr val="000000"/>
                </a:solidFill>
                <a:latin typeface="Arial"/>
                <a:ea typeface="Arial"/>
                <a:cs typeface="Arial"/>
                <a:sym typeface="Arial"/>
              </a:rPr>
              <a:t>All images to be found at the </a:t>
            </a:r>
            <a:r>
              <a:rPr lang="cs-CZ" sz="1200" b="0" i="0" u="sng" strike="noStrike" cap="none">
                <a:solidFill>
                  <a:srgbClr val="000000"/>
                </a:solidFill>
                <a:latin typeface="Arial"/>
                <a:ea typeface="Arial"/>
                <a:cs typeface="Arial"/>
                <a:sym typeface="Arial"/>
                <a:hlinkClick r:id="rId76">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Brand Resource Center</a:t>
            </a:r>
            <a:endParaRPr sz="12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Arial"/>
              <a:buNone/>
            </a:pPr>
            <a:endParaRPr sz="12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Arial"/>
              <a:buNone/>
            </a:pPr>
            <a:r>
              <a:rPr lang="cs-CZ" sz="1200" b="0" i="0" u="none" strike="noStrike" cap="none">
                <a:solidFill>
                  <a:srgbClr val="960063"/>
                </a:solidFill>
                <a:latin typeface="Arial"/>
                <a:ea typeface="Arial"/>
                <a:cs typeface="Arial"/>
                <a:sym typeface="Arial"/>
              </a:rPr>
              <a:t>Font:</a:t>
            </a:r>
            <a:endParaRPr/>
          </a:p>
          <a:p>
            <a:pPr marL="0" marR="0" lvl="0" indent="0" algn="l" rtl="0">
              <a:lnSpc>
                <a:spcPct val="100000"/>
              </a:lnSpc>
              <a:spcBef>
                <a:spcPts val="0"/>
              </a:spcBef>
              <a:spcAft>
                <a:spcPts val="0"/>
              </a:spcAft>
              <a:buClr>
                <a:srgbClr val="000000"/>
              </a:buClr>
              <a:buSzPts val="1200"/>
              <a:buFont typeface="Arial"/>
              <a:buNone/>
            </a:pPr>
            <a:endParaRPr sz="12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Arial"/>
              <a:buNone/>
            </a:pPr>
            <a:r>
              <a:rPr lang="cs-CZ" sz="1200" b="0" i="0" u="none" strike="noStrike" cap="none">
                <a:solidFill>
                  <a:srgbClr val="000000"/>
                </a:solidFill>
                <a:latin typeface="Arial"/>
                <a:ea typeface="Arial"/>
                <a:cs typeface="Arial"/>
                <a:sym typeface="Arial"/>
              </a:rPr>
              <a:t>We use Montserrat in our presentations. Please download via </a:t>
            </a:r>
            <a:r>
              <a:rPr lang="cs-CZ" sz="1200" b="0" i="0" u="sng" strike="noStrike" cap="none">
                <a:solidFill>
                  <a:srgbClr val="000000"/>
                </a:solidFill>
                <a:latin typeface="Arial"/>
                <a:ea typeface="Arial"/>
                <a:cs typeface="Arial"/>
                <a:sym typeface="Arial"/>
                <a:hlinkClick r:id="rId77">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Google fonts</a:t>
            </a:r>
            <a:r>
              <a:rPr lang="cs-CZ" sz="1200" b="0" i="0" u="none" strike="noStrike" cap="none">
                <a:solidFill>
                  <a:srgbClr val="000000"/>
                </a:solidFill>
                <a:latin typeface="Arial"/>
                <a:ea typeface="Arial"/>
                <a:cs typeface="Arial"/>
                <a:sym typeface="Arial"/>
              </a:rPr>
              <a:t>. </a:t>
            </a:r>
            <a:endParaRPr/>
          </a:p>
          <a:p>
            <a:pPr marL="285750" marR="0" lvl="0" indent="-19685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8" name="Google Shape;18;p56" descr="Obsah obrázku Písmo, kruh, logo, Grafika&#10;&#10;Popis byl vytvořen automaticky"/>
          <p:cNvPicPr preferRelativeResize="0"/>
          <p:nvPr/>
        </p:nvPicPr>
        <p:blipFill rotWithShape="1">
          <a:blip r:embed="rId78">
            <a:alphaModFix/>
          </a:blip>
          <a:srcRect/>
          <a:stretch/>
        </p:blipFill>
        <p:spPr>
          <a:xfrm>
            <a:off x="11061192" y="506698"/>
            <a:ext cx="594360" cy="594360"/>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 id="2147483674" r:id="rId26"/>
    <p:sldLayoutId id="2147483675" r:id="rId27"/>
    <p:sldLayoutId id="2147483676" r:id="rId28"/>
    <p:sldLayoutId id="2147483677" r:id="rId29"/>
    <p:sldLayoutId id="2147483678" r:id="rId30"/>
    <p:sldLayoutId id="2147483679" r:id="rId31"/>
    <p:sldLayoutId id="2147483680" r:id="rId32"/>
    <p:sldLayoutId id="2147483681" r:id="rId33"/>
    <p:sldLayoutId id="2147483682" r:id="rId34"/>
    <p:sldLayoutId id="2147483683" r:id="rId35"/>
    <p:sldLayoutId id="2147483684" r:id="rId36"/>
    <p:sldLayoutId id="2147483685" r:id="rId37"/>
    <p:sldLayoutId id="2147483686" r:id="rId38"/>
    <p:sldLayoutId id="2147483687" r:id="rId39"/>
    <p:sldLayoutId id="2147483688" r:id="rId40"/>
    <p:sldLayoutId id="2147483689" r:id="rId41"/>
    <p:sldLayoutId id="2147483690" r:id="rId42"/>
    <p:sldLayoutId id="2147483691" r:id="rId43"/>
    <p:sldLayoutId id="2147483692" r:id="rId44"/>
    <p:sldLayoutId id="2147483693" r:id="rId45"/>
    <p:sldLayoutId id="2147483694" r:id="rId46"/>
    <p:sldLayoutId id="2147483695" r:id="rId47"/>
    <p:sldLayoutId id="2147483696" r:id="rId48"/>
    <p:sldLayoutId id="2147483697" r:id="rId49"/>
    <p:sldLayoutId id="2147483698" r:id="rId50"/>
    <p:sldLayoutId id="2147483699" r:id="rId51"/>
    <p:sldLayoutId id="2147483700" r:id="rId52"/>
    <p:sldLayoutId id="2147483701" r:id="rId53"/>
    <p:sldLayoutId id="2147483702" r:id="rId54"/>
    <p:sldLayoutId id="2147483703" r:id="rId55"/>
    <p:sldLayoutId id="2147483704" r:id="rId56"/>
    <p:sldLayoutId id="2147483705" r:id="rId57"/>
    <p:sldLayoutId id="2147483706" r:id="rId58"/>
    <p:sldLayoutId id="2147483707" r:id="rId59"/>
    <p:sldLayoutId id="2147483708" r:id="rId60"/>
    <p:sldLayoutId id="2147483709" r:id="rId61"/>
    <p:sldLayoutId id="2147483710" r:id="rId62"/>
    <p:sldLayoutId id="2147483711" r:id="rId63"/>
    <p:sldLayoutId id="2147483712" r:id="rId64"/>
    <p:sldLayoutId id="2147483713" r:id="rId65"/>
    <p:sldLayoutId id="2147483714" r:id="rId66"/>
    <p:sldLayoutId id="2147483715" r:id="rId67"/>
    <p:sldLayoutId id="2147483716" r:id="rId68"/>
    <p:sldLayoutId id="2147483717" r:id="rId69"/>
    <p:sldLayoutId id="2147483718" r:id="rId70"/>
    <p:sldLayoutId id="2147483719" r:id="rId71"/>
    <p:sldLayoutId id="2147483720" r:id="rId72"/>
    <p:sldLayoutId id="2147483721" r:id="rId73"/>
    <p:sldLayoutId id="2147483722" r:id="rId7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41.png"/></Relationships>
</file>

<file path=ppt/slides/_rels/slide1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46.jpg"/></Relationships>
</file>

<file path=ppt/slides/_rels/slide1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46.jpg"/></Relationships>
</file>

<file path=ppt/slides/_rels/slide12.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15.xml"/><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16.xml"/><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7.xml"/><Relationship Id="rId1" Type="http://schemas.openxmlformats.org/officeDocument/2006/relationships/slideLayout" Target="../slideLayouts/slideLayout10.xml"/><Relationship Id="rId6" Type="http://schemas.openxmlformats.org/officeDocument/2006/relationships/image" Target="../media/image46.jpg"/><Relationship Id="rId5" Type="http://schemas.openxmlformats.org/officeDocument/2006/relationships/image" Target="../media/image52.png"/><Relationship Id="rId4" Type="http://schemas.openxmlformats.org/officeDocument/2006/relationships/image" Target="../media/image51.png"/></Relationships>
</file>

<file path=ppt/slides/_rels/slide1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8.xml"/><Relationship Id="rId1" Type="http://schemas.openxmlformats.org/officeDocument/2006/relationships/slideLayout" Target="../slideLayouts/slideLayout4.xml"/><Relationship Id="rId4" Type="http://schemas.openxmlformats.org/officeDocument/2006/relationships/image" Target="../media/image46.jpg"/></Relationships>
</file>

<file path=ppt/slides/_rels/slide19.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1.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1.xml"/></Relationships>
</file>

<file path=ppt/slides/_rels/slide22.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8.xml"/><Relationship Id="rId1" Type="http://schemas.openxmlformats.org/officeDocument/2006/relationships/slideLayout" Target="../slideLayouts/slideLayout12.xml"/><Relationship Id="rId5" Type="http://schemas.openxmlformats.org/officeDocument/2006/relationships/image" Target="../media/image58.png"/><Relationship Id="rId4" Type="http://schemas.openxmlformats.org/officeDocument/2006/relationships/image" Target="../media/image57.png"/></Relationships>
</file>

<file path=ppt/slides/_rels/slide2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9.xml"/><Relationship Id="rId1" Type="http://schemas.openxmlformats.org/officeDocument/2006/relationships/slideLayout" Target="../slideLayouts/slideLayout12.xml"/><Relationship Id="rId5" Type="http://schemas.openxmlformats.org/officeDocument/2006/relationships/image" Target="../media/image61.png"/><Relationship Id="rId4" Type="http://schemas.openxmlformats.org/officeDocument/2006/relationships/image" Target="../media/image60.png"/></Relationships>
</file>

<file path=ppt/slides/_rels/slide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xml"/><Relationship Id="rId1" Type="http://schemas.openxmlformats.org/officeDocument/2006/relationships/slideLayout" Target="../slideLayouts/slideLayout74.xml"/><Relationship Id="rId5" Type="http://schemas.openxmlformats.org/officeDocument/2006/relationships/image" Target="../media/image45.jpg"/><Relationship Id="rId4" Type="http://schemas.openxmlformats.org/officeDocument/2006/relationships/image" Target="../media/image44.jpg"/></Relationships>
</file>

<file path=ppt/slides/_rels/slide30.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30.xml"/><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notesSlide" Target="../notesSlides/notesSlide31.xml"/><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notesSlide" Target="../notesSlides/notesSlide33.xml"/><Relationship Id="rId1" Type="http://schemas.openxmlformats.org/officeDocument/2006/relationships/slideLayout" Target="../slideLayouts/slideLayout4.xml"/><Relationship Id="rId5" Type="http://schemas.openxmlformats.org/officeDocument/2006/relationships/image" Target="../media/image46.jpg"/><Relationship Id="rId4" Type="http://schemas.openxmlformats.org/officeDocument/2006/relationships/image" Target="../media/image64.jpg"/></Relationships>
</file>

<file path=ppt/slides/_rels/slide34.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notesSlide" Target="../notesSlides/notesSlide34.xml"/><Relationship Id="rId1" Type="http://schemas.openxmlformats.org/officeDocument/2006/relationships/slideLayout" Target="../slideLayouts/slideLayout8.xml"/><Relationship Id="rId4" Type="http://schemas.openxmlformats.org/officeDocument/2006/relationships/image" Target="../media/image46.jpg"/></Relationships>
</file>

<file path=ppt/slides/_rels/slide35.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35.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36.xml"/><Relationship Id="rId1" Type="http://schemas.openxmlformats.org/officeDocument/2006/relationships/slideLayout" Target="../slideLayouts/slideLayout4.xml"/><Relationship Id="rId4" Type="http://schemas.openxmlformats.org/officeDocument/2006/relationships/image" Target="../media/image46.jpg"/></Relationships>
</file>

<file path=ppt/slides/_rels/slide37.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notesSlide" Target="../notesSlides/notesSlide37.xml"/><Relationship Id="rId1" Type="http://schemas.openxmlformats.org/officeDocument/2006/relationships/slideLayout" Target="../slideLayouts/slideLayout8.xml"/><Relationship Id="rId4" Type="http://schemas.openxmlformats.org/officeDocument/2006/relationships/image" Target="../media/image46.jpg"/></Relationships>
</file>

<file path=ppt/slides/_rels/slide38.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38.xml"/><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39.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40.xml"/><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41.xml"/><Relationship Id="rId1" Type="http://schemas.openxmlformats.org/officeDocument/2006/relationships/slideLayout" Target="../slideLayouts/slideLayout14.xml"/></Relationships>
</file>

<file path=ppt/slides/_rels/slide42.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42.xml"/><Relationship Id="rId1" Type="http://schemas.openxmlformats.org/officeDocument/2006/relationships/slideLayout" Target="../slideLayouts/slideLayout8.xml"/></Relationships>
</file>

<file path=ppt/slides/_rels/slide43.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43.xml"/><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44.xml"/><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45.xml"/><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46.xml"/><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47.xml"/><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48.xml"/><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notesSlide" Target="../notesSlides/notesSlide49.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50.xml"/><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51.xml"/><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52.xml"/><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53.xml"/><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54.xml"/><Relationship Id="rId1" Type="http://schemas.openxmlformats.org/officeDocument/2006/relationships/slideLayout" Target="../slideLayouts/slideLayout11.xml"/></Relationships>
</file>

<file path=ppt/slides/_rels/slide55.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55.xml"/><Relationship Id="rId1" Type="http://schemas.openxmlformats.org/officeDocument/2006/relationships/slideLayout" Target="../slideLayouts/slideLayout8.xml"/><Relationship Id="rId4" Type="http://schemas.openxmlformats.org/officeDocument/2006/relationships/image" Target="../media/image46.jpg"/></Relationships>
</file>

<file path=ppt/slides/_rels/slide56.xml.rels><?xml version="1.0" encoding="UTF-8" standalone="yes"?>
<Relationships xmlns="http://schemas.openxmlformats.org/package/2006/relationships"><Relationship Id="rId3" Type="http://schemas.openxmlformats.org/officeDocument/2006/relationships/hyperlink" Target="mailto:jana.pazderska@jti.com" TargetMode="External"/><Relationship Id="rId2" Type="http://schemas.openxmlformats.org/officeDocument/2006/relationships/notesSlide" Target="../notesSlides/notesSlide56.xml"/><Relationship Id="rId1" Type="http://schemas.openxmlformats.org/officeDocument/2006/relationships/slideLayout" Target="../slideLayouts/slideLayout14.xml"/><Relationship Id="rId4" Type="http://schemas.openxmlformats.org/officeDocument/2006/relationships/image" Target="../media/image68.jpg"/></Relationships>
</file>

<file path=ppt/slides/_rels/slide6.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46.jpg"/><Relationship Id="rId4" Type="http://schemas.openxmlformats.org/officeDocument/2006/relationships/image" Target="../media/image48.png"/></Relationships>
</file>

<file path=ppt/slides/_rels/slide9.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37"/>
        <p:cNvGrpSpPr/>
        <p:nvPr/>
      </p:nvGrpSpPr>
      <p:grpSpPr>
        <a:xfrm>
          <a:off x="0" y="0"/>
          <a:ext cx="0" cy="0"/>
          <a:chOff x="0" y="0"/>
          <a:chExt cx="0" cy="0"/>
        </a:xfrm>
      </p:grpSpPr>
      <p:pic>
        <p:nvPicPr>
          <p:cNvPr id="838" name="Google Shape;838;p1"/>
          <p:cNvPicPr preferRelativeResize="0"/>
          <p:nvPr/>
        </p:nvPicPr>
        <p:blipFill rotWithShape="1">
          <a:blip r:embed="rId3">
            <a:alphaModFix/>
          </a:blip>
          <a:srcRect/>
          <a:stretch/>
        </p:blipFill>
        <p:spPr>
          <a:xfrm>
            <a:off x="0" y="-4526"/>
            <a:ext cx="12192000" cy="6886800"/>
          </a:xfrm>
          <a:prstGeom prst="rect">
            <a:avLst/>
          </a:prstGeom>
          <a:noFill/>
          <a:ln>
            <a:noFill/>
          </a:ln>
        </p:spPr>
      </p:pic>
      <p:pic>
        <p:nvPicPr>
          <p:cNvPr id="839" name="Google Shape;839;p1"/>
          <p:cNvPicPr preferRelativeResize="0"/>
          <p:nvPr/>
        </p:nvPicPr>
        <p:blipFill rotWithShape="1">
          <a:blip r:embed="rId4">
            <a:alphaModFix/>
          </a:blip>
          <a:srcRect t="37510" b="-174"/>
          <a:stretch/>
        </p:blipFill>
        <p:spPr>
          <a:xfrm>
            <a:off x="0" y="2598345"/>
            <a:ext cx="12192000" cy="4297679"/>
          </a:xfrm>
          <a:prstGeom prst="rect">
            <a:avLst/>
          </a:prstGeom>
          <a:noFill/>
          <a:ln>
            <a:noFill/>
          </a:ln>
        </p:spPr>
      </p:pic>
      <p:sp>
        <p:nvSpPr>
          <p:cNvPr id="840" name="Google Shape;840;p1"/>
          <p:cNvSpPr txBox="1"/>
          <p:nvPr/>
        </p:nvSpPr>
        <p:spPr>
          <a:xfrm>
            <a:off x="5819541" y="2961972"/>
            <a:ext cx="6230945" cy="3939500"/>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Clr>
                <a:srgbClr val="000000"/>
              </a:buClr>
              <a:buSzPts val="4000"/>
              <a:buFont typeface="Arial"/>
              <a:buNone/>
            </a:pPr>
            <a:r>
              <a:rPr lang="cs-CZ" sz="4000" b="1" i="0" u="none" strike="noStrike" cap="none">
                <a:solidFill>
                  <a:schemeClr val="dk1"/>
                </a:solidFill>
                <a:latin typeface="Arial"/>
                <a:ea typeface="Arial"/>
                <a:cs typeface="Arial"/>
                <a:sym typeface="Arial"/>
              </a:rPr>
              <a:t>Lidské zdroje v sociálním podniku </a:t>
            </a:r>
            <a:endParaRPr/>
          </a:p>
          <a:p>
            <a:pPr marL="0" marR="0" lvl="0" indent="0" algn="l" rtl="0">
              <a:lnSpc>
                <a:spcPct val="150000"/>
              </a:lnSpc>
              <a:spcBef>
                <a:spcPts val="0"/>
              </a:spcBef>
              <a:spcAft>
                <a:spcPts val="0"/>
              </a:spcAft>
              <a:buClr>
                <a:srgbClr val="000000"/>
              </a:buClr>
              <a:buSzPts val="4000"/>
              <a:buFont typeface="Arial"/>
              <a:buNone/>
            </a:pPr>
            <a:r>
              <a:rPr lang="cs-CZ" sz="4000" b="1" i="0" u="none" strike="noStrike" cap="none">
                <a:solidFill>
                  <a:schemeClr val="dk1"/>
                </a:solidFill>
                <a:latin typeface="Arial"/>
                <a:ea typeface="Arial"/>
                <a:cs typeface="Arial"/>
                <a:sym typeface="Arial"/>
              </a:rPr>
              <a:t>aneb</a:t>
            </a:r>
            <a:endParaRPr/>
          </a:p>
          <a:p>
            <a:pPr marL="0" marR="0" lvl="0" indent="0" algn="l" rtl="0">
              <a:lnSpc>
                <a:spcPct val="150000"/>
              </a:lnSpc>
              <a:spcBef>
                <a:spcPts val="0"/>
              </a:spcBef>
              <a:spcAft>
                <a:spcPts val="0"/>
              </a:spcAft>
              <a:buClr>
                <a:srgbClr val="000000"/>
              </a:buClr>
              <a:buSzPts val="4000"/>
              <a:buFont typeface="Arial"/>
              <a:buNone/>
            </a:pPr>
            <a:r>
              <a:rPr lang="cs-CZ" sz="4000" b="1" i="0" u="none" strike="noStrike" cap="none">
                <a:solidFill>
                  <a:schemeClr val="dk1"/>
                </a:solidFill>
                <a:latin typeface="Arial"/>
                <a:ea typeface="Arial"/>
                <a:cs typeface="Arial"/>
                <a:sym typeface="Arial"/>
              </a:rPr>
              <a:t>Jak si vybudovat tým</a:t>
            </a:r>
            <a:endParaRPr/>
          </a:p>
          <a:p>
            <a:pPr marL="0" marR="0" lvl="0" indent="0" algn="l" rtl="0">
              <a:lnSpc>
                <a:spcPct val="600000"/>
              </a:lnSpc>
              <a:spcBef>
                <a:spcPts val="0"/>
              </a:spcBef>
              <a:spcAft>
                <a:spcPts val="0"/>
              </a:spcAft>
              <a:buNone/>
            </a:pPr>
            <a:endParaRPr sz="1000" b="1" i="0" u="none" strike="noStrike" cap="none">
              <a:solidFill>
                <a:schemeClr val="dk1"/>
              </a:solidFill>
              <a:latin typeface="Arial"/>
              <a:ea typeface="Arial"/>
              <a:cs typeface="Arial"/>
              <a:sym typeface="Aria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912"/>
        <p:cNvGrpSpPr/>
        <p:nvPr/>
      </p:nvGrpSpPr>
      <p:grpSpPr>
        <a:xfrm>
          <a:off x="0" y="0"/>
          <a:ext cx="0" cy="0"/>
          <a:chOff x="0" y="0"/>
          <a:chExt cx="0" cy="0"/>
        </a:xfrm>
      </p:grpSpPr>
      <p:sp>
        <p:nvSpPr>
          <p:cNvPr id="913" name="Google Shape;913;p9"/>
          <p:cNvSpPr txBox="1"/>
          <p:nvPr/>
        </p:nvSpPr>
        <p:spPr>
          <a:xfrm>
            <a:off x="1841500" y="317501"/>
            <a:ext cx="8674750" cy="564243"/>
          </a:xfrm>
          <a:prstGeom prst="rect">
            <a:avLst/>
          </a:prstGeom>
          <a:solidFill>
            <a:schemeClr val="lt1">
              <a:alpha val="0"/>
            </a:schemeClr>
          </a:solid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Clr>
                <a:srgbClr val="000000"/>
              </a:buClr>
              <a:buSzPts val="2800"/>
              <a:buFont typeface="Arial"/>
              <a:buNone/>
            </a:pPr>
            <a:r>
              <a:rPr lang="cs-CZ" sz="2800" b="1" i="0" u="none" strike="noStrike" cap="none">
                <a:solidFill>
                  <a:schemeClr val="dk1"/>
                </a:solidFill>
                <a:latin typeface="Helvetica Neue"/>
                <a:ea typeface="Helvetica Neue"/>
                <a:cs typeface="Helvetica Neue"/>
                <a:sym typeface="Helvetica Neue"/>
              </a:rPr>
              <a:t>Hodnoty Kunsthalle Praha</a:t>
            </a:r>
            <a:endParaRPr sz="4000" b="0" i="0" u="none" strike="noStrike" cap="none">
              <a:solidFill>
                <a:schemeClr val="dk1"/>
              </a:solidFill>
              <a:latin typeface="Helvetica Neue"/>
              <a:ea typeface="Helvetica Neue"/>
              <a:cs typeface="Helvetica Neue"/>
              <a:sym typeface="Helvetica Neue"/>
            </a:endParaRPr>
          </a:p>
        </p:txBody>
      </p:sp>
      <p:pic>
        <p:nvPicPr>
          <p:cNvPr id="914" name="Google Shape;914;p9"/>
          <p:cNvPicPr preferRelativeResize="0"/>
          <p:nvPr/>
        </p:nvPicPr>
        <p:blipFill rotWithShape="1">
          <a:blip r:embed="rId3">
            <a:alphaModFix/>
          </a:blip>
          <a:srcRect/>
          <a:stretch/>
        </p:blipFill>
        <p:spPr>
          <a:xfrm>
            <a:off x="9983046" y="6117590"/>
            <a:ext cx="299720" cy="299720"/>
          </a:xfrm>
          <a:prstGeom prst="rect">
            <a:avLst/>
          </a:prstGeom>
          <a:noFill/>
          <a:ln>
            <a:noFill/>
          </a:ln>
        </p:spPr>
      </p:pic>
      <p:sp>
        <p:nvSpPr>
          <p:cNvPr id="915" name="Google Shape;915;p9"/>
          <p:cNvSpPr txBox="1">
            <a:spLocks noGrp="1"/>
          </p:cNvSpPr>
          <p:nvPr>
            <p:ph type="body" idx="1"/>
          </p:nvPr>
        </p:nvSpPr>
        <p:spPr>
          <a:xfrm>
            <a:off x="1792236" y="2468431"/>
            <a:ext cx="8724014" cy="2607684"/>
          </a:xfrm>
          <a:prstGeom prst="rect">
            <a:avLst/>
          </a:prstGeom>
          <a:solidFill>
            <a:schemeClr val="lt1">
              <a:alpha val="0"/>
            </a:schemeClr>
          </a:solidFill>
          <a:ln>
            <a:noFill/>
          </a:ln>
        </p:spPr>
        <p:txBody>
          <a:bodyPr spcFirstLastPara="1" wrap="square" lIns="0" tIns="0" rIns="0" bIns="0" anchor="t" anchorCtr="0">
            <a:normAutofit fontScale="92500" lnSpcReduction="20000"/>
          </a:bodyPr>
          <a:lstStyle/>
          <a:p>
            <a:pPr marL="266700" lvl="0" indent="-216000" algn="l" rtl="0">
              <a:lnSpc>
                <a:spcPct val="100000"/>
              </a:lnSpc>
              <a:spcBef>
                <a:spcPts val="0"/>
              </a:spcBef>
              <a:spcAft>
                <a:spcPts val="0"/>
              </a:spcAft>
              <a:buSzPct val="151351"/>
              <a:buFont typeface="Arial"/>
              <a:buChar char="•"/>
            </a:pPr>
            <a:r>
              <a:rPr lang="cs-CZ" sz="2000"/>
              <a:t>ICOM etický kodex</a:t>
            </a:r>
            <a:endParaRPr sz="2000"/>
          </a:p>
          <a:p>
            <a:pPr marL="266700" lvl="0" indent="-38199" algn="l" rtl="0">
              <a:lnSpc>
                <a:spcPct val="100000"/>
              </a:lnSpc>
              <a:spcBef>
                <a:spcPts val="0"/>
              </a:spcBef>
              <a:spcAft>
                <a:spcPts val="0"/>
              </a:spcAft>
              <a:buSzPct val="151351"/>
              <a:buFont typeface="Arial"/>
              <a:buNone/>
            </a:pPr>
            <a:endParaRPr sz="2000"/>
          </a:p>
          <a:p>
            <a:pPr marL="266700" lvl="0" indent="-216000" algn="l" rtl="0">
              <a:lnSpc>
                <a:spcPct val="100000"/>
              </a:lnSpc>
              <a:spcBef>
                <a:spcPts val="0"/>
              </a:spcBef>
              <a:spcAft>
                <a:spcPts val="0"/>
              </a:spcAft>
              <a:buSzPct val="151351"/>
              <a:buFont typeface="Arial"/>
              <a:buChar char="•"/>
            </a:pPr>
            <a:r>
              <a:rPr lang="cs-CZ" sz="2000"/>
              <a:t>Nezávislost a iniciativa</a:t>
            </a:r>
            <a:endParaRPr/>
          </a:p>
          <a:p>
            <a:pPr marL="266700" lvl="0" indent="-216000" algn="l" rtl="0">
              <a:lnSpc>
                <a:spcPct val="100000"/>
              </a:lnSpc>
              <a:spcBef>
                <a:spcPts val="0"/>
              </a:spcBef>
              <a:spcAft>
                <a:spcPts val="0"/>
              </a:spcAft>
              <a:buSzPct val="151351"/>
              <a:buFont typeface="Arial"/>
              <a:buChar char="•"/>
            </a:pPr>
            <a:r>
              <a:rPr lang="cs-CZ" sz="2000"/>
              <a:t>Mezinárodní přesah</a:t>
            </a:r>
            <a:endParaRPr sz="2000"/>
          </a:p>
          <a:p>
            <a:pPr marL="266700" lvl="0" indent="-216000" algn="l" rtl="0">
              <a:lnSpc>
                <a:spcPct val="100000"/>
              </a:lnSpc>
              <a:spcBef>
                <a:spcPts val="0"/>
              </a:spcBef>
              <a:spcAft>
                <a:spcPts val="0"/>
              </a:spcAft>
              <a:buSzPct val="151351"/>
              <a:buFont typeface="Arial"/>
              <a:buChar char="•"/>
            </a:pPr>
            <a:r>
              <a:rPr lang="cs-CZ" sz="2000"/>
              <a:t>Spolupráce</a:t>
            </a:r>
            <a:endParaRPr sz="2000"/>
          </a:p>
          <a:p>
            <a:pPr marL="266700" lvl="0" indent="-216000" algn="l" rtl="0">
              <a:lnSpc>
                <a:spcPct val="100000"/>
              </a:lnSpc>
              <a:spcBef>
                <a:spcPts val="0"/>
              </a:spcBef>
              <a:spcAft>
                <a:spcPts val="0"/>
              </a:spcAft>
              <a:buSzPct val="151351"/>
              <a:buFont typeface="Arial"/>
              <a:buChar char="•"/>
            </a:pPr>
            <a:r>
              <a:rPr lang="cs-CZ" sz="2000"/>
              <a:t>Stipendia, vzdělávání se &amp; objevování a výzkum</a:t>
            </a:r>
            <a:endParaRPr sz="2000"/>
          </a:p>
          <a:p>
            <a:pPr marL="266700" lvl="0" indent="-216000" algn="l" rtl="0">
              <a:lnSpc>
                <a:spcPct val="100000"/>
              </a:lnSpc>
              <a:spcBef>
                <a:spcPts val="0"/>
              </a:spcBef>
              <a:spcAft>
                <a:spcPts val="0"/>
              </a:spcAft>
              <a:buSzPct val="151351"/>
              <a:buFont typeface="Arial"/>
              <a:buChar char="•"/>
            </a:pPr>
            <a:r>
              <a:rPr lang="cs-CZ" sz="2000"/>
              <a:t>Pluralita, účast, Inkluze</a:t>
            </a:r>
            <a:endParaRPr sz="2000"/>
          </a:p>
          <a:p>
            <a:pPr marL="266700" lvl="0" indent="-216000" algn="l" rtl="0">
              <a:lnSpc>
                <a:spcPct val="100000"/>
              </a:lnSpc>
              <a:spcBef>
                <a:spcPts val="0"/>
              </a:spcBef>
              <a:spcAft>
                <a:spcPts val="0"/>
              </a:spcAft>
              <a:buSzPct val="151351"/>
              <a:buFont typeface="Arial"/>
              <a:buChar char="•"/>
            </a:pPr>
            <a:r>
              <a:rPr lang="cs-CZ" sz="2000"/>
              <a:t>Multi-disciplinarita</a:t>
            </a:r>
            <a:endParaRPr sz="2000"/>
          </a:p>
          <a:p>
            <a:pPr marL="266700" lvl="0" indent="-38199" algn="l" rtl="0">
              <a:lnSpc>
                <a:spcPct val="100000"/>
              </a:lnSpc>
              <a:spcBef>
                <a:spcPts val="0"/>
              </a:spcBef>
              <a:spcAft>
                <a:spcPts val="0"/>
              </a:spcAft>
              <a:buSzPct val="151351"/>
              <a:buFont typeface="Arial"/>
              <a:buNone/>
            </a:pPr>
            <a:endParaRPr sz="2000"/>
          </a:p>
          <a:p>
            <a:pPr marL="266700" lvl="0" indent="-216000" algn="l" rtl="0">
              <a:lnSpc>
                <a:spcPct val="100000"/>
              </a:lnSpc>
              <a:spcBef>
                <a:spcPts val="0"/>
              </a:spcBef>
              <a:spcAft>
                <a:spcPts val="0"/>
              </a:spcAft>
              <a:buSzPct val="151351"/>
              <a:buFont typeface="Arial"/>
              <a:buChar char="•"/>
            </a:pPr>
            <a:r>
              <a:rPr lang="cs-CZ" sz="2000"/>
              <a:t>Založené na profesionalitě a odbornosti</a:t>
            </a:r>
            <a:endParaRPr sz="2000"/>
          </a:p>
          <a:p>
            <a:pPr marL="266700" lvl="0" indent="-216000" algn="l" rtl="0">
              <a:lnSpc>
                <a:spcPct val="100000"/>
              </a:lnSpc>
              <a:spcBef>
                <a:spcPts val="0"/>
              </a:spcBef>
              <a:spcAft>
                <a:spcPts val="0"/>
              </a:spcAft>
              <a:buSzPct val="151351"/>
              <a:buFont typeface="Arial"/>
              <a:buChar char="•"/>
            </a:pPr>
            <a:r>
              <a:rPr lang="cs-CZ" sz="2000"/>
              <a:t>Udržitelnost</a:t>
            </a:r>
            <a:endParaRPr sz="2000"/>
          </a:p>
          <a:p>
            <a:pPr marL="266700" lvl="0" indent="-38199" algn="l" rtl="0">
              <a:lnSpc>
                <a:spcPct val="100000"/>
              </a:lnSpc>
              <a:spcBef>
                <a:spcPts val="0"/>
              </a:spcBef>
              <a:spcAft>
                <a:spcPts val="0"/>
              </a:spcAft>
              <a:buSzPct val="151351"/>
              <a:buFont typeface="Arial"/>
              <a:buNone/>
            </a:pPr>
            <a:endParaRPr sz="2000"/>
          </a:p>
        </p:txBody>
      </p:sp>
      <p:pic>
        <p:nvPicPr>
          <p:cNvPr id="916" name="Google Shape;916;p9" descr="Obsah obrázku text, Písmo, logo&#10;&#10;Popis byl vytvořen automaticky"/>
          <p:cNvPicPr preferRelativeResize="0"/>
          <p:nvPr/>
        </p:nvPicPr>
        <p:blipFill rotWithShape="1">
          <a:blip r:embed="rId4">
            <a:alphaModFix/>
          </a:blip>
          <a:srcRect/>
          <a:stretch/>
        </p:blipFill>
        <p:spPr>
          <a:xfrm>
            <a:off x="7943850" y="411226"/>
            <a:ext cx="4248150" cy="797995"/>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921"/>
        <p:cNvGrpSpPr/>
        <p:nvPr/>
      </p:nvGrpSpPr>
      <p:grpSpPr>
        <a:xfrm>
          <a:off x="0" y="0"/>
          <a:ext cx="0" cy="0"/>
          <a:chOff x="0" y="0"/>
          <a:chExt cx="0" cy="0"/>
        </a:xfrm>
      </p:grpSpPr>
      <p:sp>
        <p:nvSpPr>
          <p:cNvPr id="922" name="Google Shape;922;p10"/>
          <p:cNvSpPr txBox="1"/>
          <p:nvPr/>
        </p:nvSpPr>
        <p:spPr>
          <a:xfrm>
            <a:off x="1841500" y="317501"/>
            <a:ext cx="8674750" cy="564243"/>
          </a:xfrm>
          <a:prstGeom prst="rect">
            <a:avLst/>
          </a:prstGeom>
          <a:solidFill>
            <a:schemeClr val="lt1">
              <a:alpha val="0"/>
            </a:schemeClr>
          </a:solid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Clr>
                <a:srgbClr val="000000"/>
              </a:buClr>
              <a:buSzPts val="2800"/>
              <a:buFont typeface="Arial"/>
              <a:buNone/>
            </a:pPr>
            <a:r>
              <a:rPr lang="cs-CZ" sz="2800" b="1" i="0" u="none" strike="noStrike" cap="none">
                <a:solidFill>
                  <a:schemeClr val="dk1"/>
                </a:solidFill>
                <a:latin typeface="Helvetica Neue"/>
                <a:ea typeface="Helvetica Neue"/>
                <a:cs typeface="Helvetica Neue"/>
                <a:sym typeface="Helvetica Neue"/>
              </a:rPr>
              <a:t>Cíle</a:t>
            </a:r>
            <a:endParaRPr sz="4000" b="0" i="0" u="none" strike="noStrike" cap="none">
              <a:solidFill>
                <a:schemeClr val="dk1"/>
              </a:solidFill>
              <a:latin typeface="Helvetica Neue"/>
              <a:ea typeface="Helvetica Neue"/>
              <a:cs typeface="Helvetica Neue"/>
              <a:sym typeface="Helvetica Neue"/>
            </a:endParaRPr>
          </a:p>
        </p:txBody>
      </p:sp>
      <p:pic>
        <p:nvPicPr>
          <p:cNvPr id="923" name="Google Shape;923;p10"/>
          <p:cNvPicPr preferRelativeResize="0"/>
          <p:nvPr/>
        </p:nvPicPr>
        <p:blipFill rotWithShape="1">
          <a:blip r:embed="rId3">
            <a:alphaModFix/>
          </a:blip>
          <a:srcRect/>
          <a:stretch/>
        </p:blipFill>
        <p:spPr>
          <a:xfrm>
            <a:off x="9983046" y="6117590"/>
            <a:ext cx="299720" cy="299720"/>
          </a:xfrm>
          <a:prstGeom prst="rect">
            <a:avLst/>
          </a:prstGeom>
          <a:noFill/>
          <a:ln>
            <a:noFill/>
          </a:ln>
        </p:spPr>
      </p:pic>
      <p:sp>
        <p:nvSpPr>
          <p:cNvPr id="924" name="Google Shape;924;p10"/>
          <p:cNvSpPr txBox="1">
            <a:spLocks noGrp="1"/>
          </p:cNvSpPr>
          <p:nvPr>
            <p:ph type="body" idx="1"/>
          </p:nvPr>
        </p:nvSpPr>
        <p:spPr>
          <a:xfrm>
            <a:off x="1792236" y="2468431"/>
            <a:ext cx="8724014" cy="2607684"/>
          </a:xfrm>
          <a:prstGeom prst="rect">
            <a:avLst/>
          </a:prstGeom>
          <a:solidFill>
            <a:schemeClr val="lt1">
              <a:alpha val="0"/>
            </a:schemeClr>
          </a:solidFill>
          <a:ln>
            <a:noFill/>
          </a:ln>
        </p:spPr>
        <p:txBody>
          <a:bodyPr spcFirstLastPara="1" wrap="square" lIns="0" tIns="0" rIns="0" bIns="0" anchor="t" anchorCtr="0">
            <a:normAutofit lnSpcReduction="10000"/>
          </a:bodyPr>
          <a:lstStyle/>
          <a:p>
            <a:pPr marL="266700" lvl="0" indent="-38199" algn="l" rtl="0">
              <a:lnSpc>
                <a:spcPct val="100000"/>
              </a:lnSpc>
              <a:spcBef>
                <a:spcPts val="0"/>
              </a:spcBef>
              <a:spcAft>
                <a:spcPts val="0"/>
              </a:spcAft>
              <a:buSzPts val="2800"/>
              <a:buFont typeface="Arial"/>
              <a:buNone/>
            </a:pPr>
            <a:endParaRPr sz="2000"/>
          </a:p>
          <a:p>
            <a:pPr marL="266700" lvl="0" indent="-216000" algn="l" rtl="0">
              <a:lnSpc>
                <a:spcPct val="100000"/>
              </a:lnSpc>
              <a:spcBef>
                <a:spcPts val="0"/>
              </a:spcBef>
              <a:spcAft>
                <a:spcPts val="0"/>
              </a:spcAft>
              <a:buSzPts val="2800"/>
              <a:buFont typeface="Arial"/>
              <a:buChar char="•"/>
            </a:pPr>
            <a:r>
              <a:rPr lang="cs-CZ" sz="2000"/>
              <a:t>Mezinárodní i lokální společenská a umělecká prestiž</a:t>
            </a:r>
            <a:endParaRPr/>
          </a:p>
          <a:p>
            <a:pPr marL="266700" lvl="0" indent="-216000" algn="l" rtl="0">
              <a:lnSpc>
                <a:spcPct val="100000"/>
              </a:lnSpc>
              <a:spcBef>
                <a:spcPts val="0"/>
              </a:spcBef>
              <a:spcAft>
                <a:spcPts val="0"/>
              </a:spcAft>
              <a:buSzPts val="2800"/>
              <a:buFont typeface="Arial"/>
              <a:buChar char="•"/>
            </a:pPr>
            <a:r>
              <a:rPr lang="cs-CZ" sz="2000"/>
              <a:t>Kvalitní výstavy</a:t>
            </a:r>
            <a:endParaRPr sz="2000"/>
          </a:p>
          <a:p>
            <a:pPr marL="266700" lvl="0" indent="-216000" algn="l" rtl="0">
              <a:lnSpc>
                <a:spcPct val="100000"/>
              </a:lnSpc>
              <a:spcBef>
                <a:spcPts val="0"/>
              </a:spcBef>
              <a:spcAft>
                <a:spcPts val="0"/>
              </a:spcAft>
              <a:buSzPts val="2800"/>
              <a:buFont typeface="Arial"/>
              <a:buChar char="•"/>
            </a:pPr>
            <a:r>
              <a:rPr lang="cs-CZ" sz="2000"/>
              <a:t>Vzdělávací programy</a:t>
            </a:r>
            <a:endParaRPr sz="2000"/>
          </a:p>
          <a:p>
            <a:pPr marL="266700" lvl="0" indent="-216000" algn="l" rtl="0">
              <a:lnSpc>
                <a:spcPct val="100000"/>
              </a:lnSpc>
              <a:spcBef>
                <a:spcPts val="0"/>
              </a:spcBef>
              <a:spcAft>
                <a:spcPts val="0"/>
              </a:spcAft>
              <a:buSzPts val="2800"/>
              <a:buFont typeface="Arial"/>
              <a:buChar char="•"/>
            </a:pPr>
            <a:r>
              <a:rPr lang="cs-CZ" sz="2000"/>
              <a:t>Odborné publikace</a:t>
            </a:r>
            <a:endParaRPr sz="2000"/>
          </a:p>
          <a:p>
            <a:pPr marL="266700" lvl="0" indent="-216000" algn="l" rtl="0">
              <a:lnSpc>
                <a:spcPct val="100000"/>
              </a:lnSpc>
              <a:spcBef>
                <a:spcPts val="0"/>
              </a:spcBef>
              <a:spcAft>
                <a:spcPts val="0"/>
              </a:spcAft>
              <a:buSzPts val="2800"/>
              <a:buFont typeface="Arial"/>
              <a:buChar char="•"/>
            </a:pPr>
            <a:r>
              <a:rPr lang="cs-CZ" sz="2000"/>
              <a:t>Rozvoj umělecké hodnoty sbírky nadace</a:t>
            </a:r>
            <a:endParaRPr sz="2000"/>
          </a:p>
          <a:p>
            <a:pPr marL="266700" lvl="0" indent="-216000" algn="l" rtl="0">
              <a:lnSpc>
                <a:spcPct val="100000"/>
              </a:lnSpc>
              <a:spcBef>
                <a:spcPts val="0"/>
              </a:spcBef>
              <a:spcAft>
                <a:spcPts val="0"/>
              </a:spcAft>
              <a:buSzPts val="2800"/>
              <a:buFont typeface="Arial"/>
              <a:buChar char="•"/>
            </a:pPr>
            <a:r>
              <a:rPr lang="cs-CZ" sz="2000"/>
              <a:t>Vybudování členské základny</a:t>
            </a:r>
            <a:endParaRPr/>
          </a:p>
          <a:p>
            <a:pPr marL="266700" lvl="0" indent="-216000" algn="l" rtl="0">
              <a:lnSpc>
                <a:spcPct val="100000"/>
              </a:lnSpc>
              <a:spcBef>
                <a:spcPts val="0"/>
              </a:spcBef>
              <a:spcAft>
                <a:spcPts val="0"/>
              </a:spcAft>
              <a:buSzPts val="2800"/>
              <a:buFont typeface="Arial"/>
              <a:buChar char="•"/>
            </a:pPr>
            <a:r>
              <a:rPr lang="cs-CZ" sz="2000"/>
              <a:t>Zajištění vysoké návštěvnosti </a:t>
            </a:r>
            <a:endParaRPr/>
          </a:p>
          <a:p>
            <a:pPr marL="266700" lvl="0" indent="-216000" algn="l" rtl="0">
              <a:lnSpc>
                <a:spcPct val="100000"/>
              </a:lnSpc>
              <a:spcBef>
                <a:spcPts val="0"/>
              </a:spcBef>
              <a:spcAft>
                <a:spcPts val="0"/>
              </a:spcAft>
              <a:buSzPts val="2800"/>
              <a:buFont typeface="Arial"/>
              <a:buChar char="•"/>
            </a:pPr>
            <a:r>
              <a:rPr lang="cs-CZ" sz="2000"/>
              <a:t>Finanční stabilita</a:t>
            </a:r>
            <a:endParaRPr sz="2000"/>
          </a:p>
          <a:p>
            <a:pPr marL="266700" lvl="0" indent="-38199" algn="l" rtl="0">
              <a:lnSpc>
                <a:spcPct val="100000"/>
              </a:lnSpc>
              <a:spcBef>
                <a:spcPts val="0"/>
              </a:spcBef>
              <a:spcAft>
                <a:spcPts val="0"/>
              </a:spcAft>
              <a:buSzPts val="2800"/>
              <a:buFont typeface="Arial"/>
              <a:buNone/>
            </a:pPr>
            <a:endParaRPr sz="2000"/>
          </a:p>
        </p:txBody>
      </p:sp>
      <p:pic>
        <p:nvPicPr>
          <p:cNvPr id="925" name="Google Shape;925;p10" descr="Obsah obrázku text, Písmo, logo&#10;&#10;Popis byl vytvořen automaticky"/>
          <p:cNvPicPr preferRelativeResize="0"/>
          <p:nvPr/>
        </p:nvPicPr>
        <p:blipFill rotWithShape="1">
          <a:blip r:embed="rId4">
            <a:alphaModFix/>
          </a:blip>
          <a:srcRect/>
          <a:stretch/>
        </p:blipFill>
        <p:spPr>
          <a:xfrm>
            <a:off x="7943850" y="317501"/>
            <a:ext cx="4248150" cy="797995"/>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929"/>
        <p:cNvGrpSpPr/>
        <p:nvPr/>
      </p:nvGrpSpPr>
      <p:grpSpPr>
        <a:xfrm>
          <a:off x="0" y="0"/>
          <a:ext cx="0" cy="0"/>
          <a:chOff x="0" y="0"/>
          <a:chExt cx="0" cy="0"/>
        </a:xfrm>
      </p:grpSpPr>
      <p:sp>
        <p:nvSpPr>
          <p:cNvPr id="930" name="Google Shape;930;p11"/>
          <p:cNvSpPr txBox="1">
            <a:spLocks noGrp="1"/>
          </p:cNvSpPr>
          <p:nvPr>
            <p:ph type="body" idx="1"/>
          </p:nvPr>
        </p:nvSpPr>
        <p:spPr>
          <a:xfrm>
            <a:off x="441325" y="4164495"/>
            <a:ext cx="10860088" cy="2619481"/>
          </a:xfrm>
          <a:prstGeom prst="rect">
            <a:avLst/>
          </a:prstGeom>
          <a:noFill/>
          <a:ln>
            <a:noFill/>
          </a:ln>
        </p:spPr>
        <p:txBody>
          <a:bodyPr spcFirstLastPara="1" wrap="square" lIns="91425" tIns="45700" rIns="91425" bIns="45700" anchor="t" anchorCtr="0">
            <a:noAutofit/>
          </a:bodyPr>
          <a:lstStyle/>
          <a:p>
            <a:pPr marL="457200" lvl="0" indent="-228600" algn="l" rtl="0">
              <a:lnSpc>
                <a:spcPct val="145454"/>
              </a:lnSpc>
              <a:spcBef>
                <a:spcPts val="0"/>
              </a:spcBef>
              <a:spcAft>
                <a:spcPts val="0"/>
              </a:spcAft>
              <a:buClr>
                <a:schemeClr val="lt1"/>
              </a:buClr>
              <a:buSzPts val="9600"/>
              <a:buNone/>
            </a:pPr>
            <a:r>
              <a:rPr lang="cs-CZ" sz="6600"/>
              <a:t>TALENT AUDIT</a:t>
            </a:r>
            <a:endParaRPr/>
          </a:p>
        </p:txBody>
      </p:sp>
      <p:sp>
        <p:nvSpPr>
          <p:cNvPr id="931" name="Google Shape;931;p11"/>
          <p:cNvSpPr txBox="1">
            <a:spLocks noGrp="1"/>
          </p:cNvSpPr>
          <p:nvPr>
            <p:ph type="body" idx="2"/>
          </p:nvPr>
        </p:nvSpPr>
        <p:spPr>
          <a:xfrm>
            <a:off x="441324" y="508000"/>
            <a:ext cx="2411206" cy="1079357"/>
          </a:xfrm>
          <a:prstGeom prst="rect">
            <a:avLst/>
          </a:prstGeom>
          <a:noFill/>
          <a:ln>
            <a:noFill/>
          </a:ln>
        </p:spPr>
        <p:txBody>
          <a:bodyPr spcFirstLastPara="1" wrap="square" lIns="91425" tIns="45700" rIns="91425" bIns="45700" anchor="t" anchorCtr="0">
            <a:noAutofit/>
          </a:bodyPr>
          <a:lstStyle/>
          <a:p>
            <a:pPr marL="457200" lvl="0" indent="-228600" algn="l" rtl="0">
              <a:lnSpc>
                <a:spcPct val="90000"/>
              </a:lnSpc>
              <a:spcBef>
                <a:spcPts val="1000"/>
              </a:spcBef>
              <a:spcAft>
                <a:spcPts val="0"/>
              </a:spcAft>
              <a:buClr>
                <a:schemeClr val="lt1"/>
              </a:buClr>
              <a:buSzPts val="7000"/>
              <a:buNone/>
            </a:pPr>
            <a:r>
              <a:rPr lang="cs-CZ"/>
              <a:t>02</a:t>
            </a:r>
            <a:endParaRPr/>
          </a:p>
        </p:txBody>
      </p:sp>
      <p:pic>
        <p:nvPicPr>
          <p:cNvPr id="932" name="Google Shape;932;p11" descr="Obsah obrázku text, Písmo, logo&#10;&#10;Popis byl vytvořen automaticky"/>
          <p:cNvPicPr preferRelativeResize="0"/>
          <p:nvPr/>
        </p:nvPicPr>
        <p:blipFill rotWithShape="1">
          <a:blip r:embed="rId3">
            <a:alphaModFix/>
          </a:blip>
          <a:srcRect/>
          <a:stretch/>
        </p:blipFill>
        <p:spPr>
          <a:xfrm>
            <a:off x="7943850" y="338271"/>
            <a:ext cx="4248150" cy="797995"/>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937"/>
        <p:cNvGrpSpPr/>
        <p:nvPr/>
      </p:nvGrpSpPr>
      <p:grpSpPr>
        <a:xfrm>
          <a:off x="0" y="0"/>
          <a:ext cx="0" cy="0"/>
          <a:chOff x="0" y="0"/>
          <a:chExt cx="0" cy="0"/>
        </a:xfrm>
      </p:grpSpPr>
      <p:sp>
        <p:nvSpPr>
          <p:cNvPr id="938" name="Google Shape;938;p12"/>
          <p:cNvSpPr txBox="1">
            <a:spLocks noGrp="1"/>
          </p:cNvSpPr>
          <p:nvPr>
            <p:ph type="body" idx="1"/>
          </p:nvPr>
        </p:nvSpPr>
        <p:spPr>
          <a:xfrm>
            <a:off x="687341" y="269876"/>
            <a:ext cx="4607469" cy="413816"/>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2100"/>
              <a:buNone/>
            </a:pPr>
            <a:r>
              <a:rPr lang="cs-CZ" sz="2800"/>
              <a:t>PROČ TALENT AUDIT? </a:t>
            </a:r>
            <a:endParaRPr/>
          </a:p>
          <a:p>
            <a:pPr marL="0" lvl="0" indent="0" algn="l" rtl="0">
              <a:lnSpc>
                <a:spcPct val="100000"/>
              </a:lnSpc>
              <a:spcBef>
                <a:spcPts val="0"/>
              </a:spcBef>
              <a:spcAft>
                <a:spcPts val="0"/>
              </a:spcAft>
              <a:buClr>
                <a:schemeClr val="dk1"/>
              </a:buClr>
              <a:buSzPts val="2100"/>
              <a:buNone/>
            </a:pPr>
            <a:r>
              <a:rPr lang="cs-CZ" sz="2800"/>
              <a:t>A CO TO JE?</a:t>
            </a:r>
            <a:endParaRPr/>
          </a:p>
        </p:txBody>
      </p:sp>
      <p:sp>
        <p:nvSpPr>
          <p:cNvPr id="939" name="Google Shape;939;p12"/>
          <p:cNvSpPr txBox="1">
            <a:spLocks noGrp="1"/>
          </p:cNvSpPr>
          <p:nvPr>
            <p:ph type="body" idx="2"/>
          </p:nvPr>
        </p:nvSpPr>
        <p:spPr>
          <a:xfrm>
            <a:off x="687341" y="683692"/>
            <a:ext cx="4607469" cy="452574"/>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Clr>
                <a:schemeClr val="dk1"/>
              </a:buClr>
              <a:buSzPts val="1800"/>
              <a:buNone/>
            </a:pPr>
            <a:endParaRPr/>
          </a:p>
        </p:txBody>
      </p:sp>
      <p:sp>
        <p:nvSpPr>
          <p:cNvPr id="940" name="Google Shape;940;p12"/>
          <p:cNvSpPr txBox="1">
            <a:spLocks noGrp="1"/>
          </p:cNvSpPr>
          <p:nvPr>
            <p:ph type="body" idx="3"/>
          </p:nvPr>
        </p:nvSpPr>
        <p:spPr>
          <a:xfrm>
            <a:off x="687389" y="1266092"/>
            <a:ext cx="10834052" cy="5001846"/>
          </a:xfrm>
          <a:prstGeom prst="rect">
            <a:avLst/>
          </a:prstGeom>
          <a:noFill/>
          <a:ln>
            <a:noFill/>
          </a:ln>
        </p:spPr>
        <p:txBody>
          <a:bodyPr spcFirstLastPara="1" wrap="square" lIns="91425" tIns="45700" rIns="91425" bIns="45700" anchor="t" anchorCtr="0">
            <a:normAutofit fontScale="25000" lnSpcReduction="20000"/>
          </a:bodyPr>
          <a:lstStyle/>
          <a:p>
            <a:pPr marL="0" lvl="0" indent="0" algn="l" rtl="0">
              <a:lnSpc>
                <a:spcPct val="114285"/>
              </a:lnSpc>
              <a:spcBef>
                <a:spcPts val="0"/>
              </a:spcBef>
              <a:spcAft>
                <a:spcPts val="0"/>
              </a:spcAft>
              <a:buSzPct val="280000"/>
              <a:buNone/>
            </a:pPr>
            <a:r>
              <a:rPr lang="cs-CZ" sz="2000" b="0"/>
              <a:t> </a:t>
            </a:r>
            <a:r>
              <a:rPr lang="cs-CZ" sz="1600">
                <a:solidFill>
                  <a:schemeClr val="dk1"/>
                </a:solidFill>
                <a:latin typeface="Arial"/>
                <a:ea typeface="Arial"/>
                <a:cs typeface="Arial"/>
                <a:sym typeface="Arial"/>
              </a:rPr>
              <a:t>.</a:t>
            </a:r>
            <a:r>
              <a:rPr lang="cs-CZ" sz="2000" b="0"/>
              <a:t>   </a:t>
            </a:r>
            <a:br>
              <a:rPr lang="cs-CZ" sz="2000" b="0"/>
            </a:br>
            <a:r>
              <a:rPr lang="cs-CZ" sz="2000" b="0"/>
              <a:t/>
            </a:r>
            <a:br>
              <a:rPr lang="cs-CZ" sz="2000" b="0"/>
            </a:br>
            <a:endParaRPr sz="2000" b="0"/>
          </a:p>
          <a:p>
            <a:pPr marL="0" lvl="0" indent="0" algn="l" rtl="0">
              <a:lnSpc>
                <a:spcPct val="114285"/>
              </a:lnSpc>
              <a:spcBef>
                <a:spcPts val="0"/>
              </a:spcBef>
              <a:spcAft>
                <a:spcPts val="0"/>
              </a:spcAft>
              <a:buSzPct val="280000"/>
              <a:buNone/>
            </a:pPr>
            <a:endParaRPr sz="2000" i="0" u="sng">
              <a:solidFill>
                <a:srgbClr val="75787B"/>
              </a:solidFill>
              <a:latin typeface="Arial"/>
              <a:ea typeface="Arial"/>
              <a:cs typeface="Arial"/>
              <a:sym typeface="Arial"/>
            </a:endParaRPr>
          </a:p>
          <a:p>
            <a:pPr marL="0" lvl="0" indent="0" algn="l" rtl="0">
              <a:lnSpc>
                <a:spcPct val="114285"/>
              </a:lnSpc>
              <a:spcBef>
                <a:spcPts val="0"/>
              </a:spcBef>
              <a:spcAft>
                <a:spcPts val="0"/>
              </a:spcAft>
              <a:buSzPct val="280000"/>
              <a:buNone/>
            </a:pPr>
            <a:endParaRPr sz="2000" b="0" u="sng">
              <a:solidFill>
                <a:srgbClr val="75787B"/>
              </a:solidFill>
            </a:endParaRPr>
          </a:p>
          <a:p>
            <a:pPr marL="0" lvl="0" indent="0" algn="l" rtl="0">
              <a:lnSpc>
                <a:spcPct val="114285"/>
              </a:lnSpc>
              <a:spcBef>
                <a:spcPts val="0"/>
              </a:spcBef>
              <a:spcAft>
                <a:spcPts val="0"/>
              </a:spcAft>
              <a:buSzPct val="58333"/>
              <a:buNone/>
            </a:pPr>
            <a:r>
              <a:rPr lang="cs-CZ" sz="9600" b="0" i="0" u="sng">
                <a:solidFill>
                  <a:srgbClr val="75787B"/>
                </a:solidFill>
                <a:latin typeface="Arial"/>
                <a:ea typeface="Arial"/>
                <a:cs typeface="Arial"/>
                <a:sym typeface="Arial"/>
              </a:rPr>
              <a:t>Rekapitulace </a:t>
            </a:r>
            <a:r>
              <a:rPr lang="cs-CZ" sz="9600" u="sng">
                <a:solidFill>
                  <a:srgbClr val="75787B"/>
                </a:solidFill>
              </a:rPr>
              <a:t>HR aktiv vůči krátkodobým i dlouhodobým cílům</a:t>
            </a:r>
            <a:endParaRPr/>
          </a:p>
          <a:p>
            <a:pPr marL="0" lvl="0" indent="0" algn="l" rtl="0">
              <a:lnSpc>
                <a:spcPct val="114285"/>
              </a:lnSpc>
              <a:spcBef>
                <a:spcPts val="0"/>
              </a:spcBef>
              <a:spcAft>
                <a:spcPts val="0"/>
              </a:spcAft>
              <a:buSzPct val="58333"/>
              <a:buNone/>
            </a:pPr>
            <a:endParaRPr sz="9600" b="0" i="0" u="sng">
              <a:solidFill>
                <a:srgbClr val="75787B"/>
              </a:solidFill>
              <a:latin typeface="Arial"/>
              <a:ea typeface="Arial"/>
              <a:cs typeface="Arial"/>
              <a:sym typeface="Arial"/>
            </a:endParaRPr>
          </a:p>
          <a:p>
            <a:pPr marL="0" lvl="0" indent="0" algn="l" rtl="0">
              <a:lnSpc>
                <a:spcPct val="114285"/>
              </a:lnSpc>
              <a:spcBef>
                <a:spcPts val="0"/>
              </a:spcBef>
              <a:spcAft>
                <a:spcPts val="0"/>
              </a:spcAft>
              <a:buSzPct val="58333"/>
              <a:buNone/>
            </a:pPr>
            <a:r>
              <a:rPr lang="cs-CZ" sz="9600" b="0" i="0" u="sng">
                <a:solidFill>
                  <a:srgbClr val="75787B"/>
                </a:solidFill>
                <a:latin typeface="Arial"/>
                <a:ea typeface="Arial"/>
                <a:cs typeface="Arial"/>
                <a:sym typeface="Arial"/>
              </a:rPr>
              <a:t>Analyzuje</a:t>
            </a:r>
            <a:r>
              <a:rPr lang="cs-CZ" sz="9600" b="0" i="0" u="none" strike="noStrike">
                <a:solidFill>
                  <a:srgbClr val="75787B"/>
                </a:solidFill>
                <a:latin typeface="Arial"/>
                <a:ea typeface="Arial"/>
                <a:cs typeface="Arial"/>
                <a:sym typeface="Arial"/>
              </a:rPr>
              <a:t> jaké jsou právě teď </a:t>
            </a:r>
            <a:r>
              <a:rPr lang="cs-CZ" sz="9600" b="0" i="0" u="sng">
                <a:solidFill>
                  <a:srgbClr val="75787B"/>
                </a:solidFill>
                <a:latin typeface="Arial"/>
                <a:ea typeface="Arial"/>
                <a:cs typeface="Arial"/>
                <a:sym typeface="Arial"/>
              </a:rPr>
              <a:t>schopnosti</a:t>
            </a:r>
            <a:r>
              <a:rPr lang="cs-CZ" sz="9600" b="0" i="0" u="none" strike="noStrike">
                <a:solidFill>
                  <a:srgbClr val="75787B"/>
                </a:solidFill>
                <a:latin typeface="Arial"/>
                <a:ea typeface="Arial"/>
                <a:cs typeface="Arial"/>
                <a:sym typeface="Arial"/>
              </a:rPr>
              <a:t> našeho týmu a </a:t>
            </a:r>
            <a:r>
              <a:rPr lang="cs-CZ" sz="9600" b="0" i="0" u="sng">
                <a:solidFill>
                  <a:srgbClr val="75787B"/>
                </a:solidFill>
                <a:latin typeface="Arial"/>
                <a:ea typeface="Arial"/>
                <a:cs typeface="Arial"/>
                <a:sym typeface="Arial"/>
              </a:rPr>
              <a:t>mapuje</a:t>
            </a:r>
            <a:r>
              <a:rPr lang="cs-CZ" sz="9600" b="0" i="0" u="none" strike="noStrike">
                <a:solidFill>
                  <a:srgbClr val="75787B"/>
                </a:solidFill>
                <a:latin typeface="Arial"/>
                <a:ea typeface="Arial"/>
                <a:cs typeface="Arial"/>
                <a:sym typeface="Arial"/>
              </a:rPr>
              <a:t> jeho </a:t>
            </a:r>
            <a:r>
              <a:rPr lang="cs-CZ" sz="9600" b="0" i="0" u="sng">
                <a:solidFill>
                  <a:srgbClr val="75787B"/>
                </a:solidFill>
                <a:latin typeface="Arial"/>
                <a:ea typeface="Arial"/>
                <a:cs typeface="Arial"/>
                <a:sym typeface="Arial"/>
              </a:rPr>
              <a:t>budoucí potenciál </a:t>
            </a:r>
            <a:r>
              <a:rPr lang="cs-CZ" sz="9600" b="0" i="0" u="none" strike="noStrike">
                <a:solidFill>
                  <a:srgbClr val="75787B"/>
                </a:solidFill>
                <a:latin typeface="Arial"/>
                <a:ea typeface="Arial"/>
                <a:cs typeface="Arial"/>
                <a:sym typeface="Arial"/>
              </a:rPr>
              <a:t>– v celé firmě, u každé profese a na každé úrovni</a:t>
            </a:r>
            <a:endParaRPr sz="9600" b="0"/>
          </a:p>
          <a:p>
            <a:pPr marL="0" lvl="0" indent="0" algn="l" rtl="0">
              <a:lnSpc>
                <a:spcPct val="114285"/>
              </a:lnSpc>
              <a:spcBef>
                <a:spcPts val="1000"/>
              </a:spcBef>
              <a:spcAft>
                <a:spcPts val="0"/>
              </a:spcAft>
              <a:buSzPct val="58333"/>
              <a:buNone/>
            </a:pPr>
            <a:r>
              <a:rPr lang="cs-CZ" sz="9600" b="0"/>
              <a:t/>
            </a:r>
            <a:br>
              <a:rPr lang="cs-CZ" sz="9600" b="0"/>
            </a:br>
            <a:r>
              <a:rPr lang="cs-CZ" sz="9600" b="0" i="0" u="sng">
                <a:solidFill>
                  <a:srgbClr val="75787B"/>
                </a:solidFill>
                <a:latin typeface="Arial"/>
                <a:ea typeface="Arial"/>
                <a:cs typeface="Arial"/>
                <a:sym typeface="Arial"/>
              </a:rPr>
              <a:t>Definuje mezery </a:t>
            </a:r>
            <a:r>
              <a:rPr lang="cs-CZ" sz="9600" b="0" i="0" u="none" strike="noStrike">
                <a:solidFill>
                  <a:srgbClr val="75787B"/>
                </a:solidFill>
                <a:latin typeface="Arial"/>
                <a:ea typeface="Arial"/>
                <a:cs typeface="Arial"/>
                <a:sym typeface="Arial"/>
              </a:rPr>
              <a:t>mezi našimi současnými schopnostmi a business požadavky (současnými i budoucími). </a:t>
            </a:r>
            <a:endParaRPr/>
          </a:p>
          <a:p>
            <a:pPr marL="0" lvl="0" indent="0" algn="l" rtl="0">
              <a:lnSpc>
                <a:spcPct val="114285"/>
              </a:lnSpc>
              <a:spcBef>
                <a:spcPts val="1000"/>
              </a:spcBef>
              <a:spcAft>
                <a:spcPts val="0"/>
              </a:spcAft>
              <a:buSzPct val="58333"/>
              <a:buNone/>
            </a:pPr>
            <a:r>
              <a:rPr lang="cs-CZ" sz="9600" b="0"/>
              <a:t/>
            </a:r>
            <a:br>
              <a:rPr lang="cs-CZ" sz="9600" b="0"/>
            </a:br>
            <a:r>
              <a:rPr lang="cs-CZ" sz="9600" b="0" i="0" u="sng">
                <a:solidFill>
                  <a:srgbClr val="75787B"/>
                </a:solidFill>
                <a:latin typeface="Arial"/>
                <a:ea typeface="Arial"/>
                <a:cs typeface="Arial"/>
                <a:sym typeface="Arial"/>
              </a:rPr>
              <a:t>Identifikuje silné a slabé stránky </a:t>
            </a:r>
            <a:r>
              <a:rPr lang="cs-CZ" sz="9600" b="0" i="0" u="none" strike="noStrike">
                <a:solidFill>
                  <a:srgbClr val="75787B"/>
                </a:solidFill>
                <a:latin typeface="Arial"/>
                <a:ea typeface="Arial"/>
                <a:cs typeface="Arial"/>
                <a:sym typeface="Arial"/>
              </a:rPr>
              <a:t>jak celé firmy, tak jednotlivců</a:t>
            </a:r>
            <a:r>
              <a:rPr lang="cs-CZ" sz="7000" b="0" i="0" u="none" strike="noStrike">
                <a:solidFill>
                  <a:srgbClr val="75787B"/>
                </a:solidFill>
                <a:latin typeface="Arial"/>
                <a:ea typeface="Arial"/>
                <a:cs typeface="Arial"/>
                <a:sym typeface="Arial"/>
              </a:rPr>
              <a:t>.</a:t>
            </a:r>
            <a:endParaRPr/>
          </a:p>
          <a:p>
            <a:pPr marL="0" lvl="0" indent="0" algn="l" rtl="0">
              <a:lnSpc>
                <a:spcPct val="114285"/>
              </a:lnSpc>
              <a:spcBef>
                <a:spcPts val="1000"/>
              </a:spcBef>
              <a:spcAft>
                <a:spcPts val="0"/>
              </a:spcAft>
              <a:buSzPct val="80000"/>
              <a:buNone/>
            </a:pPr>
            <a:endParaRPr sz="7000">
              <a:solidFill>
                <a:srgbClr val="75787B"/>
              </a:solidFill>
            </a:endParaRPr>
          </a:p>
          <a:p>
            <a:pPr marL="0" lvl="0" indent="0" algn="l" rtl="0">
              <a:lnSpc>
                <a:spcPct val="114285"/>
              </a:lnSpc>
              <a:spcBef>
                <a:spcPts val="1000"/>
              </a:spcBef>
              <a:spcAft>
                <a:spcPts val="0"/>
              </a:spcAft>
              <a:buSzPct val="58333"/>
              <a:buNone/>
            </a:pPr>
            <a:r>
              <a:rPr lang="cs-CZ" sz="9600" b="0" i="0" u="none" strike="noStrike">
                <a:solidFill>
                  <a:srgbClr val="75787B"/>
                </a:solidFill>
                <a:latin typeface="Arial"/>
                <a:ea typeface="Arial"/>
                <a:cs typeface="Arial"/>
                <a:sym typeface="Arial"/>
              </a:rPr>
              <a:t>Nástrojem je </a:t>
            </a:r>
            <a:r>
              <a:rPr lang="cs-CZ" sz="9600" b="0" i="0" u="sng" strike="noStrike">
                <a:solidFill>
                  <a:srgbClr val="75787B"/>
                </a:solidFill>
                <a:latin typeface="Arial"/>
                <a:ea typeface="Arial"/>
                <a:cs typeface="Arial"/>
                <a:sym typeface="Arial"/>
              </a:rPr>
              <a:t>hodnocení zaměstnanců</a:t>
            </a:r>
            <a:r>
              <a:rPr lang="cs-CZ" sz="9600" b="0" i="0" u="none" strike="noStrike">
                <a:solidFill>
                  <a:srgbClr val="75787B"/>
                </a:solidFill>
                <a:latin typeface="Arial"/>
                <a:ea typeface="Arial"/>
                <a:cs typeface="Arial"/>
                <a:sym typeface="Arial"/>
              </a:rPr>
              <a:t>, jejich výkonu, angažovanosti, loajality, rozvojových možností a schopností a osobních plánů a priorit</a:t>
            </a:r>
            <a:endParaRPr sz="9600" b="0"/>
          </a:p>
          <a:p>
            <a:pPr marL="0" lvl="0" indent="0" algn="l" rtl="0">
              <a:lnSpc>
                <a:spcPct val="114285"/>
              </a:lnSpc>
              <a:spcBef>
                <a:spcPts val="1000"/>
              </a:spcBef>
              <a:spcAft>
                <a:spcPts val="0"/>
              </a:spcAft>
              <a:buSzPct val="80000"/>
              <a:buNone/>
            </a:pPr>
            <a:endParaRPr sz="7000" b="0" i="0" u="none" strike="noStrike">
              <a:solidFill>
                <a:srgbClr val="75787B"/>
              </a:solidFill>
              <a:latin typeface="Arial"/>
              <a:ea typeface="Arial"/>
              <a:cs typeface="Arial"/>
              <a:sym typeface="Arial"/>
            </a:endParaRPr>
          </a:p>
          <a:p>
            <a:pPr marL="0" lvl="0" indent="0" algn="l" rtl="0">
              <a:lnSpc>
                <a:spcPct val="114285"/>
              </a:lnSpc>
              <a:spcBef>
                <a:spcPts val="1000"/>
              </a:spcBef>
              <a:spcAft>
                <a:spcPts val="0"/>
              </a:spcAft>
              <a:buSzPct val="80000"/>
              <a:buNone/>
            </a:pPr>
            <a:endParaRPr sz="7000">
              <a:solidFill>
                <a:srgbClr val="75787B"/>
              </a:solidFill>
            </a:endParaRPr>
          </a:p>
          <a:p>
            <a:pPr marL="0" lvl="0" indent="0" algn="l" rtl="0">
              <a:lnSpc>
                <a:spcPct val="114285"/>
              </a:lnSpc>
              <a:spcBef>
                <a:spcPts val="1000"/>
              </a:spcBef>
              <a:spcAft>
                <a:spcPts val="0"/>
              </a:spcAft>
              <a:buSzPct val="58333"/>
              <a:buNone/>
            </a:pPr>
            <a:endParaRPr sz="9600" b="0" i="0" u="none" strike="noStrike">
              <a:solidFill>
                <a:srgbClr val="75787B"/>
              </a:solidFill>
              <a:latin typeface="Arial"/>
              <a:ea typeface="Arial"/>
              <a:cs typeface="Arial"/>
              <a:sym typeface="Arial"/>
            </a:endParaRPr>
          </a:p>
          <a:p>
            <a:pPr marL="0" lvl="0" indent="0" algn="l" rtl="0">
              <a:lnSpc>
                <a:spcPct val="114285"/>
              </a:lnSpc>
              <a:spcBef>
                <a:spcPts val="1000"/>
              </a:spcBef>
              <a:spcAft>
                <a:spcPts val="0"/>
              </a:spcAft>
              <a:buSzPct val="80000"/>
              <a:buNone/>
            </a:pPr>
            <a:endParaRPr sz="7000">
              <a:solidFill>
                <a:srgbClr val="75787B"/>
              </a:solidFill>
            </a:endParaRPr>
          </a:p>
          <a:p>
            <a:pPr marL="0" lvl="0" indent="0" algn="l" rtl="0">
              <a:lnSpc>
                <a:spcPct val="114285"/>
              </a:lnSpc>
              <a:spcBef>
                <a:spcPts val="1000"/>
              </a:spcBef>
              <a:spcAft>
                <a:spcPts val="0"/>
              </a:spcAft>
              <a:buSzPct val="80000"/>
              <a:buNone/>
            </a:pPr>
            <a:endParaRPr sz="7000" b="0"/>
          </a:p>
          <a:p>
            <a:pPr marL="0" lvl="0" indent="0" algn="l" rtl="0">
              <a:lnSpc>
                <a:spcPct val="114285"/>
              </a:lnSpc>
              <a:spcBef>
                <a:spcPts val="0"/>
              </a:spcBef>
              <a:spcAft>
                <a:spcPts val="0"/>
              </a:spcAft>
              <a:buClr>
                <a:schemeClr val="dk1"/>
              </a:buClr>
              <a:buSzPct val="200000"/>
              <a:buNone/>
            </a:pPr>
            <a:r>
              <a:rPr lang="cs-CZ" sz="2800"/>
              <a:t/>
            </a:r>
            <a:br>
              <a:rPr lang="cs-CZ" sz="2800"/>
            </a:br>
            <a:r>
              <a:rPr lang="cs-CZ" sz="2000" b="0"/>
              <a:t/>
            </a:r>
            <a:br>
              <a:rPr lang="cs-CZ" sz="2000" b="0"/>
            </a:br>
            <a:endParaRPr sz="2000" b="0"/>
          </a:p>
          <a:p>
            <a:pPr marL="457200" lvl="0" indent="0" algn="l" rtl="0">
              <a:lnSpc>
                <a:spcPct val="114285"/>
              </a:lnSpc>
              <a:spcBef>
                <a:spcPts val="1000"/>
              </a:spcBef>
              <a:spcAft>
                <a:spcPts val="0"/>
              </a:spcAft>
              <a:buSzPct val="280000"/>
              <a:buNone/>
            </a:pPr>
            <a:endParaRPr sz="2000" b="0"/>
          </a:p>
          <a:p>
            <a:pPr marL="457200" lvl="0" indent="0" algn="l" rtl="0">
              <a:lnSpc>
                <a:spcPct val="114285"/>
              </a:lnSpc>
              <a:spcBef>
                <a:spcPts val="1000"/>
              </a:spcBef>
              <a:spcAft>
                <a:spcPts val="0"/>
              </a:spcAft>
              <a:buSzPct val="280000"/>
              <a:buNone/>
            </a:pPr>
            <a:endParaRPr sz="2000" b="0"/>
          </a:p>
          <a:p>
            <a:pPr marL="457200" lvl="0" indent="0" algn="l" rtl="0">
              <a:lnSpc>
                <a:spcPct val="114285"/>
              </a:lnSpc>
              <a:spcBef>
                <a:spcPts val="1000"/>
              </a:spcBef>
              <a:spcAft>
                <a:spcPts val="0"/>
              </a:spcAft>
              <a:buSzPct val="280000"/>
              <a:buNone/>
            </a:pPr>
            <a:endParaRPr sz="2000" b="0"/>
          </a:p>
          <a:p>
            <a:pPr marL="457200" lvl="0" indent="0" algn="l" rtl="0">
              <a:lnSpc>
                <a:spcPct val="114285"/>
              </a:lnSpc>
              <a:spcBef>
                <a:spcPts val="1000"/>
              </a:spcBef>
              <a:spcAft>
                <a:spcPts val="0"/>
              </a:spcAft>
              <a:buSzPct val="280000"/>
              <a:buNone/>
            </a:pPr>
            <a:endParaRPr sz="2000" b="0"/>
          </a:p>
          <a:p>
            <a:pPr marL="457200" lvl="0" indent="0" algn="l" rtl="0">
              <a:lnSpc>
                <a:spcPct val="114285"/>
              </a:lnSpc>
              <a:spcBef>
                <a:spcPts val="1000"/>
              </a:spcBef>
              <a:spcAft>
                <a:spcPts val="0"/>
              </a:spcAft>
              <a:buSzPct val="280000"/>
              <a:buNone/>
            </a:pPr>
            <a:endParaRPr sz="2000" b="0"/>
          </a:p>
          <a:p>
            <a:pPr marL="457200" lvl="0" indent="0" algn="l" rtl="0">
              <a:lnSpc>
                <a:spcPct val="114285"/>
              </a:lnSpc>
              <a:spcBef>
                <a:spcPts val="1000"/>
              </a:spcBef>
              <a:spcAft>
                <a:spcPts val="0"/>
              </a:spcAft>
              <a:buSzPct val="280000"/>
              <a:buNone/>
            </a:pPr>
            <a:r>
              <a:rPr lang="cs-CZ" sz="2000" b="0"/>
              <a:t>		</a:t>
            </a:r>
            <a:endParaRPr/>
          </a:p>
          <a:p>
            <a:pPr marL="457200" lvl="0" indent="0" algn="l" rtl="0">
              <a:lnSpc>
                <a:spcPct val="114285"/>
              </a:lnSpc>
              <a:spcBef>
                <a:spcPts val="1000"/>
              </a:spcBef>
              <a:spcAft>
                <a:spcPts val="0"/>
              </a:spcAft>
              <a:buSzPct val="280000"/>
              <a:buNone/>
            </a:pPr>
            <a:endParaRPr sz="2000" b="0"/>
          </a:p>
          <a:p>
            <a:pPr marL="457200" lvl="0" indent="0" algn="l" rtl="0">
              <a:lnSpc>
                <a:spcPct val="114285"/>
              </a:lnSpc>
              <a:spcBef>
                <a:spcPts val="1000"/>
              </a:spcBef>
              <a:spcAft>
                <a:spcPts val="0"/>
              </a:spcAft>
              <a:buSzPct val="280000"/>
              <a:buNone/>
            </a:pPr>
            <a:r>
              <a:rPr lang="cs-CZ" sz="2000" b="0"/>
              <a:t>	</a:t>
            </a:r>
            <a:br>
              <a:rPr lang="cs-CZ" sz="2000" b="0"/>
            </a:br>
            <a:r>
              <a:rPr lang="cs-CZ" sz="2000" b="0"/>
              <a:t/>
            </a:r>
            <a:br>
              <a:rPr lang="cs-CZ" sz="2000" b="0"/>
            </a:br>
            <a:r>
              <a:rPr lang="cs-CZ" sz="2000" b="0"/>
              <a:t/>
            </a:r>
            <a:br>
              <a:rPr lang="cs-CZ" sz="2000" b="0"/>
            </a:br>
            <a:endParaRPr sz="2000" b="0"/>
          </a:p>
          <a:p>
            <a:pPr marL="457200" lvl="0" indent="0" algn="l" rtl="0">
              <a:lnSpc>
                <a:spcPct val="114285"/>
              </a:lnSpc>
              <a:spcBef>
                <a:spcPts val="1000"/>
              </a:spcBef>
              <a:spcAft>
                <a:spcPts val="1000"/>
              </a:spcAft>
              <a:buSzPct val="280000"/>
              <a:buNone/>
            </a:pPr>
            <a:r>
              <a:rPr lang="cs-CZ" sz="2000" b="0"/>
              <a:t/>
            </a:r>
            <a:br>
              <a:rPr lang="cs-CZ" sz="2000" b="0"/>
            </a:br>
            <a:r>
              <a:rPr lang="cs-CZ" sz="2000"/>
              <a:t/>
            </a:r>
            <a:br>
              <a:rPr lang="cs-CZ" sz="2000"/>
            </a:br>
            <a:endParaRPr sz="1600">
              <a:solidFill>
                <a:schemeClr val="dk1"/>
              </a:solidFill>
              <a:latin typeface="Arial"/>
              <a:ea typeface="Arial"/>
              <a:cs typeface="Arial"/>
              <a:sym typeface="Arial"/>
            </a:endParaRPr>
          </a:p>
        </p:txBody>
      </p:sp>
      <p:sp>
        <p:nvSpPr>
          <p:cNvPr id="941" name="Google Shape;941;p12"/>
          <p:cNvSpPr txBox="1"/>
          <p:nvPr/>
        </p:nvSpPr>
        <p:spPr>
          <a:xfrm>
            <a:off x="1194707" y="3275112"/>
            <a:ext cx="7331528"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cs-CZ"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pic>
        <p:nvPicPr>
          <p:cNvPr id="942" name="Google Shape;942;p12" descr="Obsah obrázku text, Písmo, logo&#10;&#10;Popis byl vytvořen automaticky"/>
          <p:cNvPicPr preferRelativeResize="0"/>
          <p:nvPr/>
        </p:nvPicPr>
        <p:blipFill rotWithShape="1">
          <a:blip r:embed="rId3">
            <a:alphaModFix/>
          </a:blip>
          <a:srcRect/>
          <a:stretch/>
        </p:blipFill>
        <p:spPr>
          <a:xfrm>
            <a:off x="7943850" y="317501"/>
            <a:ext cx="4248150" cy="797995"/>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946"/>
        <p:cNvGrpSpPr/>
        <p:nvPr/>
      </p:nvGrpSpPr>
      <p:grpSpPr>
        <a:xfrm>
          <a:off x="0" y="0"/>
          <a:ext cx="0" cy="0"/>
          <a:chOff x="0" y="0"/>
          <a:chExt cx="0" cy="0"/>
        </a:xfrm>
      </p:grpSpPr>
      <p:sp>
        <p:nvSpPr>
          <p:cNvPr id="947" name="Google Shape;947;p13"/>
          <p:cNvSpPr txBox="1">
            <a:spLocks noGrp="1"/>
          </p:cNvSpPr>
          <p:nvPr>
            <p:ph type="body" idx="1"/>
          </p:nvPr>
        </p:nvSpPr>
        <p:spPr>
          <a:xfrm>
            <a:off x="441325" y="4164495"/>
            <a:ext cx="10860088" cy="2619481"/>
          </a:xfrm>
          <a:prstGeom prst="rect">
            <a:avLst/>
          </a:prstGeom>
          <a:noFill/>
          <a:ln>
            <a:noFill/>
          </a:ln>
        </p:spPr>
        <p:txBody>
          <a:bodyPr spcFirstLastPara="1" wrap="square" lIns="91425" tIns="45700" rIns="91425" bIns="45700" anchor="t" anchorCtr="0">
            <a:noAutofit/>
          </a:bodyPr>
          <a:lstStyle/>
          <a:p>
            <a:pPr marL="457200" lvl="0" indent="-228600" algn="l" rtl="0">
              <a:lnSpc>
                <a:spcPct val="160000"/>
              </a:lnSpc>
              <a:spcBef>
                <a:spcPts val="0"/>
              </a:spcBef>
              <a:spcAft>
                <a:spcPts val="0"/>
              </a:spcAft>
              <a:buClr>
                <a:schemeClr val="lt1"/>
              </a:buClr>
              <a:buSzPts val="9600"/>
              <a:buNone/>
            </a:pPr>
            <a:r>
              <a:rPr lang="cs-CZ" sz="6000"/>
              <a:t>DEFINICE KOHO HLEDÁM</a:t>
            </a:r>
            <a:endParaRPr/>
          </a:p>
        </p:txBody>
      </p:sp>
      <p:sp>
        <p:nvSpPr>
          <p:cNvPr id="948" name="Google Shape;948;p13"/>
          <p:cNvSpPr txBox="1">
            <a:spLocks noGrp="1"/>
          </p:cNvSpPr>
          <p:nvPr>
            <p:ph type="body" idx="2"/>
          </p:nvPr>
        </p:nvSpPr>
        <p:spPr>
          <a:xfrm>
            <a:off x="441324" y="508000"/>
            <a:ext cx="2411206" cy="1079357"/>
          </a:xfrm>
          <a:prstGeom prst="rect">
            <a:avLst/>
          </a:prstGeom>
          <a:noFill/>
          <a:ln>
            <a:noFill/>
          </a:ln>
        </p:spPr>
        <p:txBody>
          <a:bodyPr spcFirstLastPara="1" wrap="square" lIns="91425" tIns="45700" rIns="91425" bIns="45700" anchor="t" anchorCtr="0">
            <a:noAutofit/>
          </a:bodyPr>
          <a:lstStyle/>
          <a:p>
            <a:pPr marL="457200" lvl="0" indent="-228600" algn="l" rtl="0">
              <a:lnSpc>
                <a:spcPct val="90000"/>
              </a:lnSpc>
              <a:spcBef>
                <a:spcPts val="1000"/>
              </a:spcBef>
              <a:spcAft>
                <a:spcPts val="0"/>
              </a:spcAft>
              <a:buClr>
                <a:schemeClr val="lt1"/>
              </a:buClr>
              <a:buSzPts val="7000"/>
              <a:buNone/>
            </a:pPr>
            <a:r>
              <a:rPr lang="cs-CZ"/>
              <a:t>03</a:t>
            </a:r>
            <a:endParaRPr/>
          </a:p>
        </p:txBody>
      </p:sp>
      <p:pic>
        <p:nvPicPr>
          <p:cNvPr id="949" name="Google Shape;949;p13" descr="Obsah obrázku text, Písmo, logo&#10;&#10;Popis byl vytvořen automaticky"/>
          <p:cNvPicPr preferRelativeResize="0"/>
          <p:nvPr/>
        </p:nvPicPr>
        <p:blipFill rotWithShape="1">
          <a:blip r:embed="rId3">
            <a:alphaModFix/>
          </a:blip>
          <a:srcRect/>
          <a:stretch/>
        </p:blipFill>
        <p:spPr>
          <a:xfrm>
            <a:off x="7943850" y="338271"/>
            <a:ext cx="4248150" cy="797995"/>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953"/>
        <p:cNvGrpSpPr/>
        <p:nvPr/>
      </p:nvGrpSpPr>
      <p:grpSpPr>
        <a:xfrm>
          <a:off x="0" y="0"/>
          <a:ext cx="0" cy="0"/>
          <a:chOff x="0" y="0"/>
          <a:chExt cx="0" cy="0"/>
        </a:xfrm>
      </p:grpSpPr>
      <p:sp>
        <p:nvSpPr>
          <p:cNvPr id="954" name="Google Shape;954;p14"/>
          <p:cNvSpPr txBox="1">
            <a:spLocks noGrp="1"/>
          </p:cNvSpPr>
          <p:nvPr>
            <p:ph type="body" idx="1"/>
          </p:nvPr>
        </p:nvSpPr>
        <p:spPr>
          <a:xfrm>
            <a:off x="1083980" y="1357347"/>
            <a:ext cx="5511329" cy="4281453"/>
          </a:xfrm>
          <a:prstGeom prst="rect">
            <a:avLst/>
          </a:prstGeom>
          <a:noFill/>
          <a:ln>
            <a:noFill/>
          </a:ln>
        </p:spPr>
        <p:txBody>
          <a:bodyPr spcFirstLastPara="1" wrap="square" lIns="91425" tIns="45700" rIns="91425" bIns="45700" anchor="t" anchorCtr="0">
            <a:normAutofit fontScale="92500" lnSpcReduction="10000"/>
          </a:bodyPr>
          <a:lstStyle/>
          <a:p>
            <a:pPr marL="0" lvl="0" indent="-88900" algn="l" rtl="0">
              <a:lnSpc>
                <a:spcPct val="114285"/>
              </a:lnSpc>
              <a:spcBef>
                <a:spcPts val="1000"/>
              </a:spcBef>
              <a:spcAft>
                <a:spcPts val="0"/>
              </a:spcAft>
              <a:buSzPct val="63063"/>
              <a:buFont typeface="Arial"/>
              <a:buChar char="•"/>
            </a:pPr>
            <a:r>
              <a:rPr lang="cs-CZ" sz="2400" b="0" i="0" u="none" strike="noStrike">
                <a:solidFill>
                  <a:srgbClr val="75787B"/>
                </a:solidFill>
                <a:latin typeface="Open Sans"/>
                <a:ea typeface="Open Sans"/>
                <a:cs typeface="Open Sans"/>
                <a:sym typeface="Open Sans"/>
              </a:rPr>
              <a:t>Klíčová role dané pozice</a:t>
            </a:r>
            <a:endParaRPr sz="2400" b="0" i="0" u="none" strike="noStrike">
              <a:solidFill>
                <a:srgbClr val="75787B"/>
              </a:solidFill>
              <a:latin typeface="Noto Sans Symbols"/>
              <a:ea typeface="Noto Sans Symbols"/>
              <a:cs typeface="Noto Sans Symbols"/>
              <a:sym typeface="Noto Sans Symbols"/>
            </a:endParaRPr>
          </a:p>
          <a:p>
            <a:pPr marL="0" lvl="0" indent="-88900" algn="l" rtl="0">
              <a:lnSpc>
                <a:spcPct val="114285"/>
              </a:lnSpc>
              <a:spcBef>
                <a:spcPts val="1000"/>
              </a:spcBef>
              <a:spcAft>
                <a:spcPts val="0"/>
              </a:spcAft>
              <a:buSzPct val="63063"/>
              <a:buFont typeface="Arial"/>
              <a:buChar char="•"/>
            </a:pPr>
            <a:r>
              <a:rPr lang="cs-CZ" sz="2400" b="0" i="0" u="none" strike="noStrike">
                <a:solidFill>
                  <a:srgbClr val="75787B"/>
                </a:solidFill>
                <a:latin typeface="Open Sans"/>
                <a:ea typeface="Open Sans"/>
                <a:cs typeface="Open Sans"/>
                <a:sym typeface="Open Sans"/>
              </a:rPr>
              <a:t>Místo v organizační struktuře</a:t>
            </a:r>
            <a:endParaRPr sz="2400" b="0" i="0" u="none" strike="noStrike">
              <a:solidFill>
                <a:srgbClr val="75787B"/>
              </a:solidFill>
              <a:latin typeface="Noto Sans Symbols"/>
              <a:ea typeface="Noto Sans Symbols"/>
              <a:cs typeface="Noto Sans Symbols"/>
              <a:sym typeface="Noto Sans Symbols"/>
            </a:endParaRPr>
          </a:p>
          <a:p>
            <a:pPr marL="742950" lvl="1" indent="-285750" algn="l" rtl="0">
              <a:lnSpc>
                <a:spcPct val="90000"/>
              </a:lnSpc>
              <a:spcBef>
                <a:spcPts val="1000"/>
              </a:spcBef>
              <a:spcAft>
                <a:spcPts val="0"/>
              </a:spcAft>
              <a:buSzPct val="108108"/>
              <a:buFont typeface="Arial"/>
              <a:buChar char="•"/>
            </a:pPr>
            <a:r>
              <a:rPr lang="cs-CZ" sz="2400" b="0" i="0" u="none" strike="noStrike">
                <a:solidFill>
                  <a:srgbClr val="B7B7B7"/>
                </a:solidFill>
                <a:latin typeface="Open Sans"/>
                <a:ea typeface="Open Sans"/>
                <a:cs typeface="Open Sans"/>
                <a:sym typeface="Open Sans"/>
              </a:rPr>
              <a:t>Počet podřízených</a:t>
            </a:r>
            <a:endParaRPr sz="2400" b="0" i="0" u="none" strike="noStrike">
              <a:solidFill>
                <a:srgbClr val="B7B7B7"/>
              </a:solidFill>
              <a:latin typeface="Noto Sans Symbols"/>
              <a:ea typeface="Noto Sans Symbols"/>
              <a:cs typeface="Noto Sans Symbols"/>
              <a:sym typeface="Noto Sans Symbols"/>
            </a:endParaRPr>
          </a:p>
          <a:p>
            <a:pPr marL="742950" lvl="1" indent="-285750" algn="l" rtl="0">
              <a:lnSpc>
                <a:spcPct val="90000"/>
              </a:lnSpc>
              <a:spcBef>
                <a:spcPts val="1000"/>
              </a:spcBef>
              <a:spcAft>
                <a:spcPts val="0"/>
              </a:spcAft>
              <a:buSzPct val="108108"/>
              <a:buFont typeface="Arial"/>
              <a:buChar char="•"/>
            </a:pPr>
            <a:r>
              <a:rPr lang="cs-CZ" sz="2400" b="0" i="0" u="none" strike="noStrike">
                <a:solidFill>
                  <a:srgbClr val="B7B7B7"/>
                </a:solidFill>
                <a:latin typeface="Open Sans"/>
                <a:ea typeface="Open Sans"/>
                <a:cs typeface="Open Sans"/>
                <a:sym typeface="Open Sans"/>
              </a:rPr>
              <a:t>Reportovací linie</a:t>
            </a:r>
            <a:endParaRPr sz="2400" b="0" i="0" u="none" strike="noStrike">
              <a:solidFill>
                <a:srgbClr val="B7B7B7"/>
              </a:solidFill>
              <a:latin typeface="Noto Sans Symbols"/>
              <a:ea typeface="Noto Sans Symbols"/>
              <a:cs typeface="Noto Sans Symbols"/>
              <a:sym typeface="Noto Sans Symbols"/>
            </a:endParaRPr>
          </a:p>
          <a:p>
            <a:pPr marL="0" lvl="0" indent="-88900" algn="l" rtl="0">
              <a:lnSpc>
                <a:spcPct val="114285"/>
              </a:lnSpc>
              <a:spcBef>
                <a:spcPts val="1000"/>
              </a:spcBef>
              <a:spcAft>
                <a:spcPts val="0"/>
              </a:spcAft>
              <a:buSzPct val="63063"/>
              <a:buFont typeface="Arial"/>
              <a:buChar char="•"/>
            </a:pPr>
            <a:r>
              <a:rPr lang="cs-CZ" sz="2400" b="0" i="0" u="none" strike="noStrike">
                <a:solidFill>
                  <a:srgbClr val="75787B"/>
                </a:solidFill>
                <a:latin typeface="Open Sans"/>
                <a:ea typeface="Open Sans"/>
                <a:cs typeface="Open Sans"/>
                <a:sym typeface="Open Sans"/>
              </a:rPr>
              <a:t>Hlavní zodpovědnosti a činnosti </a:t>
            </a:r>
            <a:endParaRPr sz="2400" b="0" i="0" u="none" strike="noStrike">
              <a:solidFill>
                <a:srgbClr val="75787B"/>
              </a:solidFill>
              <a:latin typeface="Noto Sans Symbols"/>
              <a:ea typeface="Noto Sans Symbols"/>
              <a:cs typeface="Noto Sans Symbols"/>
              <a:sym typeface="Noto Sans Symbols"/>
            </a:endParaRPr>
          </a:p>
          <a:p>
            <a:pPr marL="0" lvl="0" indent="-88900" algn="l" rtl="0">
              <a:lnSpc>
                <a:spcPct val="114285"/>
              </a:lnSpc>
              <a:spcBef>
                <a:spcPts val="1000"/>
              </a:spcBef>
              <a:spcAft>
                <a:spcPts val="0"/>
              </a:spcAft>
              <a:buSzPct val="63063"/>
              <a:buFont typeface="Arial"/>
              <a:buChar char="•"/>
            </a:pPr>
            <a:r>
              <a:rPr lang="cs-CZ" sz="2400" b="0" i="0" u="none" strike="noStrike">
                <a:solidFill>
                  <a:srgbClr val="75787B"/>
                </a:solidFill>
                <a:latin typeface="Open Sans"/>
                <a:ea typeface="Open Sans"/>
                <a:cs typeface="Open Sans"/>
                <a:sym typeface="Open Sans"/>
              </a:rPr>
              <a:t>Požadavky na znalosti</a:t>
            </a:r>
            <a:endParaRPr sz="2400" b="0" i="0" u="none" strike="noStrike">
              <a:solidFill>
                <a:srgbClr val="75787B"/>
              </a:solidFill>
              <a:latin typeface="Noto Sans Symbols"/>
              <a:ea typeface="Noto Sans Symbols"/>
              <a:cs typeface="Noto Sans Symbols"/>
              <a:sym typeface="Noto Sans Symbols"/>
            </a:endParaRPr>
          </a:p>
          <a:p>
            <a:pPr marL="0" lvl="0" indent="-88900" algn="l" rtl="0">
              <a:lnSpc>
                <a:spcPct val="114285"/>
              </a:lnSpc>
              <a:spcBef>
                <a:spcPts val="1000"/>
              </a:spcBef>
              <a:spcAft>
                <a:spcPts val="0"/>
              </a:spcAft>
              <a:buSzPct val="63063"/>
              <a:buFont typeface="Arial"/>
              <a:buChar char="•"/>
            </a:pPr>
            <a:r>
              <a:rPr lang="cs-CZ" sz="2400" b="0" i="0" u="none" strike="noStrike">
                <a:solidFill>
                  <a:srgbClr val="75787B"/>
                </a:solidFill>
                <a:latin typeface="Open Sans"/>
                <a:ea typeface="Open Sans"/>
                <a:cs typeface="Open Sans"/>
                <a:sym typeface="Open Sans"/>
              </a:rPr>
              <a:t>Požadavky na osobnost</a:t>
            </a:r>
            <a:endParaRPr/>
          </a:p>
          <a:p>
            <a:pPr marL="0" lvl="0" indent="-88900" algn="l" rtl="0">
              <a:lnSpc>
                <a:spcPct val="114285"/>
              </a:lnSpc>
              <a:spcBef>
                <a:spcPts val="1000"/>
              </a:spcBef>
              <a:spcAft>
                <a:spcPts val="0"/>
              </a:spcAft>
              <a:buSzPct val="63063"/>
              <a:buFont typeface="Arial"/>
              <a:buChar char="•"/>
            </a:pPr>
            <a:r>
              <a:rPr lang="cs-CZ" sz="2400">
                <a:solidFill>
                  <a:srgbClr val="75787B"/>
                </a:solidFill>
                <a:latin typeface="Open Sans"/>
                <a:ea typeface="Open Sans"/>
                <a:cs typeface="Open Sans"/>
                <a:sym typeface="Open Sans"/>
              </a:rPr>
              <a:t>Požadované kompetence v rámci Kompetenčního modelu firmy</a:t>
            </a:r>
            <a:endParaRPr sz="2400" b="0" i="0" u="none" strike="noStrike">
              <a:solidFill>
                <a:srgbClr val="75787B"/>
              </a:solidFill>
              <a:latin typeface="Noto Sans Symbols"/>
              <a:ea typeface="Noto Sans Symbols"/>
              <a:cs typeface="Noto Sans Symbols"/>
              <a:sym typeface="Noto Sans Symbols"/>
            </a:endParaRPr>
          </a:p>
          <a:p>
            <a:pPr marL="0" lvl="0" indent="0" algn="l" rtl="0">
              <a:lnSpc>
                <a:spcPct val="114285"/>
              </a:lnSpc>
              <a:spcBef>
                <a:spcPts val="0"/>
              </a:spcBef>
              <a:spcAft>
                <a:spcPts val="0"/>
              </a:spcAft>
              <a:buClr>
                <a:schemeClr val="dk1"/>
              </a:buClr>
              <a:buSzPct val="108108"/>
              <a:buNone/>
            </a:pPr>
            <a:endParaRPr/>
          </a:p>
        </p:txBody>
      </p:sp>
      <p:sp>
        <p:nvSpPr>
          <p:cNvPr id="955" name="Google Shape;955;p14"/>
          <p:cNvSpPr txBox="1">
            <a:spLocks noGrp="1"/>
          </p:cNvSpPr>
          <p:nvPr>
            <p:ph type="body" idx="2"/>
          </p:nvPr>
        </p:nvSpPr>
        <p:spPr>
          <a:xfrm>
            <a:off x="754718" y="848700"/>
            <a:ext cx="4607469" cy="413816"/>
          </a:xfrm>
          <a:prstGeom prst="rect">
            <a:avLst/>
          </a:prstGeom>
          <a:noFill/>
          <a:ln>
            <a:noFill/>
          </a:ln>
        </p:spPr>
        <p:txBody>
          <a:bodyPr spcFirstLastPara="1" wrap="square" lIns="91425" tIns="45700" rIns="91425" bIns="45700" anchor="t" anchorCtr="0">
            <a:normAutofit fontScale="92500" lnSpcReduction="20000"/>
          </a:bodyPr>
          <a:lstStyle/>
          <a:p>
            <a:pPr marL="0" lvl="0" indent="0" algn="l" rtl="0">
              <a:lnSpc>
                <a:spcPct val="100000"/>
              </a:lnSpc>
              <a:spcBef>
                <a:spcPts val="0"/>
              </a:spcBef>
              <a:spcAft>
                <a:spcPts val="0"/>
              </a:spcAft>
              <a:buClr>
                <a:schemeClr val="dk1"/>
              </a:buClr>
              <a:buSzPct val="87318"/>
              <a:buNone/>
            </a:pPr>
            <a:r>
              <a:rPr lang="cs-CZ" sz="2600"/>
              <a:t>POPIS POZICE</a:t>
            </a:r>
            <a:endParaRPr sz="2600"/>
          </a:p>
          <a:p>
            <a:pPr marL="0" lvl="0" indent="0" algn="l" rtl="0">
              <a:lnSpc>
                <a:spcPct val="100000"/>
              </a:lnSpc>
              <a:spcBef>
                <a:spcPts val="0"/>
              </a:spcBef>
              <a:spcAft>
                <a:spcPts val="0"/>
              </a:spcAft>
              <a:buClr>
                <a:schemeClr val="dk1"/>
              </a:buClr>
              <a:buSzPct val="108108"/>
              <a:buNone/>
            </a:pPr>
            <a:endParaRPr/>
          </a:p>
        </p:txBody>
      </p:sp>
      <p:pic>
        <p:nvPicPr>
          <p:cNvPr id="956" name="Google Shape;956;p14" descr="Obsah obrázku oblečení, osoba, nábytek, lidé&#10;&#10;Popis byl vytvořen automaticky"/>
          <p:cNvPicPr preferRelativeResize="0"/>
          <p:nvPr/>
        </p:nvPicPr>
        <p:blipFill rotWithShape="1">
          <a:blip r:embed="rId3">
            <a:alphaModFix/>
          </a:blip>
          <a:srcRect/>
          <a:stretch/>
        </p:blipFill>
        <p:spPr>
          <a:xfrm>
            <a:off x="6595309" y="390512"/>
            <a:ext cx="5183204" cy="3455469"/>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960"/>
        <p:cNvGrpSpPr/>
        <p:nvPr/>
      </p:nvGrpSpPr>
      <p:grpSpPr>
        <a:xfrm>
          <a:off x="0" y="0"/>
          <a:ext cx="0" cy="0"/>
          <a:chOff x="0" y="0"/>
          <a:chExt cx="0" cy="0"/>
        </a:xfrm>
      </p:grpSpPr>
      <p:sp>
        <p:nvSpPr>
          <p:cNvPr id="961" name="Google Shape;961;p15"/>
          <p:cNvSpPr/>
          <p:nvPr/>
        </p:nvSpPr>
        <p:spPr>
          <a:xfrm>
            <a:off x="6701851" y="2969386"/>
            <a:ext cx="4430606" cy="1423467"/>
          </a:xfrm>
          <a:prstGeom prst="rect">
            <a:avLst/>
          </a:prstGeom>
          <a:solidFill>
            <a:srgbClr val="5B6670"/>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cs-CZ" sz="1400" b="0" i="0" u="none" strike="noStrike" cap="none">
                <a:solidFill>
                  <a:srgbClr val="FFFFFF"/>
                </a:solidFill>
                <a:latin typeface="Montserrat"/>
                <a:ea typeface="Montserrat"/>
                <a:cs typeface="Montserrat"/>
                <a:sym typeface="Montserrat"/>
              </a:rPr>
              <a:t>“Kompetence.. je  </a:t>
            </a:r>
            <a:r>
              <a:rPr lang="cs-CZ" sz="1400" b="1" i="0" u="none" strike="noStrike" cap="none">
                <a:solidFill>
                  <a:srgbClr val="FFFFFF"/>
                </a:solidFill>
                <a:latin typeface="Montserrat"/>
                <a:ea typeface="Montserrat"/>
                <a:cs typeface="Montserrat"/>
                <a:sym typeface="Montserrat"/>
              </a:rPr>
              <a:t>repertoár</a:t>
            </a:r>
            <a:r>
              <a:rPr lang="cs-CZ" sz="1400" b="0" i="0" u="none" strike="noStrike" cap="none">
                <a:solidFill>
                  <a:srgbClr val="FFFFFF"/>
                </a:solidFill>
                <a:latin typeface="Montserrat"/>
                <a:ea typeface="Montserrat"/>
                <a:cs typeface="Montserrat"/>
                <a:sym typeface="Montserrat"/>
              </a:rPr>
              <a:t> dostupných schopností, aktivit, procesů a odpovědí, které umožňují, aby řada pracovních požadavků byla některými lidmi provedena </a:t>
            </a:r>
            <a:r>
              <a:rPr lang="cs-CZ" sz="1400" b="1" i="0" u="none" strike="noStrike" cap="none">
                <a:solidFill>
                  <a:srgbClr val="FFFFFF"/>
                </a:solidFill>
                <a:latin typeface="Montserrat"/>
                <a:ea typeface="Montserrat"/>
                <a:cs typeface="Montserrat"/>
                <a:sym typeface="Montserrat"/>
              </a:rPr>
              <a:t>efektivněji</a:t>
            </a:r>
            <a:r>
              <a:rPr lang="cs-CZ" sz="1400" b="0" i="0" u="none" strike="noStrike" cap="none">
                <a:solidFill>
                  <a:srgbClr val="FFFFFF"/>
                </a:solidFill>
                <a:latin typeface="Montserrat"/>
                <a:ea typeface="Montserrat"/>
                <a:cs typeface="Montserrat"/>
                <a:sym typeface="Montserrat"/>
              </a:rPr>
              <a:t>, než jinými.”</a:t>
            </a:r>
            <a:endParaRPr sz="1400" b="0" i="1" u="none" strike="noStrike" cap="none">
              <a:solidFill>
                <a:srgbClr val="FFFFFF"/>
              </a:solidFill>
              <a:latin typeface="Montserrat"/>
              <a:ea typeface="Montserrat"/>
              <a:cs typeface="Montserrat"/>
              <a:sym typeface="Montserrat"/>
            </a:endParaRPr>
          </a:p>
          <a:p>
            <a:pPr marL="0" marR="0" lvl="1" indent="0" algn="l" rtl="0">
              <a:lnSpc>
                <a:spcPct val="100000"/>
              </a:lnSpc>
              <a:spcBef>
                <a:spcPts val="550"/>
              </a:spcBef>
              <a:spcAft>
                <a:spcPts val="0"/>
              </a:spcAft>
              <a:buNone/>
            </a:pPr>
            <a:r>
              <a:rPr lang="cs-CZ" sz="1100" b="0" i="0" u="none" strike="noStrike" cap="none">
                <a:solidFill>
                  <a:srgbClr val="FFFFFF"/>
                </a:solidFill>
                <a:latin typeface="Montserrat"/>
                <a:ea typeface="Montserrat"/>
                <a:cs typeface="Montserrat"/>
                <a:sym typeface="Montserrat"/>
              </a:rPr>
              <a:t>Bartram and Kurz (2002)</a:t>
            </a:r>
            <a:endParaRPr/>
          </a:p>
        </p:txBody>
      </p:sp>
      <p:grpSp>
        <p:nvGrpSpPr>
          <p:cNvPr id="962" name="Google Shape;962;p15"/>
          <p:cNvGrpSpPr/>
          <p:nvPr/>
        </p:nvGrpSpPr>
        <p:grpSpPr>
          <a:xfrm>
            <a:off x="1261241" y="1719874"/>
            <a:ext cx="4062386" cy="3976733"/>
            <a:chOff x="682388" y="1801504"/>
            <a:chExt cx="3960000" cy="3960000"/>
          </a:xfrm>
        </p:grpSpPr>
        <p:sp>
          <p:nvSpPr>
            <p:cNvPr id="963" name="Google Shape;963;p15"/>
            <p:cNvSpPr/>
            <p:nvPr/>
          </p:nvSpPr>
          <p:spPr>
            <a:xfrm>
              <a:off x="682388" y="1801504"/>
              <a:ext cx="3960000" cy="3960000"/>
            </a:xfrm>
            <a:prstGeom prst="ellipse">
              <a:avLst/>
            </a:prstGeom>
            <a:solidFill>
              <a:srgbClr val="5B6670"/>
            </a:solidFill>
            <a:ln w="381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2000" b="0" i="0" u="none" strike="noStrike" cap="none">
                <a:solidFill>
                  <a:schemeClr val="dk1"/>
                </a:solidFill>
                <a:latin typeface="Montserrat"/>
                <a:ea typeface="Montserrat"/>
                <a:cs typeface="Montserrat"/>
                <a:sym typeface="Montserrat"/>
              </a:endParaRPr>
            </a:p>
          </p:txBody>
        </p:sp>
        <p:sp>
          <p:nvSpPr>
            <p:cNvPr id="964" name="Google Shape;964;p15"/>
            <p:cNvSpPr/>
            <p:nvPr/>
          </p:nvSpPr>
          <p:spPr>
            <a:xfrm>
              <a:off x="1217225" y="2309280"/>
              <a:ext cx="2879282" cy="2879557"/>
            </a:xfrm>
            <a:prstGeom prst="ellipse">
              <a:avLst/>
            </a:prstGeom>
            <a:solidFill>
              <a:srgbClr val="89DC65"/>
            </a:solidFill>
            <a:ln w="381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2000" b="0" i="0" u="none" strike="noStrike" cap="none">
                <a:solidFill>
                  <a:schemeClr val="dk1"/>
                </a:solidFill>
                <a:latin typeface="Montserrat"/>
                <a:ea typeface="Montserrat"/>
                <a:cs typeface="Montserrat"/>
                <a:sym typeface="Montserrat"/>
              </a:endParaRPr>
            </a:p>
          </p:txBody>
        </p:sp>
        <p:cxnSp>
          <p:nvCxnSpPr>
            <p:cNvPr id="965" name="Google Shape;965;p15"/>
            <p:cNvCxnSpPr>
              <a:stCxn id="964" idx="0"/>
              <a:endCxn id="964" idx="4"/>
            </p:cNvCxnSpPr>
            <p:nvPr/>
          </p:nvCxnSpPr>
          <p:spPr>
            <a:xfrm>
              <a:off x="2656866" y="2309280"/>
              <a:ext cx="0" cy="2879700"/>
            </a:xfrm>
            <a:prstGeom prst="straightConnector1">
              <a:avLst/>
            </a:prstGeom>
            <a:noFill/>
            <a:ln w="28575" cap="flat" cmpd="sng">
              <a:solidFill>
                <a:schemeClr val="lt1"/>
              </a:solidFill>
              <a:prstDash val="solid"/>
              <a:round/>
              <a:headEnd type="none" w="med" len="med"/>
              <a:tailEnd type="none" w="med" len="med"/>
            </a:ln>
          </p:spPr>
        </p:cxnSp>
        <p:cxnSp>
          <p:nvCxnSpPr>
            <p:cNvPr id="966" name="Google Shape;966;p15"/>
            <p:cNvCxnSpPr>
              <a:stCxn id="964" idx="6"/>
              <a:endCxn id="964" idx="2"/>
            </p:cNvCxnSpPr>
            <p:nvPr/>
          </p:nvCxnSpPr>
          <p:spPr>
            <a:xfrm rot="10800000">
              <a:off x="1217107" y="3749059"/>
              <a:ext cx="2879400" cy="0"/>
            </a:xfrm>
            <a:prstGeom prst="straightConnector1">
              <a:avLst/>
            </a:prstGeom>
            <a:noFill/>
            <a:ln w="28575" cap="flat" cmpd="sng">
              <a:solidFill>
                <a:schemeClr val="lt1"/>
              </a:solidFill>
              <a:prstDash val="solid"/>
              <a:round/>
              <a:headEnd type="none" w="med" len="med"/>
              <a:tailEnd type="none" w="med" len="med"/>
            </a:ln>
          </p:spPr>
        </p:cxnSp>
        <p:sp>
          <p:nvSpPr>
            <p:cNvPr id="967" name="Google Shape;967;p15"/>
            <p:cNvSpPr txBox="1"/>
            <p:nvPr/>
          </p:nvSpPr>
          <p:spPr>
            <a:xfrm>
              <a:off x="1547728" y="3206351"/>
              <a:ext cx="985649" cy="429158"/>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cs-CZ" sz="1600" b="1" i="0" u="none" strike="noStrike" cap="none">
                  <a:solidFill>
                    <a:schemeClr val="lt1"/>
                  </a:solidFill>
                  <a:latin typeface="Montserrat"/>
                  <a:ea typeface="Montserrat"/>
                  <a:cs typeface="Montserrat"/>
                  <a:sym typeface="Montserrat"/>
                </a:rPr>
                <a:t>Vlohy</a:t>
              </a:r>
              <a:endParaRPr sz="1600" b="1" i="0" u="none" strike="noStrike" cap="none">
                <a:solidFill>
                  <a:schemeClr val="lt1"/>
                </a:solidFill>
                <a:latin typeface="Montserrat"/>
                <a:ea typeface="Montserrat"/>
                <a:cs typeface="Montserrat"/>
                <a:sym typeface="Montserrat"/>
              </a:endParaRPr>
            </a:p>
          </p:txBody>
        </p:sp>
        <p:sp>
          <p:nvSpPr>
            <p:cNvPr id="968" name="Google Shape;968;p15"/>
            <p:cNvSpPr txBox="1"/>
            <p:nvPr/>
          </p:nvSpPr>
          <p:spPr>
            <a:xfrm>
              <a:off x="2560713" y="3240240"/>
              <a:ext cx="1502015" cy="429158"/>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cs-CZ" sz="1600" b="1" i="0" u="none" strike="noStrike" cap="none">
                  <a:solidFill>
                    <a:schemeClr val="lt1"/>
                  </a:solidFill>
                  <a:latin typeface="Montserrat"/>
                  <a:ea typeface="Montserrat"/>
                  <a:cs typeface="Montserrat"/>
                  <a:sym typeface="Montserrat"/>
                </a:rPr>
                <a:t>Osobnost</a:t>
              </a:r>
              <a:endParaRPr sz="1600" b="1" i="0" u="none" strike="noStrike" cap="none">
                <a:solidFill>
                  <a:schemeClr val="lt1"/>
                </a:solidFill>
                <a:latin typeface="Montserrat"/>
                <a:ea typeface="Montserrat"/>
                <a:cs typeface="Montserrat"/>
                <a:sym typeface="Montserrat"/>
              </a:endParaRPr>
            </a:p>
          </p:txBody>
        </p:sp>
        <p:sp>
          <p:nvSpPr>
            <p:cNvPr id="969" name="Google Shape;969;p15"/>
            <p:cNvSpPr txBox="1"/>
            <p:nvPr/>
          </p:nvSpPr>
          <p:spPr>
            <a:xfrm>
              <a:off x="1270738" y="3820005"/>
              <a:ext cx="1442662" cy="429158"/>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cs-CZ" sz="1600" b="1" i="0" u="none" strike="noStrike" cap="none">
                  <a:solidFill>
                    <a:schemeClr val="lt1"/>
                  </a:solidFill>
                  <a:latin typeface="Montserrat"/>
                  <a:ea typeface="Montserrat"/>
                  <a:cs typeface="Montserrat"/>
                  <a:sym typeface="Montserrat"/>
                </a:rPr>
                <a:t>Motivace</a:t>
              </a:r>
              <a:endParaRPr sz="1600" b="1" i="0" u="none" strike="noStrike" cap="none">
                <a:solidFill>
                  <a:schemeClr val="lt1"/>
                </a:solidFill>
                <a:latin typeface="Montserrat"/>
                <a:ea typeface="Montserrat"/>
                <a:cs typeface="Montserrat"/>
                <a:sym typeface="Montserrat"/>
              </a:endParaRPr>
            </a:p>
          </p:txBody>
        </p:sp>
        <p:sp>
          <p:nvSpPr>
            <p:cNvPr id="970" name="Google Shape;970;p15"/>
            <p:cNvSpPr txBox="1"/>
            <p:nvPr/>
          </p:nvSpPr>
          <p:spPr>
            <a:xfrm>
              <a:off x="2493585" y="3812939"/>
              <a:ext cx="1718910" cy="429158"/>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cs-CZ" sz="1600" b="1" i="0" u="none" strike="noStrike" cap="none">
                  <a:solidFill>
                    <a:schemeClr val="lt1"/>
                  </a:solidFill>
                  <a:latin typeface="Montserrat"/>
                  <a:ea typeface="Montserrat"/>
                  <a:cs typeface="Montserrat"/>
                  <a:sym typeface="Montserrat"/>
                </a:rPr>
                <a:t>Znalosti</a:t>
              </a:r>
              <a:endParaRPr sz="1600" b="1" i="0" u="none" strike="noStrike" cap="none">
                <a:solidFill>
                  <a:schemeClr val="lt1"/>
                </a:solidFill>
                <a:latin typeface="Montserrat"/>
                <a:ea typeface="Montserrat"/>
                <a:cs typeface="Montserrat"/>
                <a:sym typeface="Montserrat"/>
              </a:endParaRPr>
            </a:p>
          </p:txBody>
        </p:sp>
        <p:sp>
          <p:nvSpPr>
            <p:cNvPr id="971" name="Google Shape;971;p15"/>
            <p:cNvSpPr/>
            <p:nvPr/>
          </p:nvSpPr>
          <p:spPr>
            <a:xfrm>
              <a:off x="1905915" y="2074462"/>
              <a:ext cx="1486305" cy="586851"/>
            </a:xfrm>
            <a:prstGeom prst="rect">
              <a:avLst/>
            </a:prstGeom>
          </p:spPr>
          <p:txBody>
            <a:bodyPr>
              <a:prstTxWarp prst="textPlain">
                <a:avLst/>
              </a:prstTxWarp>
            </a:bodyPr>
            <a:lstStyle/>
            <a:p>
              <a:pPr lvl="0" algn="ctr"/>
              <a:r>
                <a:rPr b="1" i="0">
                  <a:ln>
                    <a:noFill/>
                  </a:ln>
                  <a:solidFill>
                    <a:schemeClr val="lt1"/>
                  </a:solidFill>
                  <a:latin typeface="Montserrat"/>
                </a:rPr>
                <a:t>Kompetence</a:t>
              </a:r>
            </a:p>
          </p:txBody>
        </p:sp>
      </p:grpSp>
      <p:sp>
        <p:nvSpPr>
          <p:cNvPr id="972" name="Google Shape;972;p15"/>
          <p:cNvSpPr txBox="1"/>
          <p:nvPr/>
        </p:nvSpPr>
        <p:spPr>
          <a:xfrm>
            <a:off x="457200" y="340928"/>
            <a:ext cx="8228012" cy="593869"/>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r>
              <a:rPr lang="cs-CZ" sz="3000" b="1" i="0" u="none" strike="noStrike" cap="none">
                <a:solidFill>
                  <a:srgbClr val="5B6670"/>
                </a:solidFill>
                <a:latin typeface="Arial"/>
                <a:ea typeface="Arial"/>
                <a:cs typeface="Arial"/>
                <a:sym typeface="Arial"/>
              </a:rPr>
              <a:t>Co jsou podle Vás kompetence?</a:t>
            </a:r>
            <a:endParaRPr sz="3000" b="1" i="0" u="none" strike="noStrike" cap="none">
              <a:solidFill>
                <a:srgbClr val="5B6670"/>
              </a:solidFill>
              <a:latin typeface="Arial"/>
              <a:ea typeface="Arial"/>
              <a:cs typeface="Arial"/>
              <a:sym typeface="Arial"/>
            </a:endParaRPr>
          </a:p>
        </p:txBody>
      </p:sp>
      <p:pic>
        <p:nvPicPr>
          <p:cNvPr id="973" name="Google Shape;973;p15" descr="Obsah obrázku text, Písmo, logo&#10;&#10;Popis byl vytvořen automaticky"/>
          <p:cNvPicPr preferRelativeResize="0"/>
          <p:nvPr/>
        </p:nvPicPr>
        <p:blipFill rotWithShape="1">
          <a:blip r:embed="rId3">
            <a:alphaModFix/>
          </a:blip>
          <a:srcRect/>
          <a:stretch/>
        </p:blipFill>
        <p:spPr>
          <a:xfrm>
            <a:off x="7943850" y="338271"/>
            <a:ext cx="4248150" cy="79799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61"/>
                                        </p:tgtEl>
                                        <p:attrNameLst>
                                          <p:attrName>style.visibility</p:attrName>
                                        </p:attrNameLst>
                                      </p:cBhvr>
                                      <p:to>
                                        <p:strVal val="visible"/>
                                      </p:to>
                                    </p:set>
                                    <p:animEffect transition="in" filter="fade">
                                      <p:cBhvr>
                                        <p:cTn id="7" dur="1000"/>
                                        <p:tgtEl>
                                          <p:spTgt spid="961"/>
                                        </p:tgtEl>
                                      </p:cBhvr>
                                    </p:animEffect>
                                  </p:childTnLst>
                                </p:cTn>
                              </p:par>
                              <p:par>
                                <p:cTn id="8" presetID="10" presetClass="entr" presetSubtype="0" fill="hold" nodeType="withEffect">
                                  <p:stCondLst>
                                    <p:cond delay="0"/>
                                  </p:stCondLst>
                                  <p:childTnLst>
                                    <p:set>
                                      <p:cBhvr>
                                        <p:cTn id="9" dur="1" fill="hold">
                                          <p:stCondLst>
                                            <p:cond delay="0"/>
                                          </p:stCondLst>
                                        </p:cTn>
                                        <p:tgtEl>
                                          <p:spTgt spid="962"/>
                                        </p:tgtEl>
                                        <p:attrNameLst>
                                          <p:attrName>style.visibility</p:attrName>
                                        </p:attrNameLst>
                                      </p:cBhvr>
                                      <p:to>
                                        <p:strVal val="visible"/>
                                      </p:to>
                                    </p:set>
                                    <p:animEffect transition="in" filter="fade">
                                      <p:cBhvr>
                                        <p:cTn id="10" dur="1000"/>
                                        <p:tgtEl>
                                          <p:spTgt spid="9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978"/>
        <p:cNvGrpSpPr/>
        <p:nvPr/>
      </p:nvGrpSpPr>
      <p:grpSpPr>
        <a:xfrm>
          <a:off x="0" y="0"/>
          <a:ext cx="0" cy="0"/>
          <a:chOff x="0" y="0"/>
          <a:chExt cx="0" cy="0"/>
        </a:xfrm>
      </p:grpSpPr>
      <p:sp>
        <p:nvSpPr>
          <p:cNvPr id="979" name="Google Shape;979;p16"/>
          <p:cNvSpPr txBox="1"/>
          <p:nvPr/>
        </p:nvSpPr>
        <p:spPr>
          <a:xfrm>
            <a:off x="4060764" y="480993"/>
            <a:ext cx="4070474" cy="58477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FFFF"/>
              </a:buClr>
              <a:buSzPts val="3200"/>
              <a:buFont typeface="Arial"/>
              <a:buNone/>
            </a:pPr>
            <a:r>
              <a:rPr lang="cs-CZ" sz="3200" b="0" i="0" u="none" strike="noStrike" cap="none">
                <a:solidFill>
                  <a:srgbClr val="FFFFFF"/>
                </a:solidFill>
                <a:latin typeface="Calibri"/>
                <a:ea typeface="Calibri"/>
                <a:cs typeface="Calibri"/>
                <a:sym typeface="Calibri"/>
              </a:rPr>
              <a:t>Puzzle Infographic!</a:t>
            </a:r>
            <a:endParaRPr/>
          </a:p>
        </p:txBody>
      </p:sp>
      <p:cxnSp>
        <p:nvCxnSpPr>
          <p:cNvPr id="980" name="Google Shape;980;p16"/>
          <p:cNvCxnSpPr/>
          <p:nvPr/>
        </p:nvCxnSpPr>
        <p:spPr>
          <a:xfrm rot="10800000">
            <a:off x="6670725" y="2833424"/>
            <a:ext cx="1504086" cy="0"/>
          </a:xfrm>
          <a:prstGeom prst="straightConnector1">
            <a:avLst/>
          </a:prstGeom>
          <a:noFill/>
          <a:ln w="12700" cap="flat" cmpd="sng">
            <a:solidFill>
              <a:schemeClr val="accent3"/>
            </a:solidFill>
            <a:prstDash val="dash"/>
            <a:round/>
            <a:headEnd type="oval" w="lg" len="lg"/>
            <a:tailEnd type="none" w="sm" len="sm"/>
          </a:ln>
        </p:spPr>
      </p:cxnSp>
      <p:cxnSp>
        <p:nvCxnSpPr>
          <p:cNvPr id="981" name="Google Shape;981;p16"/>
          <p:cNvCxnSpPr/>
          <p:nvPr/>
        </p:nvCxnSpPr>
        <p:spPr>
          <a:xfrm rot="10800000">
            <a:off x="8223034" y="4684242"/>
            <a:ext cx="727783" cy="0"/>
          </a:xfrm>
          <a:prstGeom prst="straightConnector1">
            <a:avLst/>
          </a:prstGeom>
          <a:noFill/>
          <a:ln w="12700" cap="flat" cmpd="sng">
            <a:solidFill>
              <a:schemeClr val="accent6"/>
            </a:solidFill>
            <a:prstDash val="dash"/>
            <a:round/>
            <a:headEnd type="oval" w="lg" len="lg"/>
            <a:tailEnd type="none" w="sm" len="sm"/>
          </a:ln>
        </p:spPr>
      </p:cxnSp>
      <p:cxnSp>
        <p:nvCxnSpPr>
          <p:cNvPr id="982" name="Google Shape;982;p16"/>
          <p:cNvCxnSpPr/>
          <p:nvPr/>
        </p:nvCxnSpPr>
        <p:spPr>
          <a:xfrm>
            <a:off x="3234162" y="4693316"/>
            <a:ext cx="695438" cy="0"/>
          </a:xfrm>
          <a:prstGeom prst="straightConnector1">
            <a:avLst/>
          </a:prstGeom>
          <a:noFill/>
          <a:ln w="12700" cap="flat" cmpd="sng">
            <a:solidFill>
              <a:schemeClr val="lt2"/>
            </a:solidFill>
            <a:prstDash val="dash"/>
            <a:round/>
            <a:headEnd type="oval" w="lg" len="lg"/>
            <a:tailEnd type="none" w="sm" len="sm"/>
          </a:ln>
        </p:spPr>
      </p:cxnSp>
      <p:sp>
        <p:nvSpPr>
          <p:cNvPr id="983" name="Google Shape;983;p16"/>
          <p:cNvSpPr/>
          <p:nvPr/>
        </p:nvSpPr>
        <p:spPr>
          <a:xfrm>
            <a:off x="3520197" y="3355946"/>
            <a:ext cx="2197451" cy="2200651"/>
          </a:xfrm>
          <a:custGeom>
            <a:avLst/>
            <a:gdLst/>
            <a:ahLst/>
            <a:cxnLst/>
            <a:rect l="l" t="t" r="r" b="b"/>
            <a:pathLst>
              <a:path w="802" h="803" extrusionOk="0">
                <a:moveTo>
                  <a:pt x="789" y="386"/>
                </a:moveTo>
                <a:cubicBezTo>
                  <a:pt x="752" y="350"/>
                  <a:pt x="716" y="313"/>
                  <a:pt x="679" y="277"/>
                </a:cubicBezTo>
                <a:cubicBezTo>
                  <a:pt x="666" y="264"/>
                  <a:pt x="656" y="249"/>
                  <a:pt x="651" y="231"/>
                </a:cubicBezTo>
                <a:cubicBezTo>
                  <a:pt x="644" y="204"/>
                  <a:pt x="651" y="194"/>
                  <a:pt x="679" y="189"/>
                </a:cubicBezTo>
                <a:cubicBezTo>
                  <a:pt x="694" y="186"/>
                  <a:pt x="709" y="189"/>
                  <a:pt x="723" y="182"/>
                </a:cubicBezTo>
                <a:cubicBezTo>
                  <a:pt x="749" y="171"/>
                  <a:pt x="763" y="142"/>
                  <a:pt x="758" y="111"/>
                </a:cubicBezTo>
                <a:cubicBezTo>
                  <a:pt x="752" y="73"/>
                  <a:pt x="722" y="53"/>
                  <a:pt x="692" y="50"/>
                </a:cubicBezTo>
                <a:cubicBezTo>
                  <a:pt x="661" y="48"/>
                  <a:pt x="634" y="66"/>
                  <a:pt x="625" y="95"/>
                </a:cubicBezTo>
                <a:cubicBezTo>
                  <a:pt x="621" y="108"/>
                  <a:pt x="622" y="122"/>
                  <a:pt x="620" y="135"/>
                </a:cubicBezTo>
                <a:cubicBezTo>
                  <a:pt x="617" y="156"/>
                  <a:pt x="601" y="167"/>
                  <a:pt x="582" y="160"/>
                </a:cubicBezTo>
                <a:cubicBezTo>
                  <a:pt x="564" y="154"/>
                  <a:pt x="547" y="145"/>
                  <a:pt x="533" y="131"/>
                </a:cubicBezTo>
                <a:cubicBezTo>
                  <a:pt x="494" y="92"/>
                  <a:pt x="455" y="54"/>
                  <a:pt x="417" y="15"/>
                </a:cubicBezTo>
                <a:cubicBezTo>
                  <a:pt x="406" y="3"/>
                  <a:pt x="397" y="0"/>
                  <a:pt x="385" y="14"/>
                </a:cubicBezTo>
                <a:cubicBezTo>
                  <a:pt x="374" y="28"/>
                  <a:pt x="360" y="41"/>
                  <a:pt x="346" y="54"/>
                </a:cubicBezTo>
                <a:cubicBezTo>
                  <a:pt x="316" y="82"/>
                  <a:pt x="291" y="116"/>
                  <a:pt x="256" y="140"/>
                </a:cubicBezTo>
                <a:cubicBezTo>
                  <a:pt x="218" y="164"/>
                  <a:pt x="207" y="159"/>
                  <a:pt x="203" y="114"/>
                </a:cubicBezTo>
                <a:cubicBezTo>
                  <a:pt x="198" y="69"/>
                  <a:pt x="169" y="42"/>
                  <a:pt x="123" y="42"/>
                </a:cubicBezTo>
                <a:cubicBezTo>
                  <a:pt x="100" y="41"/>
                  <a:pt x="80" y="53"/>
                  <a:pt x="64" y="73"/>
                </a:cubicBezTo>
                <a:cubicBezTo>
                  <a:pt x="44" y="98"/>
                  <a:pt x="42" y="127"/>
                  <a:pt x="54" y="155"/>
                </a:cubicBezTo>
                <a:cubicBezTo>
                  <a:pt x="64" y="179"/>
                  <a:pt x="83" y="194"/>
                  <a:pt x="111" y="195"/>
                </a:cubicBezTo>
                <a:cubicBezTo>
                  <a:pt x="120" y="196"/>
                  <a:pt x="129" y="197"/>
                  <a:pt x="138" y="198"/>
                </a:cubicBezTo>
                <a:cubicBezTo>
                  <a:pt x="155" y="200"/>
                  <a:pt x="160" y="210"/>
                  <a:pt x="156" y="225"/>
                </a:cubicBezTo>
                <a:cubicBezTo>
                  <a:pt x="152" y="245"/>
                  <a:pt x="140" y="261"/>
                  <a:pt x="126" y="275"/>
                </a:cubicBezTo>
                <a:cubicBezTo>
                  <a:pt x="88" y="313"/>
                  <a:pt x="50" y="351"/>
                  <a:pt x="12" y="388"/>
                </a:cubicBezTo>
                <a:cubicBezTo>
                  <a:pt x="2" y="398"/>
                  <a:pt x="0" y="404"/>
                  <a:pt x="11" y="415"/>
                </a:cubicBezTo>
                <a:cubicBezTo>
                  <a:pt x="51" y="453"/>
                  <a:pt x="90" y="492"/>
                  <a:pt x="128" y="532"/>
                </a:cubicBezTo>
                <a:cubicBezTo>
                  <a:pt x="140" y="544"/>
                  <a:pt x="154" y="553"/>
                  <a:pt x="169" y="559"/>
                </a:cubicBezTo>
                <a:cubicBezTo>
                  <a:pt x="188" y="566"/>
                  <a:pt x="199" y="560"/>
                  <a:pt x="202" y="541"/>
                </a:cubicBezTo>
                <a:cubicBezTo>
                  <a:pt x="204" y="532"/>
                  <a:pt x="203" y="523"/>
                  <a:pt x="204" y="515"/>
                </a:cubicBezTo>
                <a:cubicBezTo>
                  <a:pt x="205" y="499"/>
                  <a:pt x="211" y="485"/>
                  <a:pt x="222" y="474"/>
                </a:cubicBezTo>
                <a:cubicBezTo>
                  <a:pt x="248" y="448"/>
                  <a:pt x="284" y="443"/>
                  <a:pt x="316" y="460"/>
                </a:cubicBezTo>
                <a:cubicBezTo>
                  <a:pt x="348" y="477"/>
                  <a:pt x="364" y="512"/>
                  <a:pt x="356" y="552"/>
                </a:cubicBezTo>
                <a:cubicBezTo>
                  <a:pt x="351" y="582"/>
                  <a:pt x="325" y="604"/>
                  <a:pt x="288" y="608"/>
                </a:cubicBezTo>
                <a:cubicBezTo>
                  <a:pt x="281" y="609"/>
                  <a:pt x="275" y="609"/>
                  <a:pt x="268" y="610"/>
                </a:cubicBezTo>
                <a:cubicBezTo>
                  <a:pt x="252" y="610"/>
                  <a:pt x="248" y="620"/>
                  <a:pt x="250" y="634"/>
                </a:cubicBezTo>
                <a:cubicBezTo>
                  <a:pt x="253" y="651"/>
                  <a:pt x="262" y="665"/>
                  <a:pt x="274" y="677"/>
                </a:cubicBezTo>
                <a:cubicBezTo>
                  <a:pt x="312" y="715"/>
                  <a:pt x="351" y="754"/>
                  <a:pt x="388" y="793"/>
                </a:cubicBezTo>
                <a:cubicBezTo>
                  <a:pt x="398" y="803"/>
                  <a:pt x="404" y="803"/>
                  <a:pt x="414" y="793"/>
                </a:cubicBezTo>
                <a:cubicBezTo>
                  <a:pt x="450" y="756"/>
                  <a:pt x="487" y="720"/>
                  <a:pt x="523" y="684"/>
                </a:cubicBezTo>
                <a:cubicBezTo>
                  <a:pt x="532" y="674"/>
                  <a:pt x="542" y="664"/>
                  <a:pt x="549" y="652"/>
                </a:cubicBezTo>
                <a:cubicBezTo>
                  <a:pt x="564" y="625"/>
                  <a:pt x="561" y="619"/>
                  <a:pt x="531" y="617"/>
                </a:cubicBezTo>
                <a:cubicBezTo>
                  <a:pt x="483" y="615"/>
                  <a:pt x="454" y="588"/>
                  <a:pt x="448" y="542"/>
                </a:cubicBezTo>
                <a:cubicBezTo>
                  <a:pt x="442" y="499"/>
                  <a:pt x="470" y="458"/>
                  <a:pt x="514" y="445"/>
                </a:cubicBezTo>
                <a:cubicBezTo>
                  <a:pt x="553" y="433"/>
                  <a:pt x="598" y="454"/>
                  <a:pt x="616" y="491"/>
                </a:cubicBezTo>
                <a:cubicBezTo>
                  <a:pt x="622" y="505"/>
                  <a:pt x="619" y="520"/>
                  <a:pt x="621" y="535"/>
                </a:cubicBezTo>
                <a:cubicBezTo>
                  <a:pt x="624" y="554"/>
                  <a:pt x="629" y="556"/>
                  <a:pt x="646" y="549"/>
                </a:cubicBezTo>
                <a:cubicBezTo>
                  <a:pt x="659" y="544"/>
                  <a:pt x="670" y="536"/>
                  <a:pt x="680" y="526"/>
                </a:cubicBezTo>
                <a:cubicBezTo>
                  <a:pt x="716" y="490"/>
                  <a:pt x="751" y="454"/>
                  <a:pt x="788" y="419"/>
                </a:cubicBezTo>
                <a:cubicBezTo>
                  <a:pt x="800" y="407"/>
                  <a:pt x="802" y="399"/>
                  <a:pt x="789" y="386"/>
                </a:cubicBezTo>
                <a:close/>
              </a:path>
            </a:pathLst>
          </a:custGeom>
          <a:solidFill>
            <a:srgbClr val="92D05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984" name="Google Shape;984;p16"/>
          <p:cNvSpPr/>
          <p:nvPr/>
        </p:nvSpPr>
        <p:spPr>
          <a:xfrm>
            <a:off x="4996152" y="1911924"/>
            <a:ext cx="2192649" cy="2200651"/>
          </a:xfrm>
          <a:custGeom>
            <a:avLst/>
            <a:gdLst/>
            <a:ahLst/>
            <a:cxnLst/>
            <a:rect l="l" t="t" r="r" b="b"/>
            <a:pathLst>
              <a:path w="800" h="803" extrusionOk="0">
                <a:moveTo>
                  <a:pt x="672" y="531"/>
                </a:moveTo>
                <a:cubicBezTo>
                  <a:pt x="710" y="492"/>
                  <a:pt x="748" y="454"/>
                  <a:pt x="787" y="417"/>
                </a:cubicBezTo>
                <a:cubicBezTo>
                  <a:pt x="796" y="408"/>
                  <a:pt x="800" y="400"/>
                  <a:pt x="789" y="390"/>
                </a:cubicBezTo>
                <a:cubicBezTo>
                  <a:pt x="766" y="367"/>
                  <a:pt x="743" y="344"/>
                  <a:pt x="720" y="321"/>
                </a:cubicBezTo>
                <a:cubicBezTo>
                  <a:pt x="701" y="300"/>
                  <a:pt x="678" y="282"/>
                  <a:pt x="662" y="258"/>
                </a:cubicBezTo>
                <a:cubicBezTo>
                  <a:pt x="653" y="245"/>
                  <a:pt x="643" y="230"/>
                  <a:pt x="650" y="214"/>
                </a:cubicBezTo>
                <a:cubicBezTo>
                  <a:pt x="657" y="201"/>
                  <a:pt x="674" y="203"/>
                  <a:pt x="688" y="202"/>
                </a:cubicBezTo>
                <a:cubicBezTo>
                  <a:pt x="724" y="200"/>
                  <a:pt x="748" y="180"/>
                  <a:pt x="757" y="144"/>
                </a:cubicBezTo>
                <a:cubicBezTo>
                  <a:pt x="766" y="106"/>
                  <a:pt x="739" y="58"/>
                  <a:pt x="702" y="50"/>
                </a:cubicBezTo>
                <a:cubicBezTo>
                  <a:pt x="652" y="40"/>
                  <a:pt x="611" y="66"/>
                  <a:pt x="606" y="107"/>
                </a:cubicBezTo>
                <a:cubicBezTo>
                  <a:pt x="605" y="118"/>
                  <a:pt x="603" y="129"/>
                  <a:pt x="601" y="140"/>
                </a:cubicBezTo>
                <a:cubicBezTo>
                  <a:pt x="599" y="155"/>
                  <a:pt x="589" y="163"/>
                  <a:pt x="575" y="158"/>
                </a:cubicBezTo>
                <a:cubicBezTo>
                  <a:pt x="560" y="153"/>
                  <a:pt x="547" y="146"/>
                  <a:pt x="536" y="135"/>
                </a:cubicBezTo>
                <a:cubicBezTo>
                  <a:pt x="494" y="94"/>
                  <a:pt x="452" y="53"/>
                  <a:pt x="411" y="11"/>
                </a:cubicBezTo>
                <a:cubicBezTo>
                  <a:pt x="401" y="0"/>
                  <a:pt x="394" y="2"/>
                  <a:pt x="384" y="12"/>
                </a:cubicBezTo>
                <a:cubicBezTo>
                  <a:pt x="358" y="40"/>
                  <a:pt x="330" y="67"/>
                  <a:pt x="304" y="94"/>
                </a:cubicBezTo>
                <a:cubicBezTo>
                  <a:pt x="286" y="112"/>
                  <a:pt x="266" y="128"/>
                  <a:pt x="252" y="149"/>
                </a:cubicBezTo>
                <a:cubicBezTo>
                  <a:pt x="228" y="184"/>
                  <a:pt x="236" y="199"/>
                  <a:pt x="277" y="202"/>
                </a:cubicBezTo>
                <a:cubicBezTo>
                  <a:pt x="307" y="205"/>
                  <a:pt x="332" y="218"/>
                  <a:pt x="343" y="247"/>
                </a:cubicBezTo>
                <a:cubicBezTo>
                  <a:pt x="356" y="278"/>
                  <a:pt x="353" y="308"/>
                  <a:pt x="329" y="334"/>
                </a:cubicBezTo>
                <a:cubicBezTo>
                  <a:pt x="308" y="357"/>
                  <a:pt x="281" y="366"/>
                  <a:pt x="250" y="357"/>
                </a:cubicBezTo>
                <a:cubicBezTo>
                  <a:pt x="209" y="346"/>
                  <a:pt x="194" y="323"/>
                  <a:pt x="193" y="277"/>
                </a:cubicBezTo>
                <a:cubicBezTo>
                  <a:pt x="192" y="251"/>
                  <a:pt x="178" y="242"/>
                  <a:pt x="155" y="253"/>
                </a:cubicBezTo>
                <a:cubicBezTo>
                  <a:pt x="141" y="260"/>
                  <a:pt x="129" y="269"/>
                  <a:pt x="118" y="279"/>
                </a:cubicBezTo>
                <a:cubicBezTo>
                  <a:pt x="90" y="305"/>
                  <a:pt x="65" y="332"/>
                  <a:pt x="39" y="359"/>
                </a:cubicBezTo>
                <a:cubicBezTo>
                  <a:pt x="28" y="370"/>
                  <a:pt x="14" y="377"/>
                  <a:pt x="6" y="391"/>
                </a:cubicBezTo>
                <a:cubicBezTo>
                  <a:pt x="0" y="401"/>
                  <a:pt x="0" y="406"/>
                  <a:pt x="8" y="414"/>
                </a:cubicBezTo>
                <a:cubicBezTo>
                  <a:pt x="31" y="437"/>
                  <a:pt x="53" y="460"/>
                  <a:pt x="77" y="483"/>
                </a:cubicBezTo>
                <a:cubicBezTo>
                  <a:pt x="101" y="505"/>
                  <a:pt x="120" y="533"/>
                  <a:pt x="149" y="550"/>
                </a:cubicBezTo>
                <a:cubicBezTo>
                  <a:pt x="178" y="567"/>
                  <a:pt x="186" y="555"/>
                  <a:pt x="185" y="531"/>
                </a:cubicBezTo>
                <a:cubicBezTo>
                  <a:pt x="185" y="480"/>
                  <a:pt x="218" y="449"/>
                  <a:pt x="268" y="449"/>
                </a:cubicBezTo>
                <a:cubicBezTo>
                  <a:pt x="318" y="448"/>
                  <a:pt x="357" y="484"/>
                  <a:pt x="359" y="535"/>
                </a:cubicBezTo>
                <a:cubicBezTo>
                  <a:pt x="360" y="571"/>
                  <a:pt x="337" y="618"/>
                  <a:pt x="282" y="622"/>
                </a:cubicBezTo>
                <a:cubicBezTo>
                  <a:pt x="243" y="625"/>
                  <a:pt x="240" y="635"/>
                  <a:pt x="263" y="667"/>
                </a:cubicBezTo>
                <a:cubicBezTo>
                  <a:pt x="265" y="671"/>
                  <a:pt x="268" y="674"/>
                  <a:pt x="271" y="676"/>
                </a:cubicBezTo>
                <a:cubicBezTo>
                  <a:pt x="309" y="715"/>
                  <a:pt x="347" y="752"/>
                  <a:pt x="384" y="791"/>
                </a:cubicBezTo>
                <a:cubicBezTo>
                  <a:pt x="395" y="803"/>
                  <a:pt x="402" y="801"/>
                  <a:pt x="413" y="790"/>
                </a:cubicBezTo>
                <a:cubicBezTo>
                  <a:pt x="446" y="756"/>
                  <a:pt x="479" y="723"/>
                  <a:pt x="513" y="690"/>
                </a:cubicBezTo>
                <a:cubicBezTo>
                  <a:pt x="527" y="675"/>
                  <a:pt x="542" y="662"/>
                  <a:pt x="561" y="654"/>
                </a:cubicBezTo>
                <a:cubicBezTo>
                  <a:pt x="586" y="644"/>
                  <a:pt x="611" y="647"/>
                  <a:pt x="611" y="681"/>
                </a:cubicBezTo>
                <a:cubicBezTo>
                  <a:pt x="611" y="688"/>
                  <a:pt x="612" y="694"/>
                  <a:pt x="613" y="701"/>
                </a:cubicBezTo>
                <a:cubicBezTo>
                  <a:pt x="620" y="748"/>
                  <a:pt x="660" y="771"/>
                  <a:pt x="705" y="754"/>
                </a:cubicBezTo>
                <a:cubicBezTo>
                  <a:pt x="732" y="744"/>
                  <a:pt x="753" y="711"/>
                  <a:pt x="750" y="683"/>
                </a:cubicBezTo>
                <a:cubicBezTo>
                  <a:pt x="747" y="649"/>
                  <a:pt x="727" y="629"/>
                  <a:pt x="692" y="624"/>
                </a:cubicBezTo>
                <a:cubicBezTo>
                  <a:pt x="682" y="623"/>
                  <a:pt x="672" y="622"/>
                  <a:pt x="662" y="619"/>
                </a:cubicBezTo>
                <a:cubicBezTo>
                  <a:pt x="643" y="615"/>
                  <a:pt x="637" y="606"/>
                  <a:pt x="640" y="587"/>
                </a:cubicBezTo>
                <a:cubicBezTo>
                  <a:pt x="643" y="564"/>
                  <a:pt x="656" y="546"/>
                  <a:pt x="672" y="531"/>
                </a:cubicBezTo>
                <a:close/>
              </a:path>
            </a:pathLst>
          </a:custGeom>
          <a:solidFill>
            <a:srgbClr val="37FFF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985" name="Google Shape;985;p16"/>
          <p:cNvSpPr/>
          <p:nvPr/>
        </p:nvSpPr>
        <p:spPr>
          <a:xfrm>
            <a:off x="6465732" y="3472305"/>
            <a:ext cx="2199050" cy="2197453"/>
          </a:xfrm>
          <a:custGeom>
            <a:avLst/>
            <a:gdLst/>
            <a:ahLst/>
            <a:cxnLst/>
            <a:rect l="l" t="t" r="r" b="b"/>
            <a:pathLst>
              <a:path w="802" h="802" extrusionOk="0">
                <a:moveTo>
                  <a:pt x="792" y="389"/>
                </a:moveTo>
                <a:cubicBezTo>
                  <a:pt x="767" y="365"/>
                  <a:pt x="745" y="339"/>
                  <a:pt x="719" y="316"/>
                </a:cubicBezTo>
                <a:cubicBezTo>
                  <a:pt x="691" y="292"/>
                  <a:pt x="671" y="259"/>
                  <a:pt x="635" y="245"/>
                </a:cubicBezTo>
                <a:cubicBezTo>
                  <a:pt x="614" y="237"/>
                  <a:pt x="603" y="243"/>
                  <a:pt x="601" y="265"/>
                </a:cubicBezTo>
                <a:cubicBezTo>
                  <a:pt x="600" y="282"/>
                  <a:pt x="599" y="298"/>
                  <a:pt x="591" y="313"/>
                </a:cubicBezTo>
                <a:cubicBezTo>
                  <a:pt x="576" y="344"/>
                  <a:pt x="536" y="360"/>
                  <a:pt x="503" y="351"/>
                </a:cubicBezTo>
                <a:cubicBezTo>
                  <a:pt x="462" y="340"/>
                  <a:pt x="437" y="305"/>
                  <a:pt x="444" y="261"/>
                </a:cubicBezTo>
                <a:cubicBezTo>
                  <a:pt x="449" y="224"/>
                  <a:pt x="469" y="199"/>
                  <a:pt x="514" y="195"/>
                </a:cubicBezTo>
                <a:cubicBezTo>
                  <a:pt x="560" y="190"/>
                  <a:pt x="565" y="178"/>
                  <a:pt x="538" y="140"/>
                </a:cubicBezTo>
                <a:cubicBezTo>
                  <a:pt x="537" y="138"/>
                  <a:pt x="536" y="137"/>
                  <a:pt x="534" y="135"/>
                </a:cubicBezTo>
                <a:cubicBezTo>
                  <a:pt x="496" y="91"/>
                  <a:pt x="453" y="52"/>
                  <a:pt x="413" y="9"/>
                </a:cubicBezTo>
                <a:cubicBezTo>
                  <a:pt x="404" y="0"/>
                  <a:pt x="397" y="1"/>
                  <a:pt x="388" y="10"/>
                </a:cubicBezTo>
                <a:cubicBezTo>
                  <a:pt x="356" y="43"/>
                  <a:pt x="323" y="74"/>
                  <a:pt x="292" y="107"/>
                </a:cubicBezTo>
                <a:cubicBezTo>
                  <a:pt x="277" y="123"/>
                  <a:pt x="259" y="136"/>
                  <a:pt x="250" y="157"/>
                </a:cubicBezTo>
                <a:cubicBezTo>
                  <a:pt x="240" y="183"/>
                  <a:pt x="241" y="187"/>
                  <a:pt x="269" y="186"/>
                </a:cubicBezTo>
                <a:cubicBezTo>
                  <a:pt x="330" y="184"/>
                  <a:pt x="371" y="250"/>
                  <a:pt x="348" y="305"/>
                </a:cubicBezTo>
                <a:cubicBezTo>
                  <a:pt x="333" y="343"/>
                  <a:pt x="291" y="367"/>
                  <a:pt x="247" y="361"/>
                </a:cubicBezTo>
                <a:cubicBezTo>
                  <a:pt x="210" y="355"/>
                  <a:pt x="182" y="323"/>
                  <a:pt x="180" y="283"/>
                </a:cubicBezTo>
                <a:cubicBezTo>
                  <a:pt x="179" y="276"/>
                  <a:pt x="179" y="269"/>
                  <a:pt x="179" y="263"/>
                </a:cubicBezTo>
                <a:cubicBezTo>
                  <a:pt x="178" y="251"/>
                  <a:pt x="174" y="248"/>
                  <a:pt x="162" y="253"/>
                </a:cubicBezTo>
                <a:cubicBezTo>
                  <a:pt x="147" y="258"/>
                  <a:pt x="133" y="266"/>
                  <a:pt x="122" y="277"/>
                </a:cubicBezTo>
                <a:cubicBezTo>
                  <a:pt x="85" y="315"/>
                  <a:pt x="48" y="352"/>
                  <a:pt x="11" y="388"/>
                </a:cubicBezTo>
                <a:cubicBezTo>
                  <a:pt x="0" y="398"/>
                  <a:pt x="1" y="405"/>
                  <a:pt x="11" y="414"/>
                </a:cubicBezTo>
                <a:cubicBezTo>
                  <a:pt x="34" y="436"/>
                  <a:pt x="58" y="459"/>
                  <a:pt x="80" y="483"/>
                </a:cubicBezTo>
                <a:cubicBezTo>
                  <a:pt x="105" y="510"/>
                  <a:pt x="136" y="531"/>
                  <a:pt x="150" y="568"/>
                </a:cubicBezTo>
                <a:cubicBezTo>
                  <a:pt x="160" y="595"/>
                  <a:pt x="151" y="611"/>
                  <a:pt x="122" y="616"/>
                </a:cubicBezTo>
                <a:cubicBezTo>
                  <a:pt x="116" y="617"/>
                  <a:pt x="110" y="616"/>
                  <a:pt x="104" y="617"/>
                </a:cubicBezTo>
                <a:cubicBezTo>
                  <a:pt x="66" y="618"/>
                  <a:pt x="42" y="643"/>
                  <a:pt x="43" y="682"/>
                </a:cubicBezTo>
                <a:cubicBezTo>
                  <a:pt x="43" y="716"/>
                  <a:pt x="67" y="747"/>
                  <a:pt x="99" y="752"/>
                </a:cubicBezTo>
                <a:cubicBezTo>
                  <a:pt x="132" y="758"/>
                  <a:pt x="162" y="742"/>
                  <a:pt x="175" y="712"/>
                </a:cubicBezTo>
                <a:cubicBezTo>
                  <a:pt x="180" y="701"/>
                  <a:pt x="178" y="690"/>
                  <a:pt x="179" y="679"/>
                </a:cubicBezTo>
                <a:cubicBezTo>
                  <a:pt x="181" y="646"/>
                  <a:pt x="199" y="634"/>
                  <a:pt x="229" y="647"/>
                </a:cubicBezTo>
                <a:cubicBezTo>
                  <a:pt x="247" y="654"/>
                  <a:pt x="263" y="665"/>
                  <a:pt x="276" y="679"/>
                </a:cubicBezTo>
                <a:cubicBezTo>
                  <a:pt x="313" y="717"/>
                  <a:pt x="351" y="754"/>
                  <a:pt x="389" y="792"/>
                </a:cubicBezTo>
                <a:cubicBezTo>
                  <a:pt x="397" y="800"/>
                  <a:pt x="403" y="802"/>
                  <a:pt x="412" y="792"/>
                </a:cubicBezTo>
                <a:cubicBezTo>
                  <a:pt x="439" y="764"/>
                  <a:pt x="466" y="736"/>
                  <a:pt x="494" y="710"/>
                </a:cubicBezTo>
                <a:cubicBezTo>
                  <a:pt x="515" y="689"/>
                  <a:pt x="534" y="665"/>
                  <a:pt x="563" y="653"/>
                </a:cubicBezTo>
                <a:cubicBezTo>
                  <a:pt x="583" y="646"/>
                  <a:pt x="594" y="650"/>
                  <a:pt x="599" y="670"/>
                </a:cubicBezTo>
                <a:cubicBezTo>
                  <a:pt x="600" y="676"/>
                  <a:pt x="601" y="682"/>
                  <a:pt x="601" y="688"/>
                </a:cubicBezTo>
                <a:cubicBezTo>
                  <a:pt x="601" y="723"/>
                  <a:pt x="618" y="745"/>
                  <a:pt x="652" y="757"/>
                </a:cubicBezTo>
                <a:cubicBezTo>
                  <a:pt x="686" y="770"/>
                  <a:pt x="729" y="752"/>
                  <a:pt x="747" y="716"/>
                </a:cubicBezTo>
                <a:cubicBezTo>
                  <a:pt x="764" y="680"/>
                  <a:pt x="751" y="637"/>
                  <a:pt x="720" y="617"/>
                </a:cubicBezTo>
                <a:cubicBezTo>
                  <a:pt x="704" y="606"/>
                  <a:pt x="686" y="609"/>
                  <a:pt x="668" y="606"/>
                </a:cubicBezTo>
                <a:cubicBezTo>
                  <a:pt x="652" y="604"/>
                  <a:pt x="644" y="597"/>
                  <a:pt x="646" y="579"/>
                </a:cubicBezTo>
                <a:cubicBezTo>
                  <a:pt x="649" y="558"/>
                  <a:pt x="661" y="544"/>
                  <a:pt x="674" y="530"/>
                </a:cubicBezTo>
                <a:cubicBezTo>
                  <a:pt x="714" y="490"/>
                  <a:pt x="753" y="450"/>
                  <a:pt x="793" y="411"/>
                </a:cubicBezTo>
                <a:cubicBezTo>
                  <a:pt x="802" y="402"/>
                  <a:pt x="801" y="397"/>
                  <a:pt x="792" y="389"/>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986" name="Google Shape;986;p16"/>
          <p:cNvSpPr txBox="1"/>
          <p:nvPr/>
        </p:nvSpPr>
        <p:spPr>
          <a:xfrm>
            <a:off x="1235628" y="4328818"/>
            <a:ext cx="1733167" cy="338554"/>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FFFFFF"/>
              </a:buClr>
              <a:buSzPts val="1600"/>
              <a:buFont typeface="Arial"/>
              <a:buNone/>
            </a:pPr>
            <a:r>
              <a:rPr lang="cs-CZ" sz="1600" b="0" i="0" u="none" strike="noStrike" cap="none">
                <a:solidFill>
                  <a:srgbClr val="FFFFFF"/>
                </a:solidFill>
                <a:latin typeface="Calibri"/>
                <a:ea typeface="Calibri"/>
                <a:cs typeface="Calibri"/>
                <a:sym typeface="Calibri"/>
              </a:rPr>
              <a:t>Insert title here</a:t>
            </a:r>
            <a:endParaRPr/>
          </a:p>
        </p:txBody>
      </p:sp>
      <p:sp>
        <p:nvSpPr>
          <p:cNvPr id="987" name="Google Shape;987;p16"/>
          <p:cNvSpPr txBox="1"/>
          <p:nvPr/>
        </p:nvSpPr>
        <p:spPr>
          <a:xfrm>
            <a:off x="1235629" y="728915"/>
            <a:ext cx="7428734" cy="58477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37956"/>
              </a:buClr>
              <a:buSzPts val="3200"/>
              <a:buFont typeface="Arial"/>
              <a:buNone/>
            </a:pPr>
            <a:r>
              <a:rPr lang="cs-CZ" sz="3200" b="1" i="0" u="none" strike="noStrike" cap="none">
                <a:solidFill>
                  <a:srgbClr val="037956"/>
                </a:solidFill>
                <a:latin typeface="Arial"/>
                <a:ea typeface="Arial"/>
                <a:cs typeface="Arial"/>
                <a:sym typeface="Arial"/>
              </a:rPr>
              <a:t>Jak rozumíme kompetencím?</a:t>
            </a:r>
            <a:endParaRPr sz="3200" b="1" i="0" u="none" strike="noStrike" cap="none">
              <a:solidFill>
                <a:srgbClr val="037956"/>
              </a:solidFill>
              <a:latin typeface="Questrial"/>
              <a:ea typeface="Questrial"/>
              <a:cs typeface="Questrial"/>
              <a:sym typeface="Questrial"/>
            </a:endParaRPr>
          </a:p>
        </p:txBody>
      </p:sp>
      <p:pic>
        <p:nvPicPr>
          <p:cNvPr id="988" name="Google Shape;988;p16"/>
          <p:cNvPicPr preferRelativeResize="0"/>
          <p:nvPr/>
        </p:nvPicPr>
        <p:blipFill rotWithShape="1">
          <a:blip r:embed="rId3">
            <a:alphaModFix/>
          </a:blip>
          <a:srcRect/>
          <a:stretch/>
        </p:blipFill>
        <p:spPr>
          <a:xfrm flipH="1">
            <a:off x="4163633" y="3661877"/>
            <a:ext cx="901396" cy="901396"/>
          </a:xfrm>
          <a:prstGeom prst="rect">
            <a:avLst/>
          </a:prstGeom>
          <a:noFill/>
          <a:ln>
            <a:noFill/>
          </a:ln>
        </p:spPr>
      </p:pic>
      <p:pic>
        <p:nvPicPr>
          <p:cNvPr id="989" name="Google Shape;989;p16"/>
          <p:cNvPicPr preferRelativeResize="0"/>
          <p:nvPr/>
        </p:nvPicPr>
        <p:blipFill rotWithShape="1">
          <a:blip r:embed="rId4">
            <a:alphaModFix/>
          </a:blip>
          <a:srcRect/>
          <a:stretch/>
        </p:blipFill>
        <p:spPr>
          <a:xfrm>
            <a:off x="6041957" y="2486180"/>
            <a:ext cx="869766" cy="869766"/>
          </a:xfrm>
          <a:prstGeom prst="rect">
            <a:avLst/>
          </a:prstGeom>
          <a:noFill/>
          <a:ln>
            <a:noFill/>
          </a:ln>
        </p:spPr>
      </p:pic>
      <p:pic>
        <p:nvPicPr>
          <p:cNvPr id="990" name="Google Shape;990;p16"/>
          <p:cNvPicPr preferRelativeResize="0"/>
          <p:nvPr/>
        </p:nvPicPr>
        <p:blipFill rotWithShape="1">
          <a:blip r:embed="rId5">
            <a:alphaModFix/>
          </a:blip>
          <a:srcRect/>
          <a:stretch/>
        </p:blipFill>
        <p:spPr>
          <a:xfrm>
            <a:off x="7202416" y="4471745"/>
            <a:ext cx="725681" cy="725681"/>
          </a:xfrm>
          <a:prstGeom prst="rect">
            <a:avLst/>
          </a:prstGeom>
          <a:noFill/>
          <a:ln>
            <a:noFill/>
          </a:ln>
        </p:spPr>
      </p:pic>
      <p:sp>
        <p:nvSpPr>
          <p:cNvPr id="991" name="Google Shape;991;p16"/>
          <p:cNvSpPr txBox="1"/>
          <p:nvPr/>
        </p:nvSpPr>
        <p:spPr>
          <a:xfrm>
            <a:off x="910353" y="3402551"/>
            <a:ext cx="1761957" cy="1107996"/>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None/>
            </a:pPr>
            <a:r>
              <a:rPr lang="cs-CZ" sz="6600" b="0" i="0" u="none" strike="noStrike" cap="none">
                <a:solidFill>
                  <a:srgbClr val="E1E9EA"/>
                </a:solidFill>
                <a:latin typeface="Montserrat"/>
                <a:ea typeface="Montserrat"/>
                <a:cs typeface="Montserrat"/>
                <a:sym typeface="Montserrat"/>
              </a:rPr>
              <a:t>JAK?</a:t>
            </a:r>
            <a:endParaRPr sz="6600" b="0" i="0" u="none" strike="noStrike" cap="none">
              <a:solidFill>
                <a:srgbClr val="E1E9EA"/>
              </a:solidFill>
              <a:latin typeface="Montserrat"/>
              <a:ea typeface="Montserrat"/>
              <a:cs typeface="Montserrat"/>
              <a:sym typeface="Montserrat"/>
            </a:endParaRPr>
          </a:p>
        </p:txBody>
      </p:sp>
      <p:sp>
        <p:nvSpPr>
          <p:cNvPr id="992" name="Google Shape;992;p16"/>
          <p:cNvSpPr txBox="1"/>
          <p:nvPr/>
        </p:nvSpPr>
        <p:spPr>
          <a:xfrm>
            <a:off x="2018619" y="4308953"/>
            <a:ext cx="1162498" cy="400110"/>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323232"/>
              </a:buClr>
              <a:buSzPts val="2000"/>
              <a:buFont typeface="Arial"/>
              <a:buNone/>
            </a:pPr>
            <a:r>
              <a:rPr lang="cs-CZ" sz="2000" b="0" i="0" u="none" strike="noStrike" cap="none">
                <a:solidFill>
                  <a:srgbClr val="323232"/>
                </a:solidFill>
                <a:latin typeface="Arial"/>
                <a:ea typeface="Arial"/>
                <a:cs typeface="Arial"/>
                <a:sym typeface="Arial"/>
              </a:rPr>
              <a:t>CHOVÁNÍ</a:t>
            </a:r>
            <a:endParaRPr sz="2000" b="0" i="0" u="none" strike="noStrike" cap="none">
              <a:solidFill>
                <a:srgbClr val="323232"/>
              </a:solidFill>
              <a:latin typeface="Montserrat"/>
              <a:ea typeface="Montserrat"/>
              <a:cs typeface="Montserrat"/>
              <a:sym typeface="Montserrat"/>
            </a:endParaRPr>
          </a:p>
        </p:txBody>
      </p:sp>
      <p:sp>
        <p:nvSpPr>
          <p:cNvPr id="993" name="Google Shape;993;p16"/>
          <p:cNvSpPr txBox="1"/>
          <p:nvPr/>
        </p:nvSpPr>
        <p:spPr>
          <a:xfrm>
            <a:off x="605341" y="4800743"/>
            <a:ext cx="2575776" cy="752514"/>
          </a:xfrm>
          <a:prstGeom prst="rect">
            <a:avLst/>
          </a:prstGeom>
          <a:noFill/>
          <a:ln>
            <a:noFill/>
          </a:ln>
        </p:spPr>
        <p:txBody>
          <a:bodyPr spcFirstLastPara="1" wrap="square" lIns="91425" tIns="45700" rIns="91425" bIns="45700" anchor="t" anchorCtr="0">
            <a:spAutoFit/>
          </a:bodyPr>
          <a:lstStyle/>
          <a:p>
            <a:pPr marL="0" marR="0" lvl="0" indent="0" algn="r" rtl="0">
              <a:lnSpc>
                <a:spcPct val="110000"/>
              </a:lnSpc>
              <a:spcBef>
                <a:spcPts val="0"/>
              </a:spcBef>
              <a:spcAft>
                <a:spcPts val="0"/>
              </a:spcAft>
              <a:buClr>
                <a:srgbClr val="989898"/>
              </a:buClr>
              <a:buSzPts val="2000"/>
              <a:buFont typeface="Arial"/>
              <a:buNone/>
            </a:pPr>
            <a:r>
              <a:rPr lang="cs-CZ" sz="2000" b="0" i="0" u="none" strike="noStrike" cap="none">
                <a:solidFill>
                  <a:srgbClr val="989898"/>
                </a:solidFill>
                <a:latin typeface="Arial"/>
                <a:ea typeface="Arial"/>
                <a:cs typeface="Arial"/>
                <a:sym typeface="Arial"/>
              </a:rPr>
              <a:t>JAK? – Behaviorální kompetence</a:t>
            </a:r>
            <a:endParaRPr sz="2000" b="0" i="0" u="none" strike="noStrike" cap="none">
              <a:solidFill>
                <a:srgbClr val="989898"/>
              </a:solidFill>
              <a:latin typeface="Questrial"/>
              <a:ea typeface="Questrial"/>
              <a:cs typeface="Questrial"/>
              <a:sym typeface="Questrial"/>
            </a:endParaRPr>
          </a:p>
        </p:txBody>
      </p:sp>
      <p:sp>
        <p:nvSpPr>
          <p:cNvPr id="994" name="Google Shape;994;p16"/>
          <p:cNvSpPr txBox="1"/>
          <p:nvPr/>
        </p:nvSpPr>
        <p:spPr>
          <a:xfrm>
            <a:off x="10386061" y="2260559"/>
            <a:ext cx="1583062" cy="110799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cs-CZ" sz="6600" b="0" i="0" u="none" strike="noStrike" cap="none">
                <a:solidFill>
                  <a:srgbClr val="E1E9EA"/>
                </a:solidFill>
                <a:latin typeface="Montserrat"/>
                <a:ea typeface="Montserrat"/>
                <a:cs typeface="Montserrat"/>
                <a:sym typeface="Montserrat"/>
              </a:rPr>
              <a:t>CO?</a:t>
            </a:r>
            <a:endParaRPr sz="6600" b="0" i="0" u="none" strike="noStrike" cap="none">
              <a:solidFill>
                <a:srgbClr val="E1E9EA"/>
              </a:solidFill>
              <a:latin typeface="Montserrat"/>
              <a:ea typeface="Montserrat"/>
              <a:cs typeface="Montserrat"/>
              <a:sym typeface="Montserrat"/>
            </a:endParaRPr>
          </a:p>
        </p:txBody>
      </p:sp>
      <p:sp>
        <p:nvSpPr>
          <p:cNvPr id="995" name="Google Shape;995;p16"/>
          <p:cNvSpPr txBox="1"/>
          <p:nvPr/>
        </p:nvSpPr>
        <p:spPr>
          <a:xfrm>
            <a:off x="8408821" y="1956012"/>
            <a:ext cx="2768771" cy="70788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cs-CZ" sz="2000" b="0" i="0" u="none" strike="noStrike" cap="none">
                <a:solidFill>
                  <a:srgbClr val="323232"/>
                </a:solidFill>
                <a:latin typeface="Montserrat"/>
                <a:ea typeface="Montserrat"/>
                <a:cs typeface="Montserrat"/>
                <a:sym typeface="Montserrat"/>
              </a:rPr>
              <a:t>TECHNICKÉ SCHOPNOSTI</a:t>
            </a:r>
            <a:endParaRPr/>
          </a:p>
          <a:p>
            <a:pPr marL="0" marR="0" lvl="0" indent="0" algn="l" rtl="0">
              <a:lnSpc>
                <a:spcPct val="100000"/>
              </a:lnSpc>
              <a:spcBef>
                <a:spcPts val="0"/>
              </a:spcBef>
              <a:spcAft>
                <a:spcPts val="0"/>
              </a:spcAft>
              <a:buNone/>
            </a:pPr>
            <a:r>
              <a:rPr lang="cs-CZ" sz="2000" b="0" i="0" u="none" strike="noStrike" cap="none">
                <a:solidFill>
                  <a:srgbClr val="323232"/>
                </a:solidFill>
                <a:latin typeface="Montserrat"/>
                <a:ea typeface="Montserrat"/>
                <a:cs typeface="Montserrat"/>
                <a:sym typeface="Montserrat"/>
              </a:rPr>
              <a:t>A ZNALOSTI</a:t>
            </a:r>
            <a:endParaRPr sz="2000" b="0" i="0" u="none" strike="noStrike" cap="none">
              <a:solidFill>
                <a:srgbClr val="323232"/>
              </a:solidFill>
              <a:latin typeface="Montserrat"/>
              <a:ea typeface="Montserrat"/>
              <a:cs typeface="Montserrat"/>
              <a:sym typeface="Montserrat"/>
            </a:endParaRPr>
          </a:p>
        </p:txBody>
      </p:sp>
      <p:sp>
        <p:nvSpPr>
          <p:cNvPr id="996" name="Google Shape;996;p16"/>
          <p:cNvSpPr txBox="1"/>
          <p:nvPr/>
        </p:nvSpPr>
        <p:spPr>
          <a:xfrm>
            <a:off x="8408821" y="2735261"/>
            <a:ext cx="2575776" cy="752514"/>
          </a:xfrm>
          <a:prstGeom prst="rect">
            <a:avLst/>
          </a:prstGeom>
          <a:noFill/>
          <a:ln>
            <a:noFill/>
          </a:ln>
        </p:spPr>
        <p:txBody>
          <a:bodyPr spcFirstLastPara="1" wrap="square" lIns="91425" tIns="45700" rIns="91425" bIns="45700" anchor="t" anchorCtr="0">
            <a:spAutoFit/>
          </a:bodyPr>
          <a:lstStyle/>
          <a:p>
            <a:pPr marL="0" marR="0" lvl="0" indent="0" algn="l" rtl="0">
              <a:lnSpc>
                <a:spcPct val="110000"/>
              </a:lnSpc>
              <a:spcBef>
                <a:spcPts val="0"/>
              </a:spcBef>
              <a:spcAft>
                <a:spcPts val="0"/>
              </a:spcAft>
              <a:buNone/>
            </a:pPr>
            <a:r>
              <a:rPr lang="cs-CZ" sz="2000" b="0" i="0" u="none" strike="noStrike" cap="none">
                <a:solidFill>
                  <a:srgbClr val="878787"/>
                </a:solidFill>
                <a:latin typeface="Questrial"/>
                <a:ea typeface="Questrial"/>
                <a:cs typeface="Questrial"/>
                <a:sym typeface="Questrial"/>
              </a:rPr>
              <a:t>CO? – Technické kompetence</a:t>
            </a:r>
            <a:endParaRPr sz="2000" b="0" i="0" u="none" strike="noStrike" cap="none">
              <a:solidFill>
                <a:srgbClr val="878787"/>
              </a:solidFill>
              <a:latin typeface="Questrial"/>
              <a:ea typeface="Questrial"/>
              <a:cs typeface="Questrial"/>
              <a:sym typeface="Questrial"/>
            </a:endParaRPr>
          </a:p>
        </p:txBody>
      </p:sp>
      <p:sp>
        <p:nvSpPr>
          <p:cNvPr id="997" name="Google Shape;997;p16"/>
          <p:cNvSpPr txBox="1"/>
          <p:nvPr/>
        </p:nvSpPr>
        <p:spPr>
          <a:xfrm>
            <a:off x="9280875" y="3955010"/>
            <a:ext cx="2479910" cy="110799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cs-CZ" sz="6600" b="0" i="0" u="none" strike="noStrike" cap="none">
                <a:solidFill>
                  <a:srgbClr val="E1E9EA"/>
                </a:solidFill>
                <a:latin typeface="Montserrat"/>
                <a:ea typeface="Montserrat"/>
                <a:cs typeface="Montserrat"/>
                <a:sym typeface="Montserrat"/>
              </a:rPr>
              <a:t>PROČ?</a:t>
            </a:r>
            <a:endParaRPr sz="6600" b="0" i="0" u="none" strike="noStrike" cap="none">
              <a:solidFill>
                <a:srgbClr val="E1E9EA"/>
              </a:solidFill>
              <a:latin typeface="Montserrat"/>
              <a:ea typeface="Montserrat"/>
              <a:cs typeface="Montserrat"/>
              <a:sym typeface="Montserrat"/>
            </a:endParaRPr>
          </a:p>
        </p:txBody>
      </p:sp>
      <p:sp>
        <p:nvSpPr>
          <p:cNvPr id="998" name="Google Shape;998;p16"/>
          <p:cNvSpPr txBox="1"/>
          <p:nvPr/>
        </p:nvSpPr>
        <p:spPr>
          <a:xfrm>
            <a:off x="8562090" y="4976945"/>
            <a:ext cx="3276923" cy="4001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cs-CZ" sz="2000" b="0" i="0" u="none" strike="noStrike" cap="none">
                <a:solidFill>
                  <a:srgbClr val="323232"/>
                </a:solidFill>
                <a:latin typeface="Montserrat"/>
                <a:ea typeface="Montserrat"/>
                <a:cs typeface="Montserrat"/>
                <a:sym typeface="Montserrat"/>
              </a:rPr>
              <a:t>ZNAČKA, HODNOTY, KULTURA</a:t>
            </a:r>
            <a:endParaRPr sz="2000" b="0" i="0" u="none" strike="noStrike" cap="none">
              <a:solidFill>
                <a:srgbClr val="323232"/>
              </a:solidFill>
              <a:latin typeface="Montserrat"/>
              <a:ea typeface="Montserrat"/>
              <a:cs typeface="Montserrat"/>
              <a:sym typeface="Montserrat"/>
            </a:endParaRPr>
          </a:p>
        </p:txBody>
      </p:sp>
      <p:sp>
        <p:nvSpPr>
          <p:cNvPr id="999" name="Google Shape;999;p16"/>
          <p:cNvSpPr txBox="1"/>
          <p:nvPr/>
        </p:nvSpPr>
        <p:spPr>
          <a:xfrm>
            <a:off x="8549605" y="5398763"/>
            <a:ext cx="3037054" cy="752514"/>
          </a:xfrm>
          <a:prstGeom prst="rect">
            <a:avLst/>
          </a:prstGeom>
          <a:noFill/>
          <a:ln>
            <a:noFill/>
          </a:ln>
        </p:spPr>
        <p:txBody>
          <a:bodyPr spcFirstLastPara="1" wrap="square" lIns="91425" tIns="45700" rIns="91425" bIns="45700" anchor="t" anchorCtr="0">
            <a:spAutoFit/>
          </a:bodyPr>
          <a:lstStyle/>
          <a:p>
            <a:pPr marL="0" marR="0" lvl="0" indent="0" algn="l" rtl="0">
              <a:lnSpc>
                <a:spcPct val="110000"/>
              </a:lnSpc>
              <a:spcBef>
                <a:spcPts val="0"/>
              </a:spcBef>
              <a:spcAft>
                <a:spcPts val="0"/>
              </a:spcAft>
              <a:buNone/>
            </a:pPr>
            <a:r>
              <a:rPr lang="cs-CZ" sz="2000" b="0" i="0" u="none" strike="noStrike" cap="none">
                <a:solidFill>
                  <a:srgbClr val="878787"/>
                </a:solidFill>
                <a:latin typeface="Questrial"/>
                <a:ea typeface="Questrial"/>
                <a:cs typeface="Questrial"/>
                <a:sym typeface="Questrial"/>
              </a:rPr>
              <a:t>PROČ – Kompetence založené na hodnotách</a:t>
            </a:r>
            <a:endParaRPr sz="2000" b="0" i="0" u="none" strike="noStrike" cap="none">
              <a:solidFill>
                <a:srgbClr val="878787"/>
              </a:solidFill>
              <a:latin typeface="Questrial"/>
              <a:ea typeface="Questrial"/>
              <a:cs typeface="Questrial"/>
              <a:sym typeface="Questrial"/>
            </a:endParaRPr>
          </a:p>
        </p:txBody>
      </p:sp>
      <p:pic>
        <p:nvPicPr>
          <p:cNvPr id="1000" name="Google Shape;1000;p16" descr="Obsah obrázku text, Písmo, logo&#10;&#10;Popis byl vytvořen automaticky"/>
          <p:cNvPicPr preferRelativeResize="0"/>
          <p:nvPr/>
        </p:nvPicPr>
        <p:blipFill rotWithShape="1">
          <a:blip r:embed="rId6">
            <a:alphaModFix/>
          </a:blip>
          <a:srcRect/>
          <a:stretch/>
        </p:blipFill>
        <p:spPr>
          <a:xfrm>
            <a:off x="7943850" y="338271"/>
            <a:ext cx="4248150" cy="797995"/>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979"/>
                                        </p:tgtEl>
                                        <p:attrNameLst>
                                          <p:attrName>style.visibility</p:attrName>
                                        </p:attrNameLst>
                                      </p:cBhvr>
                                      <p:to>
                                        <p:strVal val="visible"/>
                                      </p:to>
                                    </p:set>
                                    <p:animEffect transition="in" filter="fade">
                                      <p:cBhvr>
                                        <p:cTn id="7" dur="750"/>
                                        <p:tgtEl>
                                          <p:spTgt spid="979"/>
                                        </p:tgtEl>
                                      </p:cBhvr>
                                    </p:animEffect>
                                  </p:childTnLst>
                                </p:cTn>
                              </p:par>
                            </p:childTnLst>
                          </p:cTn>
                        </p:par>
                        <p:par>
                          <p:cTn id="8" fill="hold">
                            <p:stCondLst>
                              <p:cond delay="750"/>
                            </p:stCondLst>
                            <p:childTnLst>
                              <p:par>
                                <p:cTn id="9" presetID="23" presetClass="entr" presetSubtype="16" fill="hold" nodeType="afterEffect">
                                  <p:stCondLst>
                                    <p:cond delay="0"/>
                                  </p:stCondLst>
                                  <p:childTnLst>
                                    <p:set>
                                      <p:cBhvr>
                                        <p:cTn id="10" dur="1" fill="hold">
                                          <p:stCondLst>
                                            <p:cond delay="0"/>
                                          </p:stCondLst>
                                        </p:cTn>
                                        <p:tgtEl>
                                          <p:spTgt spid="984"/>
                                        </p:tgtEl>
                                        <p:attrNameLst>
                                          <p:attrName>style.visibility</p:attrName>
                                        </p:attrNameLst>
                                      </p:cBhvr>
                                      <p:to>
                                        <p:strVal val="visible"/>
                                      </p:to>
                                    </p:set>
                                    <p:anim calcmode="lin" valueType="num">
                                      <p:cBhvr additive="base">
                                        <p:cTn id="11" dur="750"/>
                                        <p:tgtEl>
                                          <p:spTgt spid="984"/>
                                        </p:tgtEl>
                                        <p:attrNameLst>
                                          <p:attrName>ppt_w</p:attrName>
                                        </p:attrNameLst>
                                      </p:cBhvr>
                                      <p:tavLst>
                                        <p:tav tm="0">
                                          <p:val>
                                            <p:strVal val="0"/>
                                          </p:val>
                                        </p:tav>
                                        <p:tav tm="100000">
                                          <p:val>
                                            <p:strVal val="#ppt_w"/>
                                          </p:val>
                                        </p:tav>
                                      </p:tavLst>
                                    </p:anim>
                                    <p:anim calcmode="lin" valueType="num">
                                      <p:cBhvr additive="base">
                                        <p:cTn id="12" dur="750"/>
                                        <p:tgtEl>
                                          <p:spTgt spid="984"/>
                                        </p:tgtEl>
                                        <p:attrNameLst>
                                          <p:attrName>ppt_h</p:attrName>
                                        </p:attrNameLst>
                                      </p:cBhvr>
                                      <p:tavLst>
                                        <p:tav tm="0">
                                          <p:val>
                                            <p:strVal val="0"/>
                                          </p:val>
                                        </p:tav>
                                        <p:tav tm="100000">
                                          <p:val>
                                            <p:strVal val="#ppt_h"/>
                                          </p:val>
                                        </p:tav>
                                      </p:tavLst>
                                    </p:anim>
                                  </p:childTnLst>
                                </p:cTn>
                              </p:par>
                            </p:childTnLst>
                          </p:cTn>
                        </p:par>
                        <p:par>
                          <p:cTn id="13" fill="hold">
                            <p:stCondLst>
                              <p:cond delay="1500"/>
                            </p:stCondLst>
                            <p:childTnLst>
                              <p:par>
                                <p:cTn id="14" presetID="10" presetClass="entr" presetSubtype="0" fill="hold" nodeType="afterEffect">
                                  <p:stCondLst>
                                    <p:cond delay="0"/>
                                  </p:stCondLst>
                                  <p:childTnLst>
                                    <p:set>
                                      <p:cBhvr>
                                        <p:cTn id="15" dur="1" fill="hold">
                                          <p:stCondLst>
                                            <p:cond delay="0"/>
                                          </p:stCondLst>
                                        </p:cTn>
                                        <p:tgtEl>
                                          <p:spTgt spid="980"/>
                                        </p:tgtEl>
                                        <p:attrNameLst>
                                          <p:attrName>style.visibility</p:attrName>
                                        </p:attrNameLst>
                                      </p:cBhvr>
                                      <p:to>
                                        <p:strVal val="visible"/>
                                      </p:to>
                                    </p:set>
                                    <p:animEffect transition="in" filter="fade">
                                      <p:cBhvr>
                                        <p:cTn id="16" dur="500"/>
                                        <p:tgtEl>
                                          <p:spTgt spid="980"/>
                                        </p:tgtEl>
                                      </p:cBhvr>
                                    </p:animEffect>
                                  </p:childTnLst>
                                </p:cTn>
                              </p:par>
                            </p:childTnLst>
                          </p:cTn>
                        </p:par>
                        <p:par>
                          <p:cTn id="17" fill="hold">
                            <p:stCondLst>
                              <p:cond delay="2000"/>
                            </p:stCondLst>
                            <p:childTnLst>
                              <p:par>
                                <p:cTn id="18" presetID="23" presetClass="entr" presetSubtype="16" fill="hold" nodeType="afterEffect">
                                  <p:stCondLst>
                                    <p:cond delay="0"/>
                                  </p:stCondLst>
                                  <p:childTnLst>
                                    <p:set>
                                      <p:cBhvr>
                                        <p:cTn id="19" dur="1" fill="hold">
                                          <p:stCondLst>
                                            <p:cond delay="0"/>
                                          </p:stCondLst>
                                        </p:cTn>
                                        <p:tgtEl>
                                          <p:spTgt spid="983"/>
                                        </p:tgtEl>
                                        <p:attrNameLst>
                                          <p:attrName>style.visibility</p:attrName>
                                        </p:attrNameLst>
                                      </p:cBhvr>
                                      <p:to>
                                        <p:strVal val="visible"/>
                                      </p:to>
                                    </p:set>
                                    <p:anim calcmode="lin" valueType="num">
                                      <p:cBhvr additive="base">
                                        <p:cTn id="20" dur="750"/>
                                        <p:tgtEl>
                                          <p:spTgt spid="983"/>
                                        </p:tgtEl>
                                        <p:attrNameLst>
                                          <p:attrName>ppt_w</p:attrName>
                                        </p:attrNameLst>
                                      </p:cBhvr>
                                      <p:tavLst>
                                        <p:tav tm="0">
                                          <p:val>
                                            <p:strVal val="0"/>
                                          </p:val>
                                        </p:tav>
                                        <p:tav tm="100000">
                                          <p:val>
                                            <p:strVal val="#ppt_w"/>
                                          </p:val>
                                        </p:tav>
                                      </p:tavLst>
                                    </p:anim>
                                    <p:anim calcmode="lin" valueType="num">
                                      <p:cBhvr additive="base">
                                        <p:cTn id="21" dur="750"/>
                                        <p:tgtEl>
                                          <p:spTgt spid="983"/>
                                        </p:tgtEl>
                                        <p:attrNameLst>
                                          <p:attrName>ppt_h</p:attrName>
                                        </p:attrNameLst>
                                      </p:cBhvr>
                                      <p:tavLst>
                                        <p:tav tm="0">
                                          <p:val>
                                            <p:strVal val="0"/>
                                          </p:val>
                                        </p:tav>
                                        <p:tav tm="100000">
                                          <p:val>
                                            <p:strVal val="#ppt_h"/>
                                          </p:val>
                                        </p:tav>
                                      </p:tavLst>
                                    </p:anim>
                                  </p:childTnLst>
                                </p:cTn>
                              </p:par>
                            </p:childTnLst>
                          </p:cTn>
                        </p:par>
                        <p:par>
                          <p:cTn id="22" fill="hold">
                            <p:stCondLst>
                              <p:cond delay="2750"/>
                            </p:stCondLst>
                            <p:childTnLst>
                              <p:par>
                                <p:cTn id="23" presetID="10" presetClass="entr" presetSubtype="0" fill="hold" nodeType="afterEffect">
                                  <p:stCondLst>
                                    <p:cond delay="0"/>
                                  </p:stCondLst>
                                  <p:childTnLst>
                                    <p:set>
                                      <p:cBhvr>
                                        <p:cTn id="24" dur="1" fill="hold">
                                          <p:stCondLst>
                                            <p:cond delay="0"/>
                                          </p:stCondLst>
                                        </p:cTn>
                                        <p:tgtEl>
                                          <p:spTgt spid="982"/>
                                        </p:tgtEl>
                                        <p:attrNameLst>
                                          <p:attrName>style.visibility</p:attrName>
                                        </p:attrNameLst>
                                      </p:cBhvr>
                                      <p:to>
                                        <p:strVal val="visible"/>
                                      </p:to>
                                    </p:set>
                                    <p:animEffect transition="in" filter="fade">
                                      <p:cBhvr>
                                        <p:cTn id="25" dur="500"/>
                                        <p:tgtEl>
                                          <p:spTgt spid="982"/>
                                        </p:tgtEl>
                                      </p:cBhvr>
                                    </p:animEffect>
                                  </p:childTnLst>
                                </p:cTn>
                              </p:par>
                            </p:childTnLst>
                          </p:cTn>
                        </p:par>
                        <p:par>
                          <p:cTn id="26" fill="hold">
                            <p:stCondLst>
                              <p:cond delay="3250"/>
                            </p:stCondLst>
                            <p:childTnLst>
                              <p:par>
                                <p:cTn id="27" presetID="10" presetClass="entr" presetSubtype="0" fill="hold" nodeType="afterEffect">
                                  <p:stCondLst>
                                    <p:cond delay="0"/>
                                  </p:stCondLst>
                                  <p:childTnLst>
                                    <p:set>
                                      <p:cBhvr>
                                        <p:cTn id="28" dur="1" fill="hold">
                                          <p:stCondLst>
                                            <p:cond delay="0"/>
                                          </p:stCondLst>
                                        </p:cTn>
                                        <p:tgtEl>
                                          <p:spTgt spid="986"/>
                                        </p:tgtEl>
                                        <p:attrNameLst>
                                          <p:attrName>style.visibility</p:attrName>
                                        </p:attrNameLst>
                                      </p:cBhvr>
                                      <p:to>
                                        <p:strVal val="visible"/>
                                      </p:to>
                                    </p:set>
                                    <p:animEffect transition="in" filter="fade">
                                      <p:cBhvr>
                                        <p:cTn id="29" dur="750"/>
                                        <p:tgtEl>
                                          <p:spTgt spid="986"/>
                                        </p:tgtEl>
                                      </p:cBhvr>
                                    </p:animEffect>
                                  </p:childTnLst>
                                </p:cTn>
                              </p:par>
                            </p:childTnLst>
                          </p:cTn>
                        </p:par>
                        <p:par>
                          <p:cTn id="30" fill="hold">
                            <p:stCondLst>
                              <p:cond delay="4000"/>
                            </p:stCondLst>
                            <p:childTnLst>
                              <p:par>
                                <p:cTn id="31" presetID="23" presetClass="entr" presetSubtype="16" fill="hold" nodeType="afterEffect">
                                  <p:stCondLst>
                                    <p:cond delay="0"/>
                                  </p:stCondLst>
                                  <p:childTnLst>
                                    <p:set>
                                      <p:cBhvr>
                                        <p:cTn id="32" dur="1" fill="hold">
                                          <p:stCondLst>
                                            <p:cond delay="0"/>
                                          </p:stCondLst>
                                        </p:cTn>
                                        <p:tgtEl>
                                          <p:spTgt spid="985"/>
                                        </p:tgtEl>
                                        <p:attrNameLst>
                                          <p:attrName>style.visibility</p:attrName>
                                        </p:attrNameLst>
                                      </p:cBhvr>
                                      <p:to>
                                        <p:strVal val="visible"/>
                                      </p:to>
                                    </p:set>
                                    <p:anim calcmode="lin" valueType="num">
                                      <p:cBhvr additive="base">
                                        <p:cTn id="33" dur="750"/>
                                        <p:tgtEl>
                                          <p:spTgt spid="985"/>
                                        </p:tgtEl>
                                        <p:attrNameLst>
                                          <p:attrName>ppt_w</p:attrName>
                                        </p:attrNameLst>
                                      </p:cBhvr>
                                      <p:tavLst>
                                        <p:tav tm="0">
                                          <p:val>
                                            <p:strVal val="0"/>
                                          </p:val>
                                        </p:tav>
                                        <p:tav tm="100000">
                                          <p:val>
                                            <p:strVal val="#ppt_w"/>
                                          </p:val>
                                        </p:tav>
                                      </p:tavLst>
                                    </p:anim>
                                    <p:anim calcmode="lin" valueType="num">
                                      <p:cBhvr additive="base">
                                        <p:cTn id="34" dur="750"/>
                                        <p:tgtEl>
                                          <p:spTgt spid="985"/>
                                        </p:tgtEl>
                                        <p:attrNameLst>
                                          <p:attrName>ppt_h</p:attrName>
                                        </p:attrNameLst>
                                      </p:cBhvr>
                                      <p:tavLst>
                                        <p:tav tm="0">
                                          <p:val>
                                            <p:strVal val="0"/>
                                          </p:val>
                                        </p:tav>
                                        <p:tav tm="100000">
                                          <p:val>
                                            <p:strVal val="#ppt_h"/>
                                          </p:val>
                                        </p:tav>
                                      </p:tavLst>
                                    </p:anim>
                                  </p:childTnLst>
                                </p:cTn>
                              </p:par>
                            </p:childTnLst>
                          </p:cTn>
                        </p:par>
                        <p:par>
                          <p:cTn id="35" fill="hold">
                            <p:stCondLst>
                              <p:cond delay="4750"/>
                            </p:stCondLst>
                            <p:childTnLst>
                              <p:par>
                                <p:cTn id="36" presetID="10" presetClass="entr" presetSubtype="0" fill="hold" nodeType="afterEffect">
                                  <p:stCondLst>
                                    <p:cond delay="0"/>
                                  </p:stCondLst>
                                  <p:childTnLst>
                                    <p:set>
                                      <p:cBhvr>
                                        <p:cTn id="37" dur="1" fill="hold">
                                          <p:stCondLst>
                                            <p:cond delay="0"/>
                                          </p:stCondLst>
                                        </p:cTn>
                                        <p:tgtEl>
                                          <p:spTgt spid="981"/>
                                        </p:tgtEl>
                                        <p:attrNameLst>
                                          <p:attrName>style.visibility</p:attrName>
                                        </p:attrNameLst>
                                      </p:cBhvr>
                                      <p:to>
                                        <p:strVal val="visible"/>
                                      </p:to>
                                    </p:set>
                                    <p:animEffect transition="in" filter="fade">
                                      <p:cBhvr>
                                        <p:cTn id="38" dur="500"/>
                                        <p:tgtEl>
                                          <p:spTgt spid="981"/>
                                        </p:tgtEl>
                                      </p:cBhvr>
                                    </p:animEffect>
                                  </p:childTnLst>
                                </p:cTn>
                              </p:par>
                            </p:childTnLst>
                          </p:cTn>
                        </p:par>
                        <p:par>
                          <p:cTn id="39" fill="hold">
                            <p:stCondLst>
                              <p:cond delay="5250"/>
                            </p:stCondLst>
                            <p:childTnLst>
                              <p:par>
                                <p:cTn id="40" presetID="10" presetClass="entr" presetSubtype="0" fill="hold" nodeType="afterEffect">
                                  <p:stCondLst>
                                    <p:cond delay="0"/>
                                  </p:stCondLst>
                                  <p:childTnLst>
                                    <p:set>
                                      <p:cBhvr>
                                        <p:cTn id="41" dur="1" fill="hold">
                                          <p:stCondLst>
                                            <p:cond delay="0"/>
                                          </p:stCondLst>
                                        </p:cTn>
                                        <p:tgtEl>
                                          <p:spTgt spid="987"/>
                                        </p:tgtEl>
                                        <p:attrNameLst>
                                          <p:attrName>style.visibility</p:attrName>
                                        </p:attrNameLst>
                                      </p:cBhvr>
                                      <p:to>
                                        <p:strVal val="visible"/>
                                      </p:to>
                                    </p:set>
                                    <p:animEffect transition="in" filter="fade">
                                      <p:cBhvr>
                                        <p:cTn id="42" dur="750"/>
                                        <p:tgtEl>
                                          <p:spTgt spid="987"/>
                                        </p:tgtEl>
                                      </p:cBhvr>
                                    </p:animEffect>
                                  </p:childTnLst>
                                </p:cTn>
                              </p:par>
                            </p:childTnLst>
                          </p:cTn>
                        </p:par>
                        <p:par>
                          <p:cTn id="43" fill="hold">
                            <p:stCondLst>
                              <p:cond delay="6000"/>
                            </p:stCondLst>
                            <p:childTnLst>
                              <p:par>
                                <p:cTn id="44" presetID="10" presetClass="entr" presetSubtype="0" fill="hold" nodeType="afterEffect">
                                  <p:stCondLst>
                                    <p:cond delay="0"/>
                                  </p:stCondLst>
                                  <p:childTnLst>
                                    <p:set>
                                      <p:cBhvr>
                                        <p:cTn id="45" dur="1" fill="hold">
                                          <p:stCondLst>
                                            <p:cond delay="0"/>
                                          </p:stCondLst>
                                        </p:cTn>
                                        <p:tgtEl>
                                          <p:spTgt spid="992"/>
                                        </p:tgtEl>
                                        <p:attrNameLst>
                                          <p:attrName>style.visibility</p:attrName>
                                        </p:attrNameLst>
                                      </p:cBhvr>
                                      <p:to>
                                        <p:strVal val="visible"/>
                                      </p:to>
                                    </p:set>
                                    <p:animEffect transition="in" filter="fade">
                                      <p:cBhvr>
                                        <p:cTn id="46" dur="750"/>
                                        <p:tgtEl>
                                          <p:spTgt spid="992"/>
                                        </p:tgtEl>
                                      </p:cBhvr>
                                    </p:animEffect>
                                  </p:childTnLst>
                                </p:cTn>
                              </p:par>
                              <p:par>
                                <p:cTn id="47" presetID="10" presetClass="entr" presetSubtype="0" fill="hold" nodeType="withEffect">
                                  <p:stCondLst>
                                    <p:cond delay="350"/>
                                  </p:stCondLst>
                                  <p:childTnLst>
                                    <p:set>
                                      <p:cBhvr>
                                        <p:cTn id="48" dur="1" fill="hold">
                                          <p:stCondLst>
                                            <p:cond delay="0"/>
                                          </p:stCondLst>
                                        </p:cTn>
                                        <p:tgtEl>
                                          <p:spTgt spid="991"/>
                                        </p:tgtEl>
                                        <p:attrNameLst>
                                          <p:attrName>style.visibility</p:attrName>
                                        </p:attrNameLst>
                                      </p:cBhvr>
                                      <p:to>
                                        <p:strVal val="visible"/>
                                      </p:to>
                                    </p:set>
                                    <p:animEffect transition="in" filter="fade">
                                      <p:cBhvr>
                                        <p:cTn id="49" dur="750"/>
                                        <p:tgtEl>
                                          <p:spTgt spid="991"/>
                                        </p:tgtEl>
                                      </p:cBhvr>
                                    </p:animEffect>
                                  </p:childTnLst>
                                </p:cTn>
                              </p:par>
                              <p:par>
                                <p:cTn id="50" presetID="10" presetClass="entr" presetSubtype="0" fill="hold" nodeType="withEffect">
                                  <p:stCondLst>
                                    <p:cond delay="700"/>
                                  </p:stCondLst>
                                  <p:childTnLst>
                                    <p:set>
                                      <p:cBhvr>
                                        <p:cTn id="51" dur="1" fill="hold">
                                          <p:stCondLst>
                                            <p:cond delay="0"/>
                                          </p:stCondLst>
                                        </p:cTn>
                                        <p:tgtEl>
                                          <p:spTgt spid="993"/>
                                        </p:tgtEl>
                                        <p:attrNameLst>
                                          <p:attrName>style.visibility</p:attrName>
                                        </p:attrNameLst>
                                      </p:cBhvr>
                                      <p:to>
                                        <p:strVal val="visible"/>
                                      </p:to>
                                    </p:set>
                                    <p:animEffect transition="in" filter="fade">
                                      <p:cBhvr>
                                        <p:cTn id="52" dur="750"/>
                                        <p:tgtEl>
                                          <p:spTgt spid="993"/>
                                        </p:tgtEl>
                                      </p:cBhvr>
                                    </p:animEffect>
                                  </p:childTnLst>
                                </p:cTn>
                              </p:par>
                            </p:childTnLst>
                          </p:cTn>
                        </p:par>
                        <p:par>
                          <p:cTn id="53" fill="hold">
                            <p:stCondLst>
                              <p:cond delay="6750"/>
                            </p:stCondLst>
                            <p:childTnLst>
                              <p:par>
                                <p:cTn id="54" presetID="10" presetClass="entr" presetSubtype="0" fill="hold" nodeType="afterEffect">
                                  <p:stCondLst>
                                    <p:cond delay="0"/>
                                  </p:stCondLst>
                                  <p:childTnLst>
                                    <p:set>
                                      <p:cBhvr>
                                        <p:cTn id="55" dur="1" fill="hold">
                                          <p:stCondLst>
                                            <p:cond delay="0"/>
                                          </p:stCondLst>
                                        </p:cTn>
                                        <p:tgtEl>
                                          <p:spTgt spid="995"/>
                                        </p:tgtEl>
                                        <p:attrNameLst>
                                          <p:attrName>style.visibility</p:attrName>
                                        </p:attrNameLst>
                                      </p:cBhvr>
                                      <p:to>
                                        <p:strVal val="visible"/>
                                      </p:to>
                                    </p:set>
                                    <p:animEffect transition="in" filter="fade">
                                      <p:cBhvr>
                                        <p:cTn id="56" dur="750"/>
                                        <p:tgtEl>
                                          <p:spTgt spid="995"/>
                                        </p:tgtEl>
                                      </p:cBhvr>
                                    </p:animEffect>
                                  </p:childTnLst>
                                </p:cTn>
                              </p:par>
                              <p:par>
                                <p:cTn id="57" presetID="10" presetClass="entr" presetSubtype="0" fill="hold" nodeType="withEffect">
                                  <p:stCondLst>
                                    <p:cond delay="350"/>
                                  </p:stCondLst>
                                  <p:childTnLst>
                                    <p:set>
                                      <p:cBhvr>
                                        <p:cTn id="58" dur="1" fill="hold">
                                          <p:stCondLst>
                                            <p:cond delay="0"/>
                                          </p:stCondLst>
                                        </p:cTn>
                                        <p:tgtEl>
                                          <p:spTgt spid="994"/>
                                        </p:tgtEl>
                                        <p:attrNameLst>
                                          <p:attrName>style.visibility</p:attrName>
                                        </p:attrNameLst>
                                      </p:cBhvr>
                                      <p:to>
                                        <p:strVal val="visible"/>
                                      </p:to>
                                    </p:set>
                                    <p:animEffect transition="in" filter="fade">
                                      <p:cBhvr>
                                        <p:cTn id="59" dur="750"/>
                                        <p:tgtEl>
                                          <p:spTgt spid="994"/>
                                        </p:tgtEl>
                                      </p:cBhvr>
                                    </p:animEffect>
                                  </p:childTnLst>
                                </p:cTn>
                              </p:par>
                              <p:par>
                                <p:cTn id="60" presetID="10" presetClass="entr" presetSubtype="0" fill="hold" nodeType="withEffect">
                                  <p:stCondLst>
                                    <p:cond delay="700"/>
                                  </p:stCondLst>
                                  <p:childTnLst>
                                    <p:set>
                                      <p:cBhvr>
                                        <p:cTn id="61" dur="1" fill="hold">
                                          <p:stCondLst>
                                            <p:cond delay="0"/>
                                          </p:stCondLst>
                                        </p:cTn>
                                        <p:tgtEl>
                                          <p:spTgt spid="996"/>
                                        </p:tgtEl>
                                        <p:attrNameLst>
                                          <p:attrName>style.visibility</p:attrName>
                                        </p:attrNameLst>
                                      </p:cBhvr>
                                      <p:to>
                                        <p:strVal val="visible"/>
                                      </p:to>
                                    </p:set>
                                    <p:animEffect transition="in" filter="fade">
                                      <p:cBhvr>
                                        <p:cTn id="62" dur="750"/>
                                        <p:tgtEl>
                                          <p:spTgt spid="996"/>
                                        </p:tgtEl>
                                      </p:cBhvr>
                                    </p:animEffect>
                                  </p:childTnLst>
                                </p:cTn>
                              </p:par>
                            </p:childTnLst>
                          </p:cTn>
                        </p:par>
                        <p:par>
                          <p:cTn id="63" fill="hold">
                            <p:stCondLst>
                              <p:cond delay="7500"/>
                            </p:stCondLst>
                            <p:childTnLst>
                              <p:par>
                                <p:cTn id="64" presetID="10" presetClass="entr" presetSubtype="0" fill="hold" nodeType="afterEffect">
                                  <p:stCondLst>
                                    <p:cond delay="0"/>
                                  </p:stCondLst>
                                  <p:childTnLst>
                                    <p:set>
                                      <p:cBhvr>
                                        <p:cTn id="65" dur="1" fill="hold">
                                          <p:stCondLst>
                                            <p:cond delay="0"/>
                                          </p:stCondLst>
                                        </p:cTn>
                                        <p:tgtEl>
                                          <p:spTgt spid="998"/>
                                        </p:tgtEl>
                                        <p:attrNameLst>
                                          <p:attrName>style.visibility</p:attrName>
                                        </p:attrNameLst>
                                      </p:cBhvr>
                                      <p:to>
                                        <p:strVal val="visible"/>
                                      </p:to>
                                    </p:set>
                                    <p:animEffect transition="in" filter="fade">
                                      <p:cBhvr>
                                        <p:cTn id="66" dur="750"/>
                                        <p:tgtEl>
                                          <p:spTgt spid="998"/>
                                        </p:tgtEl>
                                      </p:cBhvr>
                                    </p:animEffect>
                                  </p:childTnLst>
                                </p:cTn>
                              </p:par>
                              <p:par>
                                <p:cTn id="67" presetID="10" presetClass="entr" presetSubtype="0" fill="hold" nodeType="withEffect">
                                  <p:stCondLst>
                                    <p:cond delay="350"/>
                                  </p:stCondLst>
                                  <p:childTnLst>
                                    <p:set>
                                      <p:cBhvr>
                                        <p:cTn id="68" dur="1" fill="hold">
                                          <p:stCondLst>
                                            <p:cond delay="0"/>
                                          </p:stCondLst>
                                        </p:cTn>
                                        <p:tgtEl>
                                          <p:spTgt spid="997"/>
                                        </p:tgtEl>
                                        <p:attrNameLst>
                                          <p:attrName>style.visibility</p:attrName>
                                        </p:attrNameLst>
                                      </p:cBhvr>
                                      <p:to>
                                        <p:strVal val="visible"/>
                                      </p:to>
                                    </p:set>
                                    <p:animEffect transition="in" filter="fade">
                                      <p:cBhvr>
                                        <p:cTn id="69" dur="750"/>
                                        <p:tgtEl>
                                          <p:spTgt spid="997"/>
                                        </p:tgtEl>
                                      </p:cBhvr>
                                    </p:animEffect>
                                  </p:childTnLst>
                                </p:cTn>
                              </p:par>
                              <p:par>
                                <p:cTn id="70" presetID="10" presetClass="entr" presetSubtype="0" fill="hold" nodeType="withEffect">
                                  <p:stCondLst>
                                    <p:cond delay="700"/>
                                  </p:stCondLst>
                                  <p:childTnLst>
                                    <p:set>
                                      <p:cBhvr>
                                        <p:cTn id="71" dur="1" fill="hold">
                                          <p:stCondLst>
                                            <p:cond delay="0"/>
                                          </p:stCondLst>
                                        </p:cTn>
                                        <p:tgtEl>
                                          <p:spTgt spid="999"/>
                                        </p:tgtEl>
                                        <p:attrNameLst>
                                          <p:attrName>style.visibility</p:attrName>
                                        </p:attrNameLst>
                                      </p:cBhvr>
                                      <p:to>
                                        <p:strVal val="visible"/>
                                      </p:to>
                                    </p:set>
                                    <p:animEffect transition="in" filter="fade">
                                      <p:cBhvr>
                                        <p:cTn id="72" dur="750"/>
                                        <p:tgtEl>
                                          <p:spTgt spid="9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005"/>
        <p:cNvGrpSpPr/>
        <p:nvPr/>
      </p:nvGrpSpPr>
      <p:grpSpPr>
        <a:xfrm>
          <a:off x="0" y="0"/>
          <a:ext cx="0" cy="0"/>
          <a:chOff x="0" y="0"/>
          <a:chExt cx="0" cy="0"/>
        </a:xfrm>
      </p:grpSpPr>
      <p:sp>
        <p:nvSpPr>
          <p:cNvPr id="1006" name="Google Shape;1006;p17"/>
          <p:cNvSpPr txBox="1">
            <a:spLocks noGrp="1"/>
          </p:cNvSpPr>
          <p:nvPr>
            <p:ph type="body" idx="1"/>
          </p:nvPr>
        </p:nvSpPr>
        <p:spPr>
          <a:xfrm>
            <a:off x="687341" y="269876"/>
            <a:ext cx="6730183" cy="413816"/>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Clr>
                <a:schemeClr val="dk1"/>
              </a:buClr>
              <a:buSzPts val="2100"/>
              <a:buNone/>
            </a:pPr>
            <a:r>
              <a:rPr lang="cs-CZ"/>
              <a:t>UNIVERZÁLNÍ KOMPETENČNÍ RÁMEC </a:t>
            </a:r>
            <a:endParaRPr/>
          </a:p>
        </p:txBody>
      </p:sp>
      <p:sp>
        <p:nvSpPr>
          <p:cNvPr id="1007" name="Google Shape;1007;p17"/>
          <p:cNvSpPr txBox="1">
            <a:spLocks noGrp="1"/>
          </p:cNvSpPr>
          <p:nvPr>
            <p:ph type="body" idx="2"/>
          </p:nvPr>
        </p:nvSpPr>
        <p:spPr>
          <a:xfrm>
            <a:off x="687340" y="683692"/>
            <a:ext cx="10456909" cy="985860"/>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Clr>
                <a:schemeClr val="dk1"/>
              </a:buClr>
              <a:buSzPts val="1800"/>
              <a:buNone/>
            </a:pPr>
            <a:r>
              <a:rPr lang="cs-CZ" sz="1600"/>
              <a:t>Měkké kompetence – požadované chování na pracovišti</a:t>
            </a:r>
            <a:endParaRPr sz="1600" b="1"/>
          </a:p>
        </p:txBody>
      </p:sp>
      <p:pic>
        <p:nvPicPr>
          <p:cNvPr id="1008" name="Google Shape;1008;p17"/>
          <p:cNvPicPr preferRelativeResize="0"/>
          <p:nvPr/>
        </p:nvPicPr>
        <p:blipFill rotWithShape="1">
          <a:blip r:embed="rId3">
            <a:alphaModFix/>
          </a:blip>
          <a:srcRect r="5872"/>
          <a:stretch/>
        </p:blipFill>
        <p:spPr>
          <a:xfrm>
            <a:off x="1147002" y="1669552"/>
            <a:ext cx="9897995" cy="4918572"/>
          </a:xfrm>
          <a:prstGeom prst="rect">
            <a:avLst/>
          </a:prstGeom>
          <a:noFill/>
          <a:ln>
            <a:noFill/>
          </a:ln>
        </p:spPr>
      </p:pic>
      <p:pic>
        <p:nvPicPr>
          <p:cNvPr id="1009" name="Google Shape;1009;p17" descr="Obsah obrázku text, Písmo, logo&#10;&#10;Popis byl vytvořen automaticky"/>
          <p:cNvPicPr preferRelativeResize="0"/>
          <p:nvPr/>
        </p:nvPicPr>
        <p:blipFill rotWithShape="1">
          <a:blip r:embed="rId4">
            <a:alphaModFix/>
          </a:blip>
          <a:srcRect/>
          <a:stretch/>
        </p:blipFill>
        <p:spPr>
          <a:xfrm>
            <a:off x="7943850" y="338271"/>
            <a:ext cx="4248150" cy="797995"/>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013"/>
        <p:cNvGrpSpPr/>
        <p:nvPr/>
      </p:nvGrpSpPr>
      <p:grpSpPr>
        <a:xfrm>
          <a:off x="0" y="0"/>
          <a:ext cx="0" cy="0"/>
          <a:chOff x="0" y="0"/>
          <a:chExt cx="0" cy="0"/>
        </a:xfrm>
      </p:grpSpPr>
      <p:sp>
        <p:nvSpPr>
          <p:cNvPr id="1014" name="Google Shape;1014;p18"/>
          <p:cNvSpPr txBox="1">
            <a:spLocks noGrp="1"/>
          </p:cNvSpPr>
          <p:nvPr>
            <p:ph type="body" idx="1"/>
          </p:nvPr>
        </p:nvSpPr>
        <p:spPr>
          <a:xfrm>
            <a:off x="441325" y="4164495"/>
            <a:ext cx="10860088" cy="2619481"/>
          </a:xfrm>
          <a:prstGeom prst="rect">
            <a:avLst/>
          </a:prstGeom>
          <a:noFill/>
          <a:ln>
            <a:noFill/>
          </a:ln>
        </p:spPr>
        <p:txBody>
          <a:bodyPr spcFirstLastPara="1" wrap="square" lIns="91425" tIns="45700" rIns="91425" bIns="45700" anchor="t" anchorCtr="0">
            <a:noAutofit/>
          </a:bodyPr>
          <a:lstStyle/>
          <a:p>
            <a:pPr marL="457200" lvl="0" indent="-228600" algn="l" rtl="0">
              <a:lnSpc>
                <a:spcPct val="160000"/>
              </a:lnSpc>
              <a:spcBef>
                <a:spcPts val="0"/>
              </a:spcBef>
              <a:spcAft>
                <a:spcPts val="0"/>
              </a:spcAft>
              <a:buClr>
                <a:schemeClr val="lt1"/>
              </a:buClr>
              <a:buSzPts val="9600"/>
              <a:buNone/>
            </a:pPr>
            <a:r>
              <a:rPr lang="cs-CZ" sz="6000"/>
              <a:t>KDE A JAK HLEDÁME</a:t>
            </a:r>
            <a:endParaRPr/>
          </a:p>
        </p:txBody>
      </p:sp>
      <p:sp>
        <p:nvSpPr>
          <p:cNvPr id="1015" name="Google Shape;1015;p18"/>
          <p:cNvSpPr txBox="1">
            <a:spLocks noGrp="1"/>
          </p:cNvSpPr>
          <p:nvPr>
            <p:ph type="body" idx="2"/>
          </p:nvPr>
        </p:nvSpPr>
        <p:spPr>
          <a:xfrm>
            <a:off x="441324" y="508000"/>
            <a:ext cx="2411206" cy="1079357"/>
          </a:xfrm>
          <a:prstGeom prst="rect">
            <a:avLst/>
          </a:prstGeom>
          <a:noFill/>
          <a:ln>
            <a:noFill/>
          </a:ln>
        </p:spPr>
        <p:txBody>
          <a:bodyPr spcFirstLastPara="1" wrap="square" lIns="91425" tIns="45700" rIns="91425" bIns="45700" anchor="t" anchorCtr="0">
            <a:noAutofit/>
          </a:bodyPr>
          <a:lstStyle/>
          <a:p>
            <a:pPr marL="457200" lvl="0" indent="-228600" algn="l" rtl="0">
              <a:lnSpc>
                <a:spcPct val="90000"/>
              </a:lnSpc>
              <a:spcBef>
                <a:spcPts val="1000"/>
              </a:spcBef>
              <a:spcAft>
                <a:spcPts val="0"/>
              </a:spcAft>
              <a:buClr>
                <a:schemeClr val="lt1"/>
              </a:buClr>
              <a:buSzPts val="7000"/>
              <a:buNone/>
            </a:pPr>
            <a:r>
              <a:rPr lang="cs-CZ"/>
              <a:t>04</a:t>
            </a:r>
            <a:endParaRPr/>
          </a:p>
        </p:txBody>
      </p:sp>
      <p:pic>
        <p:nvPicPr>
          <p:cNvPr id="1016" name="Google Shape;1016;p18" descr="Obsah obrázku text, Písmo, logo&#10;&#10;Popis byl vytvořen automaticky"/>
          <p:cNvPicPr preferRelativeResize="0"/>
          <p:nvPr/>
        </p:nvPicPr>
        <p:blipFill rotWithShape="1">
          <a:blip r:embed="rId3">
            <a:alphaModFix/>
          </a:blip>
          <a:srcRect/>
          <a:stretch/>
        </p:blipFill>
        <p:spPr>
          <a:xfrm>
            <a:off x="7943850" y="338271"/>
            <a:ext cx="4248150" cy="797995"/>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844"/>
        <p:cNvGrpSpPr/>
        <p:nvPr/>
      </p:nvGrpSpPr>
      <p:grpSpPr>
        <a:xfrm>
          <a:off x="0" y="0"/>
          <a:ext cx="0" cy="0"/>
          <a:chOff x="0" y="0"/>
          <a:chExt cx="0" cy="0"/>
        </a:xfrm>
      </p:grpSpPr>
      <p:pic>
        <p:nvPicPr>
          <p:cNvPr id="845" name="Google Shape;845;p2" descr="Obsah obrázku Lidská tvář, osoba, oblečení, úsměv&#10;&#10;Popis byl vytvořen automaticky"/>
          <p:cNvPicPr preferRelativeResize="0"/>
          <p:nvPr/>
        </p:nvPicPr>
        <p:blipFill rotWithShape="1">
          <a:blip r:embed="rId3">
            <a:alphaModFix/>
          </a:blip>
          <a:srcRect t="6918" b="45918"/>
          <a:stretch/>
        </p:blipFill>
        <p:spPr>
          <a:xfrm>
            <a:off x="2522358" y="0"/>
            <a:ext cx="9669642" cy="6857990"/>
          </a:xfrm>
          <a:prstGeom prst="rect">
            <a:avLst/>
          </a:prstGeom>
          <a:noFill/>
          <a:ln>
            <a:noFill/>
          </a:ln>
        </p:spPr>
      </p:pic>
      <p:sp>
        <p:nvSpPr>
          <p:cNvPr id="846" name="Google Shape;846;p2"/>
          <p:cNvSpPr txBox="1"/>
          <p:nvPr/>
        </p:nvSpPr>
        <p:spPr>
          <a:xfrm>
            <a:off x="611264" y="365125"/>
            <a:ext cx="10742536" cy="1899912"/>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rgbClr val="000000"/>
              </a:buClr>
              <a:buSzPts val="4000"/>
              <a:buFont typeface="Arial"/>
              <a:buNone/>
            </a:pPr>
            <a:r>
              <a:rPr lang="cs-CZ" sz="4000" b="1" i="0" u="none" strike="noStrike" cap="none">
                <a:solidFill>
                  <a:schemeClr val="dk1"/>
                </a:solidFill>
                <a:latin typeface="Arial"/>
                <a:ea typeface="Arial"/>
                <a:cs typeface="Arial"/>
                <a:sym typeface="Arial"/>
              </a:rPr>
              <a:t>S kým se setkáváte</a:t>
            </a:r>
            <a:endParaRPr sz="4000" b="1" i="0" u="none" strike="noStrike" cap="none">
              <a:solidFill>
                <a:schemeClr val="dk1"/>
              </a:solidFill>
              <a:latin typeface="Arial"/>
              <a:ea typeface="Arial"/>
              <a:cs typeface="Arial"/>
              <a:sym typeface="Arial"/>
            </a:endParaRPr>
          </a:p>
        </p:txBody>
      </p:sp>
      <p:sp>
        <p:nvSpPr>
          <p:cNvPr id="847" name="Google Shape;847;p2"/>
          <p:cNvSpPr/>
          <p:nvPr/>
        </p:nvSpPr>
        <p:spPr>
          <a:xfrm>
            <a:off x="611263" y="2760772"/>
            <a:ext cx="3822189" cy="3742762"/>
          </a:xfrm>
          <a:prstGeom prst="rect">
            <a:avLst/>
          </a:prstGeom>
          <a:noFill/>
          <a:ln>
            <a:noFill/>
          </a:ln>
        </p:spPr>
        <p:txBody>
          <a:bodyPr spcFirstLastPara="1" wrap="square" lIns="91425" tIns="45700" rIns="91425" bIns="45700" anchor="t" anchorCtr="0">
            <a:normAutofit/>
          </a:bodyPr>
          <a:lstStyle/>
          <a:p>
            <a:pPr marL="0" marR="0" lvl="0" indent="0" algn="l" rtl="0">
              <a:lnSpc>
                <a:spcPct val="80000"/>
              </a:lnSpc>
              <a:spcBef>
                <a:spcPts val="0"/>
              </a:spcBef>
              <a:spcAft>
                <a:spcPts val="0"/>
              </a:spcAft>
              <a:buClr>
                <a:srgbClr val="4D4F53"/>
              </a:buClr>
              <a:buSzPts val="2220"/>
              <a:buFont typeface="Noto Sans Symbols"/>
              <a:buNone/>
            </a:pPr>
            <a:r>
              <a:rPr lang="cs-CZ" sz="2220" b="1" i="0" u="none" strike="noStrike" cap="none">
                <a:solidFill>
                  <a:schemeClr val="dk1"/>
                </a:solidFill>
                <a:latin typeface="Arial"/>
                <a:ea typeface="Arial"/>
                <a:cs typeface="Arial"/>
                <a:sym typeface="Arial"/>
              </a:rPr>
              <a:t>Dagmar Klimtová</a:t>
            </a:r>
            <a:endParaRPr sz="2220" b="1" i="0" u="none" strike="noStrike" cap="none">
              <a:solidFill>
                <a:schemeClr val="dk1"/>
              </a:solidFill>
              <a:latin typeface="Arial"/>
              <a:ea typeface="Arial"/>
              <a:cs typeface="Arial"/>
              <a:sym typeface="Arial"/>
            </a:endParaRPr>
          </a:p>
          <a:p>
            <a:pPr marL="0" marR="0" lvl="0" indent="0" algn="l" rtl="0">
              <a:lnSpc>
                <a:spcPct val="80000"/>
              </a:lnSpc>
              <a:spcBef>
                <a:spcPts val="1500"/>
              </a:spcBef>
              <a:spcAft>
                <a:spcPts val="0"/>
              </a:spcAft>
              <a:buClr>
                <a:srgbClr val="4D4F53"/>
              </a:buClr>
              <a:buSzPts val="1850"/>
              <a:buFont typeface="Arial"/>
              <a:buChar char="•"/>
            </a:pPr>
            <a:r>
              <a:rPr lang="cs-CZ" sz="1850" b="1" i="0" u="none" strike="noStrike" cap="none">
                <a:solidFill>
                  <a:schemeClr val="dk1"/>
                </a:solidFill>
                <a:latin typeface="Arial"/>
                <a:ea typeface="Arial"/>
                <a:cs typeface="Arial"/>
                <a:sym typeface="Arial"/>
              </a:rPr>
              <a:t>Konzultantka, koučka, </a:t>
            </a:r>
            <a:endParaRPr/>
          </a:p>
          <a:p>
            <a:pPr marL="0" marR="0" lvl="0" indent="0" algn="l" rtl="0">
              <a:lnSpc>
                <a:spcPct val="80000"/>
              </a:lnSpc>
              <a:spcBef>
                <a:spcPts val="1500"/>
              </a:spcBef>
              <a:spcAft>
                <a:spcPts val="0"/>
              </a:spcAft>
              <a:buClr>
                <a:srgbClr val="4D4F53"/>
              </a:buClr>
              <a:buSzPts val="1850"/>
              <a:buFont typeface="Arial"/>
              <a:buChar char="•"/>
            </a:pPr>
            <a:r>
              <a:rPr lang="cs-CZ" sz="1850" b="1" i="0" u="none" strike="noStrike" cap="none">
                <a:solidFill>
                  <a:schemeClr val="dk1"/>
                </a:solidFill>
                <a:latin typeface="Arial"/>
                <a:ea typeface="Arial"/>
                <a:cs typeface="Arial"/>
                <a:sym typeface="Arial"/>
              </a:rPr>
              <a:t>HR expertka</a:t>
            </a:r>
            <a:endParaRPr/>
          </a:p>
          <a:p>
            <a:pPr marL="0" marR="0" lvl="0" indent="0" algn="l" rtl="0">
              <a:lnSpc>
                <a:spcPct val="80000"/>
              </a:lnSpc>
              <a:spcBef>
                <a:spcPts val="1500"/>
              </a:spcBef>
              <a:spcAft>
                <a:spcPts val="0"/>
              </a:spcAft>
              <a:buClr>
                <a:srgbClr val="4D4F53"/>
              </a:buClr>
              <a:buSzPts val="1850"/>
              <a:buFont typeface="Arial"/>
              <a:buChar char="•"/>
            </a:pPr>
            <a:r>
              <a:rPr lang="cs-CZ" sz="1850" b="1" i="0" u="none" strike="noStrike" cap="none">
                <a:solidFill>
                  <a:schemeClr val="dk1"/>
                </a:solidFill>
                <a:latin typeface="Arial"/>
                <a:ea typeface="Arial"/>
                <a:cs typeface="Arial"/>
                <a:sym typeface="Arial"/>
              </a:rPr>
              <a:t>Kariérní poradkyně</a:t>
            </a:r>
            <a:endParaRPr/>
          </a:p>
          <a:p>
            <a:pPr marL="0" marR="0" lvl="0" indent="0" algn="l" rtl="0">
              <a:lnSpc>
                <a:spcPct val="80000"/>
              </a:lnSpc>
              <a:spcBef>
                <a:spcPts val="1500"/>
              </a:spcBef>
              <a:spcAft>
                <a:spcPts val="0"/>
              </a:spcAft>
              <a:buClr>
                <a:srgbClr val="4D4F53"/>
              </a:buClr>
              <a:buSzPts val="1850"/>
              <a:buFont typeface="Arial"/>
              <a:buChar char="•"/>
            </a:pPr>
            <a:r>
              <a:rPr lang="cs-CZ" sz="1850" b="1" i="0" u="none" strike="noStrike" cap="none">
                <a:solidFill>
                  <a:schemeClr val="dk1"/>
                </a:solidFill>
                <a:latin typeface="Arial"/>
                <a:ea typeface="Arial"/>
                <a:cs typeface="Arial"/>
                <a:sym typeface="Arial"/>
              </a:rPr>
              <a:t>Certifikovaná meditační    koučka</a:t>
            </a:r>
            <a:endParaRPr/>
          </a:p>
          <a:p>
            <a:pPr marL="0" marR="0" lvl="0" indent="0" algn="l" rtl="0">
              <a:lnSpc>
                <a:spcPct val="80000"/>
              </a:lnSpc>
              <a:spcBef>
                <a:spcPts val="1500"/>
              </a:spcBef>
              <a:spcAft>
                <a:spcPts val="0"/>
              </a:spcAft>
              <a:buClr>
                <a:srgbClr val="4D4F53"/>
              </a:buClr>
              <a:buSzPts val="1850"/>
              <a:buFont typeface="Arial"/>
              <a:buChar char="•"/>
            </a:pPr>
            <a:r>
              <a:rPr lang="cs-CZ" sz="1850" b="1" i="0" u="none" strike="noStrike" cap="none">
                <a:solidFill>
                  <a:schemeClr val="dk1"/>
                </a:solidFill>
                <a:latin typeface="Arial"/>
                <a:ea typeface="Arial"/>
                <a:cs typeface="Arial"/>
                <a:sym typeface="Arial"/>
              </a:rPr>
              <a:t>Vášnívá chodkyně </a:t>
            </a:r>
            <a:endParaRPr/>
          </a:p>
          <a:p>
            <a:pPr marL="0" marR="0" lvl="0" indent="0" algn="l" rtl="0">
              <a:lnSpc>
                <a:spcPct val="80000"/>
              </a:lnSpc>
              <a:spcBef>
                <a:spcPts val="1500"/>
              </a:spcBef>
              <a:spcAft>
                <a:spcPts val="0"/>
              </a:spcAft>
              <a:buClr>
                <a:srgbClr val="4D4F53"/>
              </a:buClr>
              <a:buSzPts val="1850"/>
              <a:buFont typeface="Arial"/>
              <a:buChar char="•"/>
            </a:pPr>
            <a:r>
              <a:rPr lang="cs-CZ" sz="1850" b="1" i="0" u="none" strike="noStrike" cap="none">
                <a:solidFill>
                  <a:schemeClr val="dk1"/>
                </a:solidFill>
                <a:latin typeface="Arial"/>
                <a:ea typeface="Arial"/>
                <a:cs typeface="Arial"/>
                <a:sym typeface="Arial"/>
              </a:rPr>
              <a:t>Milující máma</a:t>
            </a:r>
            <a:endParaRPr/>
          </a:p>
          <a:p>
            <a:pPr marL="0" marR="0" lvl="0" indent="0" algn="l" rtl="0">
              <a:lnSpc>
                <a:spcPct val="80000"/>
              </a:lnSpc>
              <a:spcBef>
                <a:spcPts val="1500"/>
              </a:spcBef>
              <a:spcAft>
                <a:spcPts val="0"/>
              </a:spcAft>
              <a:buClr>
                <a:srgbClr val="4D4F53"/>
              </a:buClr>
              <a:buSzPts val="1850"/>
              <a:buFont typeface="Arial"/>
              <a:buChar char="•"/>
            </a:pPr>
            <a:r>
              <a:rPr lang="cs-CZ" sz="1850" b="1" i="0" u="none" strike="noStrike" cap="none">
                <a:solidFill>
                  <a:schemeClr val="dk1"/>
                </a:solidFill>
                <a:latin typeface="Arial"/>
                <a:ea typeface="Arial"/>
                <a:cs typeface="Arial"/>
                <a:sym typeface="Arial"/>
              </a:rPr>
              <a:t>a mnohem víc</a:t>
            </a:r>
            <a:endParaRPr/>
          </a:p>
          <a:p>
            <a:pPr marL="0" marR="0" lvl="0" indent="117475" algn="l" rtl="0">
              <a:lnSpc>
                <a:spcPct val="80000"/>
              </a:lnSpc>
              <a:spcBef>
                <a:spcPts val="1500"/>
              </a:spcBef>
              <a:spcAft>
                <a:spcPts val="0"/>
              </a:spcAft>
              <a:buClr>
                <a:srgbClr val="4D4F53"/>
              </a:buClr>
              <a:buSzPts val="1850"/>
              <a:buFont typeface="Arial"/>
              <a:buNone/>
            </a:pPr>
            <a:endParaRPr sz="1850" b="1" i="0" u="none" strike="noStrike" cap="none">
              <a:solidFill>
                <a:schemeClr val="dk1"/>
              </a:solidFill>
              <a:latin typeface="Arial"/>
              <a:ea typeface="Arial"/>
              <a:cs typeface="Arial"/>
              <a:sym typeface="Arial"/>
            </a:endParaRPr>
          </a:p>
          <a:p>
            <a:pPr marL="0" marR="0" lvl="0" indent="117475" algn="l" rtl="0">
              <a:lnSpc>
                <a:spcPct val="80000"/>
              </a:lnSpc>
              <a:spcBef>
                <a:spcPts val="1500"/>
              </a:spcBef>
              <a:spcAft>
                <a:spcPts val="0"/>
              </a:spcAft>
              <a:buClr>
                <a:srgbClr val="4D4F53"/>
              </a:buClr>
              <a:buSzPts val="1850"/>
              <a:buFont typeface="Arial"/>
              <a:buNone/>
            </a:pPr>
            <a:endParaRPr sz="1850" b="1" i="0" u="none" strike="noStrike" cap="none">
              <a:solidFill>
                <a:schemeClr val="dk1"/>
              </a:solidFill>
              <a:latin typeface="Arial"/>
              <a:ea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020"/>
        <p:cNvGrpSpPr/>
        <p:nvPr/>
      </p:nvGrpSpPr>
      <p:grpSpPr>
        <a:xfrm>
          <a:off x="0" y="0"/>
          <a:ext cx="0" cy="0"/>
          <a:chOff x="0" y="0"/>
          <a:chExt cx="0" cy="0"/>
        </a:xfrm>
      </p:grpSpPr>
      <p:sp>
        <p:nvSpPr>
          <p:cNvPr id="1021" name="Google Shape;1021;p19"/>
          <p:cNvSpPr txBox="1">
            <a:spLocks noGrp="1"/>
          </p:cNvSpPr>
          <p:nvPr>
            <p:ph type="body" idx="1"/>
          </p:nvPr>
        </p:nvSpPr>
        <p:spPr>
          <a:xfrm>
            <a:off x="687389" y="1487383"/>
            <a:ext cx="5408612" cy="818605"/>
          </a:xfrm>
          <a:prstGeom prst="rect">
            <a:avLst/>
          </a:prstGeom>
          <a:noFill/>
          <a:ln>
            <a:noFill/>
          </a:ln>
        </p:spPr>
        <p:txBody>
          <a:bodyPr spcFirstLastPara="1" wrap="square" lIns="91425" tIns="45700" rIns="91425" bIns="45700" anchor="t" anchorCtr="0">
            <a:normAutofit/>
          </a:bodyPr>
          <a:lstStyle/>
          <a:p>
            <a:pPr marL="0" lvl="0" indent="0" algn="l" rtl="0">
              <a:lnSpc>
                <a:spcPct val="120000"/>
              </a:lnSpc>
              <a:spcBef>
                <a:spcPts val="0"/>
              </a:spcBef>
              <a:spcAft>
                <a:spcPts val="0"/>
              </a:spcAft>
              <a:buClr>
                <a:schemeClr val="dk1"/>
              </a:buClr>
              <a:buSzPts val="2000"/>
              <a:buNone/>
            </a:pPr>
            <a:r>
              <a:rPr lang="cs-CZ"/>
              <a:t>Klíčové otázky pro recruitera</a:t>
            </a:r>
            <a:endParaRPr/>
          </a:p>
        </p:txBody>
      </p:sp>
      <p:sp>
        <p:nvSpPr>
          <p:cNvPr id="1022" name="Google Shape;1022;p19"/>
          <p:cNvSpPr txBox="1">
            <a:spLocks noGrp="1"/>
          </p:cNvSpPr>
          <p:nvPr>
            <p:ph type="body" idx="2"/>
          </p:nvPr>
        </p:nvSpPr>
        <p:spPr>
          <a:xfrm>
            <a:off x="6339252" y="1487383"/>
            <a:ext cx="5408612" cy="818605"/>
          </a:xfrm>
          <a:prstGeom prst="rect">
            <a:avLst/>
          </a:prstGeom>
          <a:noFill/>
          <a:ln>
            <a:noFill/>
          </a:ln>
        </p:spPr>
        <p:txBody>
          <a:bodyPr spcFirstLastPara="1" wrap="square" lIns="91425" tIns="45700" rIns="91425" bIns="45700" anchor="t" anchorCtr="0">
            <a:normAutofit/>
          </a:bodyPr>
          <a:lstStyle/>
          <a:p>
            <a:pPr marL="0" lvl="0" indent="0" algn="l" rtl="0">
              <a:lnSpc>
                <a:spcPct val="120000"/>
              </a:lnSpc>
              <a:spcBef>
                <a:spcPts val="0"/>
              </a:spcBef>
              <a:spcAft>
                <a:spcPts val="0"/>
              </a:spcAft>
              <a:buClr>
                <a:schemeClr val="dk1"/>
              </a:buClr>
              <a:buSzPts val="2000"/>
              <a:buNone/>
            </a:pPr>
            <a:r>
              <a:rPr lang="cs-CZ"/>
              <a:t>Dříve</a:t>
            </a:r>
            <a:endParaRPr/>
          </a:p>
        </p:txBody>
      </p:sp>
      <p:sp>
        <p:nvSpPr>
          <p:cNvPr id="1023" name="Google Shape;1023;p19"/>
          <p:cNvSpPr txBox="1">
            <a:spLocks noGrp="1"/>
          </p:cNvSpPr>
          <p:nvPr>
            <p:ph type="body" idx="3"/>
          </p:nvPr>
        </p:nvSpPr>
        <p:spPr>
          <a:xfrm>
            <a:off x="687341" y="269876"/>
            <a:ext cx="4607469" cy="413816"/>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Clr>
                <a:schemeClr val="dk1"/>
              </a:buClr>
              <a:buSzPts val="2100"/>
              <a:buNone/>
            </a:pPr>
            <a:endParaRPr/>
          </a:p>
        </p:txBody>
      </p:sp>
      <p:sp>
        <p:nvSpPr>
          <p:cNvPr id="1024" name="Google Shape;1024;p19"/>
          <p:cNvSpPr txBox="1">
            <a:spLocks noGrp="1"/>
          </p:cNvSpPr>
          <p:nvPr>
            <p:ph type="body" idx="4"/>
          </p:nvPr>
        </p:nvSpPr>
        <p:spPr>
          <a:xfrm>
            <a:off x="687341" y="683692"/>
            <a:ext cx="4607469" cy="452574"/>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Clr>
                <a:schemeClr val="dk1"/>
              </a:buClr>
              <a:buSzPts val="1800"/>
              <a:buNone/>
            </a:pPr>
            <a:endParaRPr/>
          </a:p>
        </p:txBody>
      </p:sp>
      <p:sp>
        <p:nvSpPr>
          <p:cNvPr id="1025" name="Google Shape;1025;p19"/>
          <p:cNvSpPr txBox="1">
            <a:spLocks noGrp="1"/>
          </p:cNvSpPr>
          <p:nvPr>
            <p:ph type="body" idx="5"/>
          </p:nvPr>
        </p:nvSpPr>
        <p:spPr>
          <a:xfrm>
            <a:off x="687389" y="2148953"/>
            <a:ext cx="5408612" cy="3774463"/>
          </a:xfrm>
          <a:prstGeom prst="rect">
            <a:avLst/>
          </a:prstGeom>
          <a:noFill/>
          <a:ln>
            <a:noFill/>
          </a:ln>
        </p:spPr>
        <p:txBody>
          <a:bodyPr spcFirstLastPara="1" wrap="square" lIns="91425" tIns="45700" rIns="91425" bIns="45700" anchor="t" anchorCtr="0">
            <a:normAutofit/>
          </a:bodyPr>
          <a:lstStyle/>
          <a:p>
            <a:pPr marL="0" lvl="0" indent="0" algn="l" rtl="0">
              <a:lnSpc>
                <a:spcPct val="114285"/>
              </a:lnSpc>
              <a:spcBef>
                <a:spcPts val="480"/>
              </a:spcBef>
              <a:spcAft>
                <a:spcPts val="0"/>
              </a:spcAft>
              <a:buSzPts val="1400"/>
              <a:buNone/>
            </a:pPr>
            <a:r>
              <a:rPr lang="cs-CZ" b="0"/>
              <a:t/>
            </a:r>
            <a:br>
              <a:rPr lang="cs-CZ" b="0"/>
            </a:br>
            <a:r>
              <a:rPr lang="cs-CZ" sz="1800" b="1" i="0" u="none" strike="noStrike">
                <a:solidFill>
                  <a:srgbClr val="000000"/>
                </a:solidFill>
                <a:latin typeface="Calibri"/>
                <a:ea typeface="Calibri"/>
                <a:cs typeface="Calibri"/>
                <a:sym typeface="Calibri"/>
              </a:rPr>
              <a:t>A</a:t>
            </a:r>
            <a:r>
              <a:rPr lang="cs-CZ" sz="1800" b="0" i="0" u="none" strike="noStrike">
                <a:solidFill>
                  <a:srgbClr val="000000"/>
                </a:solidFill>
                <a:latin typeface="Calibri"/>
                <a:ea typeface="Calibri"/>
                <a:cs typeface="Calibri"/>
                <a:sym typeface="Calibri"/>
              </a:rPr>
              <a:t> – Kde najdeme správné talenty?</a:t>
            </a:r>
            <a:endParaRPr b="0"/>
          </a:p>
          <a:p>
            <a:pPr marL="0" lvl="0" indent="0" algn="l" rtl="0">
              <a:lnSpc>
                <a:spcPct val="114285"/>
              </a:lnSpc>
              <a:spcBef>
                <a:spcPts val="480"/>
              </a:spcBef>
              <a:spcAft>
                <a:spcPts val="0"/>
              </a:spcAft>
              <a:buSzPts val="1400"/>
              <a:buNone/>
            </a:pPr>
            <a:r>
              <a:rPr lang="cs-CZ" b="0"/>
              <a:t/>
            </a:r>
            <a:br>
              <a:rPr lang="cs-CZ" b="0"/>
            </a:br>
            <a:r>
              <a:rPr lang="cs-CZ" sz="1800" b="1" i="0" u="none" strike="noStrike">
                <a:solidFill>
                  <a:srgbClr val="000000"/>
                </a:solidFill>
                <a:latin typeface="Calibri"/>
                <a:ea typeface="Calibri"/>
                <a:cs typeface="Calibri"/>
                <a:sym typeface="Calibri"/>
              </a:rPr>
              <a:t>B</a:t>
            </a:r>
            <a:r>
              <a:rPr lang="cs-CZ" sz="1800" b="0" i="0" u="none" strike="noStrike">
                <a:solidFill>
                  <a:srgbClr val="000000"/>
                </a:solidFill>
                <a:latin typeface="Calibri"/>
                <a:ea typeface="Calibri"/>
                <a:cs typeface="Calibri"/>
                <a:sym typeface="Calibri"/>
              </a:rPr>
              <a:t> – Jak je oslovíme? </a:t>
            </a:r>
            <a:endParaRPr b="0"/>
          </a:p>
          <a:p>
            <a:pPr marL="0" lvl="0" indent="0" algn="l" rtl="0">
              <a:lnSpc>
                <a:spcPct val="114285"/>
              </a:lnSpc>
              <a:spcBef>
                <a:spcPts val="480"/>
              </a:spcBef>
              <a:spcAft>
                <a:spcPts val="0"/>
              </a:spcAft>
              <a:buSzPts val="1400"/>
              <a:buNone/>
            </a:pPr>
            <a:r>
              <a:rPr lang="cs-CZ" sz="1800" b="0" i="0" u="none" strike="noStrike">
                <a:solidFill>
                  <a:srgbClr val="000000"/>
                </a:solidFill>
                <a:latin typeface="Calibri"/>
                <a:ea typeface="Calibri"/>
                <a:cs typeface="Calibri"/>
                <a:sym typeface="Calibri"/>
              </a:rPr>
              <a:t>      Jak přilákáme jejich pozornost?</a:t>
            </a:r>
            <a:endParaRPr b="0"/>
          </a:p>
          <a:p>
            <a:pPr marL="0" lvl="0" indent="0" algn="l" rtl="0">
              <a:lnSpc>
                <a:spcPct val="114285"/>
              </a:lnSpc>
              <a:spcBef>
                <a:spcPts val="480"/>
              </a:spcBef>
              <a:spcAft>
                <a:spcPts val="0"/>
              </a:spcAft>
              <a:buSzPts val="1400"/>
              <a:buNone/>
            </a:pPr>
            <a:r>
              <a:rPr lang="cs-CZ" b="0"/>
              <a:t/>
            </a:r>
            <a:br>
              <a:rPr lang="cs-CZ" b="0"/>
            </a:br>
            <a:r>
              <a:rPr lang="cs-CZ" sz="1800" b="1" i="0" u="none" strike="noStrike">
                <a:solidFill>
                  <a:srgbClr val="000000"/>
                </a:solidFill>
                <a:latin typeface="Calibri"/>
                <a:ea typeface="Calibri"/>
                <a:cs typeface="Calibri"/>
                <a:sym typeface="Calibri"/>
              </a:rPr>
              <a:t>C</a:t>
            </a:r>
            <a:r>
              <a:rPr lang="cs-CZ" sz="1800" b="0" i="0" u="none" strike="noStrike">
                <a:solidFill>
                  <a:srgbClr val="000000"/>
                </a:solidFill>
                <a:latin typeface="Calibri"/>
                <a:ea typeface="Calibri"/>
                <a:cs typeface="Calibri"/>
                <a:sym typeface="Calibri"/>
              </a:rPr>
              <a:t> – Jak je získáme pro naši </a:t>
            </a:r>
            <a:endParaRPr b="0"/>
          </a:p>
          <a:p>
            <a:pPr marL="0" lvl="0" indent="0" algn="l" rtl="0">
              <a:lnSpc>
                <a:spcPct val="114285"/>
              </a:lnSpc>
              <a:spcBef>
                <a:spcPts val="480"/>
              </a:spcBef>
              <a:spcAft>
                <a:spcPts val="0"/>
              </a:spcAft>
              <a:buSzPts val="1400"/>
              <a:buNone/>
            </a:pPr>
            <a:r>
              <a:rPr lang="cs-CZ" sz="1800" b="0" i="0" u="none" strike="noStrike">
                <a:solidFill>
                  <a:srgbClr val="000000"/>
                </a:solidFill>
                <a:latin typeface="Calibri"/>
                <a:ea typeface="Calibri"/>
                <a:cs typeface="Calibri"/>
                <a:sym typeface="Calibri"/>
              </a:rPr>
              <a:t>pracovní pozici?</a:t>
            </a:r>
            <a:endParaRPr b="0"/>
          </a:p>
          <a:p>
            <a:pPr marL="0" lvl="0" indent="0" algn="l" rtl="0">
              <a:lnSpc>
                <a:spcPct val="114285"/>
              </a:lnSpc>
              <a:spcBef>
                <a:spcPts val="0"/>
              </a:spcBef>
              <a:spcAft>
                <a:spcPts val="0"/>
              </a:spcAft>
              <a:buClr>
                <a:schemeClr val="dk1"/>
              </a:buClr>
              <a:buSzPts val="1400"/>
              <a:buNone/>
            </a:pPr>
            <a:r>
              <a:rPr lang="cs-CZ"/>
              <a:t/>
            </a:r>
            <a:br>
              <a:rPr lang="cs-CZ"/>
            </a:br>
            <a:endParaRPr/>
          </a:p>
        </p:txBody>
      </p:sp>
      <p:sp>
        <p:nvSpPr>
          <p:cNvPr id="1026" name="Google Shape;1026;p19"/>
          <p:cNvSpPr txBox="1">
            <a:spLocks noGrp="1"/>
          </p:cNvSpPr>
          <p:nvPr>
            <p:ph type="body" idx="6"/>
          </p:nvPr>
        </p:nvSpPr>
        <p:spPr>
          <a:xfrm>
            <a:off x="6352646" y="2399324"/>
            <a:ext cx="5408612" cy="3774463"/>
          </a:xfrm>
          <a:prstGeom prst="rect">
            <a:avLst/>
          </a:prstGeom>
          <a:noFill/>
          <a:ln>
            <a:noFill/>
          </a:ln>
        </p:spPr>
        <p:txBody>
          <a:bodyPr spcFirstLastPara="1" wrap="square" lIns="91425" tIns="45700" rIns="91425" bIns="45700" anchor="t" anchorCtr="0">
            <a:normAutofit/>
          </a:bodyPr>
          <a:lstStyle/>
          <a:p>
            <a:pPr marL="0" lvl="0" indent="0" algn="l" rtl="0">
              <a:lnSpc>
                <a:spcPct val="114285"/>
              </a:lnSpc>
              <a:spcBef>
                <a:spcPts val="480"/>
              </a:spcBef>
              <a:spcAft>
                <a:spcPts val="0"/>
              </a:spcAft>
              <a:buSzPts val="1400"/>
              <a:buNone/>
            </a:pPr>
            <a:r>
              <a:rPr lang="cs-CZ" sz="1800" b="1" i="0" u="none" strike="noStrike">
                <a:solidFill>
                  <a:srgbClr val="000000"/>
                </a:solidFill>
                <a:latin typeface="Calibri"/>
                <a:ea typeface="Calibri"/>
                <a:cs typeface="Calibri"/>
                <a:sym typeface="Calibri"/>
              </a:rPr>
              <a:t>A</a:t>
            </a:r>
            <a:r>
              <a:rPr lang="cs-CZ" sz="1800" b="0" i="0" u="none" strike="noStrike">
                <a:solidFill>
                  <a:srgbClr val="000000"/>
                </a:solidFill>
                <a:latin typeface="Calibri"/>
                <a:ea typeface="Calibri"/>
                <a:cs typeface="Calibri"/>
                <a:sym typeface="Calibri"/>
              </a:rPr>
              <a:t> – </a:t>
            </a:r>
            <a:r>
              <a:rPr lang="cs-CZ" sz="1800" b="1" i="0" u="none" strike="noStrike">
                <a:solidFill>
                  <a:srgbClr val="000000"/>
                </a:solidFill>
                <a:latin typeface="Calibri"/>
                <a:ea typeface="Calibri"/>
                <a:cs typeface="Calibri"/>
                <a:sym typeface="Calibri"/>
              </a:rPr>
              <a:t>Zadáme inzerci</a:t>
            </a:r>
            <a:endParaRPr b="0"/>
          </a:p>
          <a:p>
            <a:pPr marL="0" lvl="0" indent="0" algn="l" rtl="0">
              <a:lnSpc>
                <a:spcPct val="114285"/>
              </a:lnSpc>
              <a:spcBef>
                <a:spcPts val="480"/>
              </a:spcBef>
              <a:spcAft>
                <a:spcPts val="0"/>
              </a:spcAft>
              <a:buSzPts val="1400"/>
              <a:buNone/>
            </a:pPr>
            <a:r>
              <a:rPr lang="cs-CZ" b="0"/>
              <a:t/>
            </a:r>
            <a:br>
              <a:rPr lang="cs-CZ" b="0"/>
            </a:br>
            <a:r>
              <a:rPr lang="cs-CZ" sz="1800" b="1" i="0" u="none" strike="noStrike">
                <a:solidFill>
                  <a:srgbClr val="000000"/>
                </a:solidFill>
                <a:latin typeface="Calibri"/>
                <a:ea typeface="Calibri"/>
                <a:cs typeface="Calibri"/>
                <a:sym typeface="Calibri"/>
              </a:rPr>
              <a:t>B</a:t>
            </a:r>
            <a:r>
              <a:rPr lang="cs-CZ" sz="1800" b="0" i="0" u="none" strike="noStrike">
                <a:solidFill>
                  <a:srgbClr val="000000"/>
                </a:solidFill>
                <a:latin typeface="Calibri"/>
                <a:ea typeface="Calibri"/>
                <a:cs typeface="Calibri"/>
                <a:sym typeface="Calibri"/>
              </a:rPr>
              <a:t> – </a:t>
            </a:r>
            <a:r>
              <a:rPr lang="cs-CZ" sz="1800" b="1" i="0" u="none" strike="noStrike">
                <a:solidFill>
                  <a:srgbClr val="000000"/>
                </a:solidFill>
                <a:latin typeface="Calibri"/>
                <a:ea typeface="Calibri"/>
                <a:cs typeface="Calibri"/>
                <a:sym typeface="Calibri"/>
              </a:rPr>
              <a:t>Počkáme na CV</a:t>
            </a:r>
            <a:endParaRPr b="0"/>
          </a:p>
          <a:p>
            <a:pPr marL="0" lvl="0" indent="0" algn="l" rtl="0">
              <a:lnSpc>
                <a:spcPct val="114285"/>
              </a:lnSpc>
              <a:spcBef>
                <a:spcPts val="0"/>
              </a:spcBef>
              <a:spcAft>
                <a:spcPts val="0"/>
              </a:spcAft>
              <a:buClr>
                <a:schemeClr val="dk1"/>
              </a:buClr>
              <a:buSzPts val="1400"/>
              <a:buNone/>
            </a:pPr>
            <a:r>
              <a:rPr lang="cs-CZ" b="0"/>
              <a:t/>
            </a:r>
            <a:br>
              <a:rPr lang="cs-CZ" b="0"/>
            </a:br>
            <a:r>
              <a:rPr lang="cs-CZ" b="0"/>
              <a:t/>
            </a:r>
            <a:br>
              <a:rPr lang="cs-CZ" b="0"/>
            </a:br>
            <a:r>
              <a:rPr lang="cs-CZ" sz="1800" b="1" i="0" u="none" strike="noStrike">
                <a:solidFill>
                  <a:srgbClr val="000000"/>
                </a:solidFill>
                <a:latin typeface="Calibri"/>
                <a:ea typeface="Calibri"/>
                <a:cs typeface="Calibri"/>
                <a:sym typeface="Calibri"/>
              </a:rPr>
              <a:t>C</a:t>
            </a:r>
            <a:r>
              <a:rPr lang="cs-CZ" sz="1800" b="0" i="0" u="none" strike="noStrike">
                <a:solidFill>
                  <a:srgbClr val="000000"/>
                </a:solidFill>
                <a:latin typeface="Calibri"/>
                <a:ea typeface="Calibri"/>
                <a:cs typeface="Calibri"/>
                <a:sym typeface="Calibri"/>
              </a:rPr>
              <a:t> – </a:t>
            </a:r>
            <a:r>
              <a:rPr lang="cs-CZ" sz="1800" b="1" i="0" u="none" strike="noStrike">
                <a:solidFill>
                  <a:srgbClr val="000000"/>
                </a:solidFill>
                <a:latin typeface="Calibri"/>
                <a:ea typeface="Calibri"/>
                <a:cs typeface="Calibri"/>
                <a:sym typeface="Calibri"/>
              </a:rPr>
              <a:t>Dáme nabídku</a:t>
            </a:r>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030"/>
        <p:cNvGrpSpPr/>
        <p:nvPr/>
      </p:nvGrpSpPr>
      <p:grpSpPr>
        <a:xfrm>
          <a:off x="0" y="0"/>
          <a:ext cx="0" cy="0"/>
          <a:chOff x="0" y="0"/>
          <a:chExt cx="0" cy="0"/>
        </a:xfrm>
      </p:grpSpPr>
      <p:sp>
        <p:nvSpPr>
          <p:cNvPr id="1031" name="Google Shape;1031;p20"/>
          <p:cNvSpPr txBox="1">
            <a:spLocks noGrp="1"/>
          </p:cNvSpPr>
          <p:nvPr>
            <p:ph type="body" idx="1"/>
          </p:nvPr>
        </p:nvSpPr>
        <p:spPr>
          <a:xfrm>
            <a:off x="687389" y="1487383"/>
            <a:ext cx="5408612" cy="818605"/>
          </a:xfrm>
          <a:prstGeom prst="rect">
            <a:avLst/>
          </a:prstGeom>
          <a:noFill/>
          <a:ln>
            <a:noFill/>
          </a:ln>
        </p:spPr>
        <p:txBody>
          <a:bodyPr spcFirstLastPara="1" wrap="square" lIns="91425" tIns="45700" rIns="91425" bIns="45700" anchor="t" anchorCtr="0">
            <a:normAutofit/>
          </a:bodyPr>
          <a:lstStyle/>
          <a:p>
            <a:pPr marL="0" lvl="0" indent="0" algn="l" rtl="0">
              <a:lnSpc>
                <a:spcPct val="120000"/>
              </a:lnSpc>
              <a:spcBef>
                <a:spcPts val="0"/>
              </a:spcBef>
              <a:spcAft>
                <a:spcPts val="0"/>
              </a:spcAft>
              <a:buClr>
                <a:schemeClr val="dk1"/>
              </a:buClr>
              <a:buSzPts val="2000"/>
              <a:buNone/>
            </a:pPr>
            <a:r>
              <a:rPr lang="cs-CZ"/>
              <a:t>Klíčové otázky pro recruitera</a:t>
            </a:r>
            <a:endParaRPr/>
          </a:p>
        </p:txBody>
      </p:sp>
      <p:sp>
        <p:nvSpPr>
          <p:cNvPr id="1032" name="Google Shape;1032;p20"/>
          <p:cNvSpPr txBox="1">
            <a:spLocks noGrp="1"/>
          </p:cNvSpPr>
          <p:nvPr>
            <p:ph type="body" idx="2"/>
          </p:nvPr>
        </p:nvSpPr>
        <p:spPr>
          <a:xfrm>
            <a:off x="6339252" y="1487383"/>
            <a:ext cx="5408612" cy="818605"/>
          </a:xfrm>
          <a:prstGeom prst="rect">
            <a:avLst/>
          </a:prstGeom>
          <a:noFill/>
          <a:ln>
            <a:noFill/>
          </a:ln>
        </p:spPr>
        <p:txBody>
          <a:bodyPr spcFirstLastPara="1" wrap="square" lIns="91425" tIns="45700" rIns="91425" bIns="45700" anchor="t" anchorCtr="0">
            <a:normAutofit/>
          </a:bodyPr>
          <a:lstStyle/>
          <a:p>
            <a:pPr marL="0" lvl="0" indent="0" algn="l" rtl="0">
              <a:lnSpc>
                <a:spcPct val="120000"/>
              </a:lnSpc>
              <a:spcBef>
                <a:spcPts val="0"/>
              </a:spcBef>
              <a:spcAft>
                <a:spcPts val="0"/>
              </a:spcAft>
              <a:buClr>
                <a:schemeClr val="dk1"/>
              </a:buClr>
              <a:buSzPts val="2000"/>
              <a:buNone/>
            </a:pPr>
            <a:r>
              <a:rPr lang="cs-CZ"/>
              <a:t>Dnes</a:t>
            </a:r>
            <a:endParaRPr/>
          </a:p>
        </p:txBody>
      </p:sp>
      <p:sp>
        <p:nvSpPr>
          <p:cNvPr id="1033" name="Google Shape;1033;p20"/>
          <p:cNvSpPr txBox="1">
            <a:spLocks noGrp="1"/>
          </p:cNvSpPr>
          <p:nvPr>
            <p:ph type="body" idx="3"/>
          </p:nvPr>
        </p:nvSpPr>
        <p:spPr>
          <a:xfrm>
            <a:off x="687341" y="269876"/>
            <a:ext cx="4607469" cy="413816"/>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Clr>
                <a:schemeClr val="dk1"/>
              </a:buClr>
              <a:buSzPts val="2100"/>
              <a:buNone/>
            </a:pPr>
            <a:endParaRPr/>
          </a:p>
        </p:txBody>
      </p:sp>
      <p:sp>
        <p:nvSpPr>
          <p:cNvPr id="1034" name="Google Shape;1034;p20"/>
          <p:cNvSpPr txBox="1">
            <a:spLocks noGrp="1"/>
          </p:cNvSpPr>
          <p:nvPr>
            <p:ph type="body" idx="4"/>
          </p:nvPr>
        </p:nvSpPr>
        <p:spPr>
          <a:xfrm>
            <a:off x="687341" y="683692"/>
            <a:ext cx="4607469" cy="452574"/>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Clr>
                <a:schemeClr val="dk1"/>
              </a:buClr>
              <a:buSzPts val="1800"/>
              <a:buNone/>
            </a:pPr>
            <a:endParaRPr/>
          </a:p>
        </p:txBody>
      </p:sp>
      <p:sp>
        <p:nvSpPr>
          <p:cNvPr id="1035" name="Google Shape;1035;p20"/>
          <p:cNvSpPr txBox="1">
            <a:spLocks noGrp="1"/>
          </p:cNvSpPr>
          <p:nvPr>
            <p:ph type="body" idx="5"/>
          </p:nvPr>
        </p:nvSpPr>
        <p:spPr>
          <a:xfrm>
            <a:off x="687389" y="2148953"/>
            <a:ext cx="5408612" cy="3774463"/>
          </a:xfrm>
          <a:prstGeom prst="rect">
            <a:avLst/>
          </a:prstGeom>
          <a:noFill/>
          <a:ln>
            <a:noFill/>
          </a:ln>
        </p:spPr>
        <p:txBody>
          <a:bodyPr spcFirstLastPara="1" wrap="square" lIns="91425" tIns="45700" rIns="91425" bIns="45700" anchor="t" anchorCtr="0">
            <a:normAutofit/>
          </a:bodyPr>
          <a:lstStyle/>
          <a:p>
            <a:pPr marL="0" lvl="0" indent="0" algn="l" rtl="0">
              <a:lnSpc>
                <a:spcPct val="114285"/>
              </a:lnSpc>
              <a:spcBef>
                <a:spcPts val="480"/>
              </a:spcBef>
              <a:spcAft>
                <a:spcPts val="0"/>
              </a:spcAft>
              <a:buSzPts val="1400"/>
              <a:buNone/>
            </a:pPr>
            <a:r>
              <a:rPr lang="cs-CZ" b="0"/>
              <a:t/>
            </a:r>
            <a:br>
              <a:rPr lang="cs-CZ" b="0"/>
            </a:br>
            <a:r>
              <a:rPr lang="cs-CZ" sz="1800" b="1" i="0" u="none" strike="noStrike">
                <a:solidFill>
                  <a:srgbClr val="000000"/>
                </a:solidFill>
                <a:latin typeface="Calibri"/>
                <a:ea typeface="Calibri"/>
                <a:cs typeface="Calibri"/>
                <a:sym typeface="Calibri"/>
              </a:rPr>
              <a:t>A</a:t>
            </a:r>
            <a:r>
              <a:rPr lang="cs-CZ" sz="1800" b="0" i="0" u="none" strike="noStrike">
                <a:solidFill>
                  <a:srgbClr val="000000"/>
                </a:solidFill>
                <a:latin typeface="Calibri"/>
                <a:ea typeface="Calibri"/>
                <a:cs typeface="Calibri"/>
                <a:sym typeface="Calibri"/>
              </a:rPr>
              <a:t> – Kde najdeme správné talenty?</a:t>
            </a:r>
            <a:endParaRPr b="0"/>
          </a:p>
          <a:p>
            <a:pPr marL="0" lvl="0" indent="0" algn="l" rtl="0">
              <a:lnSpc>
                <a:spcPct val="114285"/>
              </a:lnSpc>
              <a:spcBef>
                <a:spcPts val="480"/>
              </a:spcBef>
              <a:spcAft>
                <a:spcPts val="0"/>
              </a:spcAft>
              <a:buSzPts val="1400"/>
              <a:buNone/>
            </a:pPr>
            <a:r>
              <a:rPr lang="cs-CZ" b="0"/>
              <a:t/>
            </a:r>
            <a:br>
              <a:rPr lang="cs-CZ" b="0"/>
            </a:br>
            <a:r>
              <a:rPr lang="cs-CZ" sz="1800" b="1" i="0" u="none" strike="noStrike">
                <a:solidFill>
                  <a:srgbClr val="000000"/>
                </a:solidFill>
                <a:latin typeface="Calibri"/>
                <a:ea typeface="Calibri"/>
                <a:cs typeface="Calibri"/>
                <a:sym typeface="Calibri"/>
              </a:rPr>
              <a:t>B</a:t>
            </a:r>
            <a:r>
              <a:rPr lang="cs-CZ" sz="1800" b="0" i="0" u="none" strike="noStrike">
                <a:solidFill>
                  <a:srgbClr val="000000"/>
                </a:solidFill>
                <a:latin typeface="Calibri"/>
                <a:ea typeface="Calibri"/>
                <a:cs typeface="Calibri"/>
                <a:sym typeface="Calibri"/>
              </a:rPr>
              <a:t> – Jak je oslovíme? </a:t>
            </a:r>
            <a:endParaRPr b="0"/>
          </a:p>
          <a:p>
            <a:pPr marL="0" lvl="0" indent="0" algn="l" rtl="0">
              <a:lnSpc>
                <a:spcPct val="114285"/>
              </a:lnSpc>
              <a:spcBef>
                <a:spcPts val="480"/>
              </a:spcBef>
              <a:spcAft>
                <a:spcPts val="0"/>
              </a:spcAft>
              <a:buSzPts val="1400"/>
              <a:buNone/>
            </a:pPr>
            <a:r>
              <a:rPr lang="cs-CZ" sz="1800" b="0" i="0" u="none" strike="noStrike">
                <a:solidFill>
                  <a:srgbClr val="000000"/>
                </a:solidFill>
                <a:latin typeface="Calibri"/>
                <a:ea typeface="Calibri"/>
                <a:cs typeface="Calibri"/>
                <a:sym typeface="Calibri"/>
              </a:rPr>
              <a:t>      Jak přilákáme jejich pozornost?</a:t>
            </a:r>
            <a:endParaRPr b="0"/>
          </a:p>
          <a:p>
            <a:pPr marL="0" lvl="0" indent="0" algn="l" rtl="0">
              <a:lnSpc>
                <a:spcPct val="114285"/>
              </a:lnSpc>
              <a:spcBef>
                <a:spcPts val="480"/>
              </a:spcBef>
              <a:spcAft>
                <a:spcPts val="0"/>
              </a:spcAft>
              <a:buSzPts val="1400"/>
              <a:buNone/>
            </a:pPr>
            <a:r>
              <a:rPr lang="cs-CZ" b="0"/>
              <a:t/>
            </a:r>
            <a:br>
              <a:rPr lang="cs-CZ" b="0"/>
            </a:br>
            <a:r>
              <a:rPr lang="cs-CZ" sz="1800" b="1" i="0" u="none" strike="noStrike">
                <a:solidFill>
                  <a:srgbClr val="000000"/>
                </a:solidFill>
                <a:latin typeface="Calibri"/>
                <a:ea typeface="Calibri"/>
                <a:cs typeface="Calibri"/>
                <a:sym typeface="Calibri"/>
              </a:rPr>
              <a:t>C</a:t>
            </a:r>
            <a:r>
              <a:rPr lang="cs-CZ" sz="1800" b="0" i="0" u="none" strike="noStrike">
                <a:solidFill>
                  <a:srgbClr val="000000"/>
                </a:solidFill>
                <a:latin typeface="Calibri"/>
                <a:ea typeface="Calibri"/>
                <a:cs typeface="Calibri"/>
                <a:sym typeface="Calibri"/>
              </a:rPr>
              <a:t> – Jak je získáme pro naši </a:t>
            </a:r>
            <a:endParaRPr b="0"/>
          </a:p>
          <a:p>
            <a:pPr marL="0" lvl="0" indent="0" algn="l" rtl="0">
              <a:lnSpc>
                <a:spcPct val="114285"/>
              </a:lnSpc>
              <a:spcBef>
                <a:spcPts val="480"/>
              </a:spcBef>
              <a:spcAft>
                <a:spcPts val="0"/>
              </a:spcAft>
              <a:buSzPts val="1400"/>
              <a:buNone/>
            </a:pPr>
            <a:r>
              <a:rPr lang="cs-CZ" sz="1800" b="0" i="0" u="none" strike="noStrike">
                <a:solidFill>
                  <a:srgbClr val="000000"/>
                </a:solidFill>
                <a:latin typeface="Calibri"/>
                <a:ea typeface="Calibri"/>
                <a:cs typeface="Calibri"/>
                <a:sym typeface="Calibri"/>
              </a:rPr>
              <a:t>pracovní pozici?</a:t>
            </a:r>
            <a:endParaRPr b="0"/>
          </a:p>
          <a:p>
            <a:pPr marL="0" lvl="0" indent="0" algn="l" rtl="0">
              <a:lnSpc>
                <a:spcPct val="114285"/>
              </a:lnSpc>
              <a:spcBef>
                <a:spcPts val="0"/>
              </a:spcBef>
              <a:spcAft>
                <a:spcPts val="0"/>
              </a:spcAft>
              <a:buClr>
                <a:schemeClr val="dk1"/>
              </a:buClr>
              <a:buSzPts val="1400"/>
              <a:buNone/>
            </a:pPr>
            <a:r>
              <a:rPr lang="cs-CZ"/>
              <a:t/>
            </a:r>
            <a:br>
              <a:rPr lang="cs-CZ"/>
            </a:br>
            <a:endParaRPr/>
          </a:p>
        </p:txBody>
      </p:sp>
      <p:sp>
        <p:nvSpPr>
          <p:cNvPr id="1036" name="Google Shape;1036;p20"/>
          <p:cNvSpPr txBox="1">
            <a:spLocks noGrp="1"/>
          </p:cNvSpPr>
          <p:nvPr>
            <p:ph type="body" idx="6"/>
          </p:nvPr>
        </p:nvSpPr>
        <p:spPr>
          <a:xfrm>
            <a:off x="6352646" y="2399324"/>
            <a:ext cx="5408612" cy="3774463"/>
          </a:xfrm>
          <a:prstGeom prst="rect">
            <a:avLst/>
          </a:prstGeom>
          <a:noFill/>
          <a:ln>
            <a:noFill/>
          </a:ln>
        </p:spPr>
        <p:txBody>
          <a:bodyPr spcFirstLastPara="1" wrap="square" lIns="91425" tIns="45700" rIns="91425" bIns="45700" anchor="t" anchorCtr="0">
            <a:normAutofit lnSpcReduction="10000"/>
          </a:bodyPr>
          <a:lstStyle/>
          <a:p>
            <a:pPr marL="0" lvl="0" indent="0" algn="l" rtl="0">
              <a:lnSpc>
                <a:spcPct val="114285"/>
              </a:lnSpc>
              <a:spcBef>
                <a:spcPts val="480"/>
              </a:spcBef>
              <a:spcAft>
                <a:spcPts val="0"/>
              </a:spcAft>
              <a:buSzPts val="1400"/>
              <a:buNone/>
            </a:pPr>
            <a:r>
              <a:rPr lang="cs-CZ" sz="1800" b="1" i="0" u="none" strike="noStrike">
                <a:solidFill>
                  <a:srgbClr val="434343"/>
                </a:solidFill>
                <a:latin typeface="Calibri"/>
                <a:ea typeface="Calibri"/>
                <a:cs typeface="Calibri"/>
                <a:sym typeface="Calibri"/>
              </a:rPr>
              <a:t>A</a:t>
            </a:r>
            <a:r>
              <a:rPr lang="cs-CZ" sz="1800" b="0" i="0" u="none" strike="noStrike">
                <a:solidFill>
                  <a:srgbClr val="434343"/>
                </a:solidFill>
                <a:latin typeface="Calibri"/>
                <a:ea typeface="Calibri"/>
                <a:cs typeface="Calibri"/>
                <a:sym typeface="Calibri"/>
              </a:rPr>
              <a:t> – </a:t>
            </a:r>
            <a:r>
              <a:rPr lang="cs-CZ" sz="1800" b="1" i="0" u="none" strike="noStrike">
                <a:solidFill>
                  <a:srgbClr val="434343"/>
                </a:solidFill>
                <a:latin typeface="Calibri"/>
                <a:ea typeface="Calibri"/>
                <a:cs typeface="Calibri"/>
                <a:sym typeface="Calibri"/>
              </a:rPr>
              <a:t>Talent Sourcing</a:t>
            </a:r>
            <a:endParaRPr sz="2400" b="0"/>
          </a:p>
          <a:p>
            <a:pPr marL="0" lvl="0" indent="0" algn="l" rtl="0">
              <a:lnSpc>
                <a:spcPct val="114285"/>
              </a:lnSpc>
              <a:spcBef>
                <a:spcPts val="480"/>
              </a:spcBef>
              <a:spcAft>
                <a:spcPts val="0"/>
              </a:spcAft>
              <a:buSzPts val="1400"/>
              <a:buNone/>
            </a:pPr>
            <a:r>
              <a:rPr lang="cs-CZ" sz="2400" b="0"/>
              <a:t/>
            </a:r>
            <a:br>
              <a:rPr lang="cs-CZ" sz="2400" b="0"/>
            </a:br>
            <a:r>
              <a:rPr lang="cs-CZ" sz="1800" b="1" i="0" u="none" strike="noStrike">
                <a:solidFill>
                  <a:srgbClr val="434343"/>
                </a:solidFill>
                <a:latin typeface="Calibri"/>
                <a:ea typeface="Calibri"/>
                <a:cs typeface="Calibri"/>
                <a:sym typeface="Calibri"/>
              </a:rPr>
              <a:t>B</a:t>
            </a:r>
            <a:r>
              <a:rPr lang="cs-CZ" sz="1800" b="0" i="0" u="none" strike="noStrike">
                <a:solidFill>
                  <a:srgbClr val="434343"/>
                </a:solidFill>
                <a:latin typeface="Calibri"/>
                <a:ea typeface="Calibri"/>
                <a:cs typeface="Calibri"/>
                <a:sym typeface="Calibri"/>
              </a:rPr>
              <a:t> – </a:t>
            </a:r>
            <a:r>
              <a:rPr lang="cs-CZ" sz="1800" b="1" i="0" u="none" strike="noStrike">
                <a:solidFill>
                  <a:srgbClr val="434343"/>
                </a:solidFill>
                <a:latin typeface="Calibri"/>
                <a:ea typeface="Calibri"/>
                <a:cs typeface="Calibri"/>
                <a:sym typeface="Calibri"/>
              </a:rPr>
              <a:t>Candidate Engagement</a:t>
            </a:r>
            <a:endParaRPr sz="2400" b="0"/>
          </a:p>
          <a:p>
            <a:pPr marL="0" lvl="0" indent="0" algn="l" rtl="0">
              <a:lnSpc>
                <a:spcPct val="114285"/>
              </a:lnSpc>
              <a:spcBef>
                <a:spcPts val="480"/>
              </a:spcBef>
              <a:spcAft>
                <a:spcPts val="0"/>
              </a:spcAft>
              <a:buSzPts val="1400"/>
              <a:buNone/>
            </a:pPr>
            <a:r>
              <a:rPr lang="cs-CZ" sz="2400" b="0"/>
              <a:t/>
            </a:r>
            <a:br>
              <a:rPr lang="cs-CZ" sz="2400" b="0"/>
            </a:br>
            <a:r>
              <a:rPr lang="cs-CZ" sz="2400" b="0"/>
              <a:t/>
            </a:r>
            <a:br>
              <a:rPr lang="cs-CZ" sz="2400" b="0"/>
            </a:br>
            <a:r>
              <a:rPr lang="cs-CZ" sz="1800" b="1" i="0" u="none" strike="noStrike">
                <a:solidFill>
                  <a:srgbClr val="434343"/>
                </a:solidFill>
                <a:latin typeface="Calibri"/>
                <a:ea typeface="Calibri"/>
                <a:cs typeface="Calibri"/>
                <a:sym typeface="Calibri"/>
              </a:rPr>
              <a:t>C</a:t>
            </a:r>
            <a:r>
              <a:rPr lang="cs-CZ" sz="1800" b="0" i="0" u="none" strike="noStrike">
                <a:solidFill>
                  <a:srgbClr val="434343"/>
                </a:solidFill>
                <a:latin typeface="Calibri"/>
                <a:ea typeface="Calibri"/>
                <a:cs typeface="Calibri"/>
                <a:sym typeface="Calibri"/>
              </a:rPr>
              <a:t> – </a:t>
            </a:r>
            <a:r>
              <a:rPr lang="cs-CZ" sz="1800" b="1" i="0" u="none" strike="noStrike">
                <a:solidFill>
                  <a:srgbClr val="434343"/>
                </a:solidFill>
                <a:latin typeface="Calibri"/>
                <a:ea typeface="Calibri"/>
                <a:cs typeface="Calibri"/>
                <a:sym typeface="Calibri"/>
              </a:rPr>
              <a:t>Employer Branding</a:t>
            </a:r>
            <a:endParaRPr sz="2400" b="0"/>
          </a:p>
          <a:p>
            <a:pPr marL="0" lvl="0" indent="0" algn="l" rtl="0">
              <a:lnSpc>
                <a:spcPct val="114285"/>
              </a:lnSpc>
              <a:spcBef>
                <a:spcPts val="480"/>
              </a:spcBef>
              <a:spcAft>
                <a:spcPts val="0"/>
              </a:spcAft>
              <a:buSzPts val="1400"/>
              <a:buNone/>
            </a:pPr>
            <a:r>
              <a:rPr lang="cs-CZ" sz="2400" b="0"/>
              <a:t/>
            </a:r>
            <a:br>
              <a:rPr lang="cs-CZ" sz="2400" b="0"/>
            </a:br>
            <a:r>
              <a:rPr lang="cs-CZ" sz="1800" b="1" i="0" u="none" strike="noStrike">
                <a:solidFill>
                  <a:srgbClr val="434343"/>
                </a:solidFill>
                <a:latin typeface="Calibri"/>
                <a:ea typeface="Calibri"/>
                <a:cs typeface="Calibri"/>
                <a:sym typeface="Calibri"/>
              </a:rPr>
              <a:t>D - Candidate Experience!</a:t>
            </a:r>
            <a:endParaRPr sz="2400" b="0"/>
          </a:p>
          <a:p>
            <a:pPr marL="0" lvl="0" indent="0" algn="l" rtl="0">
              <a:lnSpc>
                <a:spcPct val="114285"/>
              </a:lnSpc>
              <a:spcBef>
                <a:spcPts val="0"/>
              </a:spcBef>
              <a:spcAft>
                <a:spcPts val="0"/>
              </a:spcAft>
              <a:buClr>
                <a:schemeClr val="dk1"/>
              </a:buClr>
              <a:buSzPts val="1400"/>
              <a:buNone/>
            </a:pPr>
            <a:r>
              <a:rPr lang="cs-CZ" sz="2400"/>
              <a:t/>
            </a:r>
            <a:br>
              <a:rPr lang="cs-CZ" sz="2400"/>
            </a:br>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040"/>
        <p:cNvGrpSpPr/>
        <p:nvPr/>
      </p:nvGrpSpPr>
      <p:grpSpPr>
        <a:xfrm>
          <a:off x="0" y="0"/>
          <a:ext cx="0" cy="0"/>
          <a:chOff x="0" y="0"/>
          <a:chExt cx="0" cy="0"/>
        </a:xfrm>
      </p:grpSpPr>
      <p:sp>
        <p:nvSpPr>
          <p:cNvPr id="1041" name="Google Shape;1041;p21"/>
          <p:cNvSpPr txBox="1">
            <a:spLocks noGrp="1"/>
          </p:cNvSpPr>
          <p:nvPr>
            <p:ph type="body" idx="1"/>
          </p:nvPr>
        </p:nvSpPr>
        <p:spPr>
          <a:xfrm>
            <a:off x="669922" y="269875"/>
            <a:ext cx="5741764" cy="753381"/>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Clr>
                <a:schemeClr val="dk1"/>
              </a:buClr>
              <a:buSzPts val="2100"/>
              <a:buNone/>
            </a:pPr>
            <a:r>
              <a:rPr lang="cs-CZ" sz="2400"/>
              <a:t>JAKÝ/Á JE IDEÁLNÍ KANDIDÁT/KA?</a:t>
            </a:r>
            <a:endParaRPr/>
          </a:p>
        </p:txBody>
      </p:sp>
      <p:sp>
        <p:nvSpPr>
          <p:cNvPr id="1042" name="Google Shape;1042;p21"/>
          <p:cNvSpPr txBox="1">
            <a:spLocks noGrp="1"/>
          </p:cNvSpPr>
          <p:nvPr>
            <p:ph type="body" idx="2"/>
          </p:nvPr>
        </p:nvSpPr>
        <p:spPr>
          <a:xfrm>
            <a:off x="687341" y="683692"/>
            <a:ext cx="4607469" cy="452574"/>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Clr>
                <a:schemeClr val="dk1"/>
              </a:buClr>
              <a:buSzPts val="1800"/>
              <a:buNone/>
            </a:pPr>
            <a:endParaRPr/>
          </a:p>
        </p:txBody>
      </p:sp>
      <p:sp>
        <p:nvSpPr>
          <p:cNvPr id="1043" name="Google Shape;1043;p21"/>
          <p:cNvSpPr txBox="1">
            <a:spLocks noGrp="1"/>
          </p:cNvSpPr>
          <p:nvPr>
            <p:ph type="body" idx="3"/>
          </p:nvPr>
        </p:nvSpPr>
        <p:spPr>
          <a:xfrm>
            <a:off x="687341" y="3530320"/>
            <a:ext cx="10834052" cy="5001846"/>
          </a:xfrm>
          <a:prstGeom prst="rect">
            <a:avLst/>
          </a:prstGeom>
          <a:noFill/>
          <a:ln>
            <a:noFill/>
          </a:ln>
        </p:spPr>
        <p:txBody>
          <a:bodyPr spcFirstLastPara="1" wrap="square" lIns="91425" tIns="45700" rIns="91425" bIns="45700" anchor="t" anchorCtr="0">
            <a:normAutofit/>
          </a:bodyPr>
          <a:lstStyle/>
          <a:p>
            <a:pPr marL="25400" lvl="0" indent="0" algn="l" rtl="0">
              <a:lnSpc>
                <a:spcPct val="114285"/>
              </a:lnSpc>
              <a:spcBef>
                <a:spcPts val="1000"/>
              </a:spcBef>
              <a:spcAft>
                <a:spcPts val="0"/>
              </a:spcAft>
              <a:buSzPts val="1400"/>
              <a:buNone/>
            </a:pPr>
            <a:r>
              <a:rPr lang="cs-CZ" sz="2400" b="0" i="0" u="none" strike="noStrike">
                <a:solidFill>
                  <a:schemeClr val="dk1"/>
                </a:solidFill>
                <a:latin typeface="Arial"/>
                <a:ea typeface="Arial"/>
                <a:cs typeface="Arial"/>
                <a:sym typeface="Arial"/>
              </a:rPr>
              <a:t>Vcítit se do ideálního kandidáta a jeho myšlení</a:t>
            </a:r>
            <a:endParaRPr/>
          </a:p>
          <a:p>
            <a:pPr marL="25400" lvl="0" indent="0" algn="l" rtl="0">
              <a:lnSpc>
                <a:spcPct val="114285"/>
              </a:lnSpc>
              <a:spcBef>
                <a:spcPts val="1000"/>
              </a:spcBef>
              <a:spcAft>
                <a:spcPts val="0"/>
              </a:spcAft>
              <a:buSzPts val="1400"/>
              <a:buNone/>
            </a:pPr>
            <a:r>
              <a:rPr lang="cs-CZ" sz="2400" b="0">
                <a:solidFill>
                  <a:schemeClr val="dk1"/>
                </a:solidFill>
              </a:rPr>
              <a:t/>
            </a:r>
            <a:br>
              <a:rPr lang="cs-CZ" sz="2400" b="0">
                <a:solidFill>
                  <a:schemeClr val="dk1"/>
                </a:solidFill>
              </a:rPr>
            </a:br>
            <a:r>
              <a:rPr lang="cs-CZ" sz="2400" b="0" i="0" u="none" strike="noStrike">
                <a:solidFill>
                  <a:schemeClr val="dk1"/>
                </a:solidFill>
                <a:latin typeface="Arial"/>
                <a:ea typeface="Arial"/>
                <a:cs typeface="Arial"/>
                <a:sym typeface="Arial"/>
              </a:rPr>
              <a:t>Kde se pohybuje na internetu a kde v offline světě</a:t>
            </a:r>
            <a:endParaRPr/>
          </a:p>
          <a:p>
            <a:pPr marL="0" lvl="0" indent="0" algn="l" rtl="0">
              <a:lnSpc>
                <a:spcPct val="114285"/>
              </a:lnSpc>
              <a:spcBef>
                <a:spcPts val="0"/>
              </a:spcBef>
              <a:spcAft>
                <a:spcPts val="0"/>
              </a:spcAft>
              <a:buClr>
                <a:schemeClr val="dk1"/>
              </a:buClr>
              <a:buSzPts val="1400"/>
              <a:buNone/>
            </a:pPr>
            <a:endParaRPr/>
          </a:p>
        </p:txBody>
      </p:sp>
      <p:pic>
        <p:nvPicPr>
          <p:cNvPr id="1044" name="Google Shape;1044;p21" descr="A picture containing person, indoor, ceiling&#10;&#10;Description automatically generated"/>
          <p:cNvPicPr preferRelativeResize="0"/>
          <p:nvPr/>
        </p:nvPicPr>
        <p:blipFill rotWithShape="1">
          <a:blip r:embed="rId3">
            <a:alphaModFix/>
          </a:blip>
          <a:srcRect l="10659" r="10659"/>
          <a:stretch/>
        </p:blipFill>
        <p:spPr>
          <a:xfrm>
            <a:off x="7627938" y="0"/>
            <a:ext cx="4564062" cy="3865563"/>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048"/>
        <p:cNvGrpSpPr/>
        <p:nvPr/>
      </p:nvGrpSpPr>
      <p:grpSpPr>
        <a:xfrm>
          <a:off x="0" y="0"/>
          <a:ext cx="0" cy="0"/>
          <a:chOff x="0" y="0"/>
          <a:chExt cx="0" cy="0"/>
        </a:xfrm>
      </p:grpSpPr>
      <p:sp>
        <p:nvSpPr>
          <p:cNvPr id="1049" name="Google Shape;1049;p22"/>
          <p:cNvSpPr txBox="1">
            <a:spLocks noGrp="1"/>
          </p:cNvSpPr>
          <p:nvPr>
            <p:ph type="body" idx="1"/>
          </p:nvPr>
        </p:nvSpPr>
        <p:spPr>
          <a:xfrm>
            <a:off x="687341" y="269876"/>
            <a:ext cx="4607469" cy="413816"/>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Clr>
                <a:schemeClr val="dk1"/>
              </a:buClr>
              <a:buSzPts val="2100"/>
              <a:buNone/>
            </a:pPr>
            <a:r>
              <a:rPr lang="cs-CZ"/>
              <a:t>KDE HLEDAT ZAMĚSTNANCE</a:t>
            </a:r>
            <a:endParaRPr/>
          </a:p>
        </p:txBody>
      </p:sp>
      <p:sp>
        <p:nvSpPr>
          <p:cNvPr id="1050" name="Google Shape;1050;p22"/>
          <p:cNvSpPr txBox="1">
            <a:spLocks noGrp="1"/>
          </p:cNvSpPr>
          <p:nvPr>
            <p:ph type="body" idx="2"/>
          </p:nvPr>
        </p:nvSpPr>
        <p:spPr>
          <a:xfrm>
            <a:off x="687341" y="683692"/>
            <a:ext cx="4607469" cy="452574"/>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Clr>
                <a:schemeClr val="dk1"/>
              </a:buClr>
              <a:buSzPts val="1800"/>
              <a:buNone/>
            </a:pPr>
            <a:endParaRPr/>
          </a:p>
        </p:txBody>
      </p:sp>
      <p:sp>
        <p:nvSpPr>
          <p:cNvPr id="1051" name="Google Shape;1051;p22"/>
          <p:cNvSpPr txBox="1">
            <a:spLocks noGrp="1"/>
          </p:cNvSpPr>
          <p:nvPr>
            <p:ph type="body" idx="3"/>
          </p:nvPr>
        </p:nvSpPr>
        <p:spPr>
          <a:xfrm>
            <a:off x="687389" y="1266092"/>
            <a:ext cx="10834052" cy="5001846"/>
          </a:xfrm>
          <a:prstGeom prst="rect">
            <a:avLst/>
          </a:prstGeom>
          <a:noFill/>
          <a:ln>
            <a:noFill/>
          </a:ln>
        </p:spPr>
        <p:txBody>
          <a:bodyPr spcFirstLastPara="1" wrap="square" lIns="91425" tIns="45700" rIns="91425" bIns="45700" anchor="t" anchorCtr="0">
            <a:normAutofit/>
          </a:bodyPr>
          <a:lstStyle/>
          <a:p>
            <a:pPr marL="0" lvl="0" indent="0" algn="l" rtl="0">
              <a:lnSpc>
                <a:spcPct val="114285"/>
              </a:lnSpc>
              <a:spcBef>
                <a:spcPts val="0"/>
              </a:spcBef>
              <a:spcAft>
                <a:spcPts val="0"/>
              </a:spcAft>
              <a:buSzPts val="1400"/>
              <a:buNone/>
            </a:pPr>
            <a:r>
              <a:rPr lang="cs-CZ" sz="2000" b="1">
                <a:solidFill>
                  <a:srgbClr val="75787B"/>
                </a:solidFill>
                <a:latin typeface="Open Sans"/>
                <a:ea typeface="Open Sans"/>
                <a:cs typeface="Open Sans"/>
                <a:sym typeface="Open Sans"/>
              </a:rPr>
              <a:t>Executive Search firmy</a:t>
            </a:r>
            <a:endParaRPr/>
          </a:p>
          <a:p>
            <a:pPr marL="0" lvl="0" indent="0" algn="l" rtl="0">
              <a:lnSpc>
                <a:spcPct val="114285"/>
              </a:lnSpc>
              <a:spcBef>
                <a:spcPts val="0"/>
              </a:spcBef>
              <a:spcAft>
                <a:spcPts val="0"/>
              </a:spcAft>
              <a:buSzPts val="1400"/>
              <a:buNone/>
            </a:pPr>
            <a:endParaRPr sz="2000" b="1">
              <a:solidFill>
                <a:srgbClr val="75787B"/>
              </a:solidFill>
              <a:latin typeface="Open Sans"/>
              <a:ea typeface="Open Sans"/>
              <a:cs typeface="Open Sans"/>
              <a:sym typeface="Open Sans"/>
            </a:endParaRPr>
          </a:p>
          <a:p>
            <a:pPr marL="0" lvl="0" indent="0" algn="l" rtl="0">
              <a:lnSpc>
                <a:spcPct val="114285"/>
              </a:lnSpc>
              <a:spcBef>
                <a:spcPts val="0"/>
              </a:spcBef>
              <a:spcAft>
                <a:spcPts val="0"/>
              </a:spcAft>
              <a:buSzPts val="1400"/>
              <a:buNone/>
            </a:pPr>
            <a:r>
              <a:rPr lang="cs-CZ" sz="2000" b="1" i="0" u="none" strike="noStrike">
                <a:solidFill>
                  <a:srgbClr val="75787B"/>
                </a:solidFill>
                <a:latin typeface="Open Sans"/>
                <a:ea typeface="Open Sans"/>
                <a:cs typeface="Open Sans"/>
                <a:sym typeface="Open Sans"/>
              </a:rPr>
              <a:t>Personální agentury</a:t>
            </a:r>
            <a:endParaRPr/>
          </a:p>
          <a:p>
            <a:pPr marL="0" lvl="0" indent="0" algn="l" rtl="0">
              <a:lnSpc>
                <a:spcPct val="114285"/>
              </a:lnSpc>
              <a:spcBef>
                <a:spcPts val="0"/>
              </a:spcBef>
              <a:spcAft>
                <a:spcPts val="0"/>
              </a:spcAft>
              <a:buSzPts val="1400"/>
              <a:buNone/>
            </a:pPr>
            <a:endParaRPr sz="2000" b="1" i="0" u="none" strike="noStrike">
              <a:solidFill>
                <a:srgbClr val="75787B"/>
              </a:solidFill>
              <a:latin typeface="Open Sans"/>
              <a:ea typeface="Open Sans"/>
              <a:cs typeface="Open Sans"/>
              <a:sym typeface="Open Sans"/>
            </a:endParaRPr>
          </a:p>
          <a:p>
            <a:pPr marL="0" lvl="0" indent="0" algn="l" rtl="0">
              <a:lnSpc>
                <a:spcPct val="114285"/>
              </a:lnSpc>
              <a:spcBef>
                <a:spcPts val="0"/>
              </a:spcBef>
              <a:spcAft>
                <a:spcPts val="0"/>
              </a:spcAft>
              <a:buSzPts val="1400"/>
              <a:buNone/>
            </a:pPr>
            <a:r>
              <a:rPr lang="cs-CZ" sz="2000" b="1">
                <a:solidFill>
                  <a:srgbClr val="75787B"/>
                </a:solidFill>
                <a:latin typeface="Open Sans"/>
                <a:ea typeface="Open Sans"/>
                <a:cs typeface="Open Sans"/>
                <a:sym typeface="Open Sans"/>
              </a:rPr>
              <a:t>Inzerce na portálech práce</a:t>
            </a:r>
            <a:endParaRPr/>
          </a:p>
          <a:p>
            <a:pPr marL="0" lvl="0" indent="0" algn="l" rtl="0">
              <a:lnSpc>
                <a:spcPct val="114285"/>
              </a:lnSpc>
              <a:spcBef>
                <a:spcPts val="0"/>
              </a:spcBef>
              <a:spcAft>
                <a:spcPts val="0"/>
              </a:spcAft>
              <a:buSzPts val="1400"/>
              <a:buNone/>
            </a:pPr>
            <a:endParaRPr sz="2000" b="1">
              <a:solidFill>
                <a:srgbClr val="75787B"/>
              </a:solidFill>
              <a:latin typeface="Open Sans"/>
              <a:ea typeface="Open Sans"/>
              <a:cs typeface="Open Sans"/>
              <a:sym typeface="Open Sans"/>
            </a:endParaRPr>
          </a:p>
          <a:p>
            <a:pPr marL="0" lvl="0" indent="0" algn="l" rtl="0">
              <a:lnSpc>
                <a:spcPct val="114285"/>
              </a:lnSpc>
              <a:spcBef>
                <a:spcPts val="0"/>
              </a:spcBef>
              <a:spcAft>
                <a:spcPts val="0"/>
              </a:spcAft>
              <a:buSzPts val="1400"/>
              <a:buNone/>
            </a:pPr>
            <a:r>
              <a:rPr lang="cs-CZ" sz="2000" b="1">
                <a:solidFill>
                  <a:srgbClr val="75787B"/>
                </a:solidFill>
                <a:latin typeface="Open Sans"/>
                <a:ea typeface="Open Sans"/>
                <a:cs typeface="Open Sans"/>
                <a:sym typeface="Open Sans"/>
              </a:rPr>
              <a:t>Inzerce v lokálních médiích</a:t>
            </a:r>
            <a:endParaRPr/>
          </a:p>
          <a:p>
            <a:pPr marL="0" lvl="0" indent="0" algn="l" rtl="0">
              <a:lnSpc>
                <a:spcPct val="114285"/>
              </a:lnSpc>
              <a:spcBef>
                <a:spcPts val="0"/>
              </a:spcBef>
              <a:spcAft>
                <a:spcPts val="0"/>
              </a:spcAft>
              <a:buSzPts val="1400"/>
              <a:buNone/>
            </a:pPr>
            <a:endParaRPr sz="2000" b="1">
              <a:solidFill>
                <a:srgbClr val="75787B"/>
              </a:solidFill>
              <a:latin typeface="Open Sans"/>
              <a:ea typeface="Open Sans"/>
              <a:cs typeface="Open Sans"/>
              <a:sym typeface="Open Sans"/>
            </a:endParaRPr>
          </a:p>
          <a:p>
            <a:pPr marL="0" lvl="0" indent="0" algn="l" rtl="0">
              <a:lnSpc>
                <a:spcPct val="114285"/>
              </a:lnSpc>
              <a:spcBef>
                <a:spcPts val="0"/>
              </a:spcBef>
              <a:spcAft>
                <a:spcPts val="0"/>
              </a:spcAft>
              <a:buSzPts val="1400"/>
              <a:buNone/>
            </a:pPr>
            <a:r>
              <a:rPr lang="cs-CZ" sz="2000" b="1">
                <a:solidFill>
                  <a:srgbClr val="75787B"/>
                </a:solidFill>
                <a:latin typeface="Open Sans"/>
                <a:ea typeface="Open Sans"/>
                <a:cs typeface="Open Sans"/>
                <a:sym typeface="Open Sans"/>
              </a:rPr>
              <a:t>Inzerce na vlastní webové stránce</a:t>
            </a:r>
            <a:endParaRPr/>
          </a:p>
          <a:p>
            <a:pPr marL="0" lvl="0" indent="0" algn="l" rtl="0">
              <a:lnSpc>
                <a:spcPct val="114285"/>
              </a:lnSpc>
              <a:spcBef>
                <a:spcPts val="0"/>
              </a:spcBef>
              <a:spcAft>
                <a:spcPts val="0"/>
              </a:spcAft>
              <a:buSzPts val="1400"/>
              <a:buNone/>
            </a:pPr>
            <a:endParaRPr sz="2000" b="1">
              <a:solidFill>
                <a:srgbClr val="75787B"/>
              </a:solidFill>
              <a:latin typeface="Open Sans"/>
              <a:ea typeface="Open Sans"/>
              <a:cs typeface="Open Sans"/>
              <a:sym typeface="Open Sans"/>
            </a:endParaRPr>
          </a:p>
          <a:p>
            <a:pPr marL="0" lvl="0" indent="0" algn="l" rtl="0">
              <a:lnSpc>
                <a:spcPct val="114285"/>
              </a:lnSpc>
              <a:spcBef>
                <a:spcPts val="0"/>
              </a:spcBef>
              <a:spcAft>
                <a:spcPts val="0"/>
              </a:spcAft>
              <a:buSzPts val="1400"/>
              <a:buNone/>
            </a:pPr>
            <a:r>
              <a:rPr lang="cs-CZ" sz="2000" b="1">
                <a:solidFill>
                  <a:srgbClr val="75787B"/>
                </a:solidFill>
                <a:latin typeface="Open Sans"/>
                <a:ea typeface="Open Sans"/>
                <a:cs typeface="Open Sans"/>
                <a:sym typeface="Open Sans"/>
              </a:rPr>
              <a:t>Sociální sítě</a:t>
            </a:r>
            <a:endParaRPr/>
          </a:p>
          <a:p>
            <a:pPr marL="0" lvl="0" indent="0" algn="l" rtl="0">
              <a:lnSpc>
                <a:spcPct val="114285"/>
              </a:lnSpc>
              <a:spcBef>
                <a:spcPts val="0"/>
              </a:spcBef>
              <a:spcAft>
                <a:spcPts val="0"/>
              </a:spcAft>
              <a:buSzPts val="1400"/>
              <a:buNone/>
            </a:pPr>
            <a:endParaRPr sz="2000" b="1">
              <a:solidFill>
                <a:srgbClr val="75787B"/>
              </a:solidFill>
              <a:latin typeface="Open Sans"/>
              <a:ea typeface="Open Sans"/>
              <a:cs typeface="Open Sans"/>
              <a:sym typeface="Open Sans"/>
            </a:endParaRPr>
          </a:p>
          <a:p>
            <a:pPr marL="0" lvl="0" indent="0" algn="l" rtl="0">
              <a:lnSpc>
                <a:spcPct val="114285"/>
              </a:lnSpc>
              <a:spcBef>
                <a:spcPts val="0"/>
              </a:spcBef>
              <a:spcAft>
                <a:spcPts val="0"/>
              </a:spcAft>
              <a:buSzPts val="1400"/>
              <a:buNone/>
            </a:pPr>
            <a:r>
              <a:rPr lang="cs-CZ" sz="2000" b="1">
                <a:solidFill>
                  <a:srgbClr val="75787B"/>
                </a:solidFill>
                <a:latin typeface="Open Sans"/>
                <a:ea typeface="Open Sans"/>
                <a:cs typeface="Open Sans"/>
                <a:sym typeface="Open Sans"/>
              </a:rPr>
              <a:t>Relevantní zájmová média</a:t>
            </a:r>
            <a:endParaRPr/>
          </a:p>
          <a:p>
            <a:pPr marL="0" lvl="0" indent="0" algn="l" rtl="0">
              <a:lnSpc>
                <a:spcPct val="114285"/>
              </a:lnSpc>
              <a:spcBef>
                <a:spcPts val="0"/>
              </a:spcBef>
              <a:spcAft>
                <a:spcPts val="0"/>
              </a:spcAft>
              <a:buClr>
                <a:schemeClr val="dk1"/>
              </a:buClr>
              <a:buSzPts val="1400"/>
              <a:buNone/>
            </a:pPr>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055"/>
        <p:cNvGrpSpPr/>
        <p:nvPr/>
      </p:nvGrpSpPr>
      <p:grpSpPr>
        <a:xfrm>
          <a:off x="0" y="0"/>
          <a:ext cx="0" cy="0"/>
          <a:chOff x="0" y="0"/>
          <a:chExt cx="0" cy="0"/>
        </a:xfrm>
      </p:grpSpPr>
      <p:sp>
        <p:nvSpPr>
          <p:cNvPr id="1056" name="Google Shape;1056;p23"/>
          <p:cNvSpPr txBox="1">
            <a:spLocks noGrp="1"/>
          </p:cNvSpPr>
          <p:nvPr>
            <p:ph type="body" idx="1"/>
          </p:nvPr>
        </p:nvSpPr>
        <p:spPr>
          <a:xfrm>
            <a:off x="687341" y="269876"/>
            <a:ext cx="4607469" cy="413816"/>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Clr>
                <a:schemeClr val="dk1"/>
              </a:buClr>
              <a:buSzPts val="2100"/>
              <a:buNone/>
            </a:pPr>
            <a:r>
              <a:rPr lang="cs-CZ"/>
              <a:t>A KDE JEŠTĚ</a:t>
            </a:r>
            <a:endParaRPr/>
          </a:p>
        </p:txBody>
      </p:sp>
      <p:sp>
        <p:nvSpPr>
          <p:cNvPr id="1057" name="Google Shape;1057;p23"/>
          <p:cNvSpPr txBox="1">
            <a:spLocks noGrp="1"/>
          </p:cNvSpPr>
          <p:nvPr>
            <p:ph type="body" idx="2"/>
          </p:nvPr>
        </p:nvSpPr>
        <p:spPr>
          <a:xfrm>
            <a:off x="687341" y="683692"/>
            <a:ext cx="4607469" cy="452574"/>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Clr>
                <a:schemeClr val="dk1"/>
              </a:buClr>
              <a:buSzPts val="1800"/>
              <a:buNone/>
            </a:pPr>
            <a:endParaRPr/>
          </a:p>
        </p:txBody>
      </p:sp>
      <p:sp>
        <p:nvSpPr>
          <p:cNvPr id="1058" name="Google Shape;1058;p23"/>
          <p:cNvSpPr txBox="1">
            <a:spLocks noGrp="1"/>
          </p:cNvSpPr>
          <p:nvPr>
            <p:ph type="body" idx="3"/>
          </p:nvPr>
        </p:nvSpPr>
        <p:spPr>
          <a:xfrm>
            <a:off x="687389" y="1266092"/>
            <a:ext cx="10834052" cy="5001846"/>
          </a:xfrm>
          <a:prstGeom prst="rect">
            <a:avLst/>
          </a:prstGeom>
          <a:noFill/>
          <a:ln>
            <a:noFill/>
          </a:ln>
        </p:spPr>
        <p:txBody>
          <a:bodyPr spcFirstLastPara="1" wrap="square" lIns="91425" tIns="45700" rIns="91425" bIns="45700" anchor="t" anchorCtr="0">
            <a:normAutofit/>
          </a:bodyPr>
          <a:lstStyle/>
          <a:p>
            <a:pPr marL="0" lvl="0" indent="0" algn="l" rtl="0">
              <a:lnSpc>
                <a:spcPct val="114285"/>
              </a:lnSpc>
              <a:spcBef>
                <a:spcPts val="0"/>
              </a:spcBef>
              <a:spcAft>
                <a:spcPts val="0"/>
              </a:spcAft>
              <a:buSzPts val="1400"/>
              <a:buNone/>
            </a:pPr>
            <a:r>
              <a:rPr lang="cs-CZ" sz="2400" b="1">
                <a:solidFill>
                  <a:srgbClr val="75787B"/>
                </a:solidFill>
                <a:latin typeface="Open Sans"/>
                <a:ea typeface="Open Sans"/>
                <a:cs typeface="Open Sans"/>
                <a:sym typeface="Open Sans"/>
              </a:rPr>
              <a:t>LIDÉ</a:t>
            </a:r>
            <a:endParaRPr/>
          </a:p>
          <a:p>
            <a:pPr marL="0" lvl="0" indent="0" algn="l" rtl="0">
              <a:lnSpc>
                <a:spcPct val="114285"/>
              </a:lnSpc>
              <a:spcBef>
                <a:spcPts val="0"/>
              </a:spcBef>
              <a:spcAft>
                <a:spcPts val="0"/>
              </a:spcAft>
              <a:buSzPts val="1400"/>
              <a:buNone/>
            </a:pPr>
            <a:endParaRPr sz="2400" b="1">
              <a:solidFill>
                <a:srgbClr val="75787B"/>
              </a:solidFill>
              <a:latin typeface="Open Sans"/>
              <a:ea typeface="Open Sans"/>
              <a:cs typeface="Open Sans"/>
              <a:sym typeface="Open Sans"/>
            </a:endParaRPr>
          </a:p>
          <a:p>
            <a:pPr marL="0" lvl="0" indent="0" algn="l" rtl="0">
              <a:lnSpc>
                <a:spcPct val="114285"/>
              </a:lnSpc>
              <a:spcBef>
                <a:spcPts val="0"/>
              </a:spcBef>
              <a:spcAft>
                <a:spcPts val="0"/>
              </a:spcAft>
              <a:buSzPts val="1400"/>
              <a:buNone/>
            </a:pPr>
            <a:r>
              <a:rPr lang="cs-CZ" sz="2400">
                <a:solidFill>
                  <a:srgbClr val="75787B"/>
                </a:solidFill>
                <a:latin typeface="Open Sans"/>
                <a:ea typeface="Open Sans"/>
                <a:cs typeface="Open Sans"/>
                <a:sym typeface="Open Sans"/>
              </a:rPr>
              <a:t>Konkurence</a:t>
            </a:r>
            <a:endParaRPr/>
          </a:p>
          <a:p>
            <a:pPr marL="0" lvl="0" indent="0" algn="l" rtl="0">
              <a:lnSpc>
                <a:spcPct val="114285"/>
              </a:lnSpc>
              <a:spcBef>
                <a:spcPts val="0"/>
              </a:spcBef>
              <a:spcAft>
                <a:spcPts val="0"/>
              </a:spcAft>
              <a:buSzPts val="1400"/>
              <a:buNone/>
            </a:pPr>
            <a:r>
              <a:rPr lang="cs-CZ" sz="2400" b="0" i="0" u="none" strike="noStrike">
                <a:solidFill>
                  <a:srgbClr val="75787B"/>
                </a:solidFill>
                <a:latin typeface="Open Sans"/>
                <a:ea typeface="Open Sans"/>
                <a:cs typeface="Open Sans"/>
                <a:sym typeface="Open Sans"/>
              </a:rPr>
              <a:t>Komunity</a:t>
            </a:r>
            <a:endParaRPr sz="2400" b="0"/>
          </a:p>
          <a:p>
            <a:pPr marL="0" lvl="0" indent="0" algn="l" rtl="0">
              <a:lnSpc>
                <a:spcPct val="114285"/>
              </a:lnSpc>
              <a:spcBef>
                <a:spcPts val="1000"/>
              </a:spcBef>
              <a:spcAft>
                <a:spcPts val="0"/>
              </a:spcAft>
              <a:buSzPts val="1400"/>
              <a:buNone/>
            </a:pPr>
            <a:r>
              <a:rPr lang="cs-CZ" sz="2400" b="0" i="0" u="none" strike="noStrike">
                <a:solidFill>
                  <a:srgbClr val="75787B"/>
                </a:solidFill>
                <a:latin typeface="Open Sans"/>
                <a:ea typeface="Open Sans"/>
                <a:cs typeface="Open Sans"/>
                <a:sym typeface="Open Sans"/>
              </a:rPr>
              <a:t>Klienti</a:t>
            </a:r>
            <a:endParaRPr sz="2400" b="0"/>
          </a:p>
          <a:p>
            <a:pPr marL="0" lvl="0" indent="0" algn="l" rtl="0">
              <a:lnSpc>
                <a:spcPct val="114285"/>
              </a:lnSpc>
              <a:spcBef>
                <a:spcPts val="1000"/>
              </a:spcBef>
              <a:spcAft>
                <a:spcPts val="0"/>
              </a:spcAft>
              <a:buSzPts val="1400"/>
              <a:buNone/>
            </a:pPr>
            <a:r>
              <a:rPr lang="cs-CZ" sz="2400" b="0" i="0" u="none" strike="noStrike">
                <a:solidFill>
                  <a:srgbClr val="75787B"/>
                </a:solidFill>
                <a:latin typeface="Open Sans"/>
                <a:ea typeface="Open Sans"/>
                <a:cs typeface="Open Sans"/>
                <a:sym typeface="Open Sans"/>
              </a:rPr>
              <a:t>Zaměstnanci</a:t>
            </a:r>
            <a:endParaRPr sz="2400" b="0"/>
          </a:p>
          <a:p>
            <a:pPr marL="0" lvl="0" indent="0" algn="l" rtl="0">
              <a:lnSpc>
                <a:spcPct val="114285"/>
              </a:lnSpc>
              <a:spcBef>
                <a:spcPts val="1000"/>
              </a:spcBef>
              <a:spcAft>
                <a:spcPts val="0"/>
              </a:spcAft>
              <a:buSzPts val="1400"/>
              <a:buNone/>
            </a:pPr>
            <a:r>
              <a:rPr lang="cs-CZ" sz="2400" b="0" i="0" u="none" strike="noStrike">
                <a:solidFill>
                  <a:srgbClr val="75787B"/>
                </a:solidFill>
                <a:latin typeface="Open Sans"/>
                <a:ea typeface="Open Sans"/>
                <a:cs typeface="Open Sans"/>
                <a:sym typeface="Open Sans"/>
              </a:rPr>
              <a:t>Přátelé</a:t>
            </a:r>
            <a:endParaRPr sz="2400" b="0"/>
          </a:p>
          <a:p>
            <a:pPr marL="0" lvl="0" indent="0" algn="l" rtl="0">
              <a:lnSpc>
                <a:spcPct val="114285"/>
              </a:lnSpc>
              <a:spcBef>
                <a:spcPts val="1000"/>
              </a:spcBef>
              <a:spcAft>
                <a:spcPts val="0"/>
              </a:spcAft>
              <a:buSzPts val="1400"/>
              <a:buNone/>
            </a:pPr>
            <a:r>
              <a:rPr lang="cs-CZ" sz="2400" b="0" i="0" u="none" strike="noStrike">
                <a:solidFill>
                  <a:srgbClr val="75787B"/>
                </a:solidFill>
                <a:latin typeface="Open Sans"/>
                <a:ea typeface="Open Sans"/>
                <a:cs typeface="Open Sans"/>
                <a:sym typeface="Open Sans"/>
              </a:rPr>
              <a:t>Přátelé přátel</a:t>
            </a:r>
            <a:endParaRPr sz="2400" b="0"/>
          </a:p>
          <a:p>
            <a:pPr marL="0" lvl="0" indent="0" algn="l" rtl="0">
              <a:lnSpc>
                <a:spcPct val="114285"/>
              </a:lnSpc>
              <a:spcBef>
                <a:spcPts val="1000"/>
              </a:spcBef>
              <a:spcAft>
                <a:spcPts val="0"/>
              </a:spcAft>
              <a:buSzPts val="1400"/>
              <a:buNone/>
            </a:pPr>
            <a:r>
              <a:rPr lang="cs-CZ" sz="2400" b="0" i="0" u="none" strike="noStrike">
                <a:solidFill>
                  <a:srgbClr val="75787B"/>
                </a:solidFill>
                <a:latin typeface="Open Sans"/>
                <a:ea typeface="Open Sans"/>
                <a:cs typeface="Open Sans"/>
                <a:sym typeface="Open Sans"/>
              </a:rPr>
              <a:t>A jiní….</a:t>
            </a:r>
            <a:endParaRPr sz="2400" b="0"/>
          </a:p>
          <a:p>
            <a:pPr marL="0" lvl="0" indent="0" algn="l" rtl="0">
              <a:lnSpc>
                <a:spcPct val="114285"/>
              </a:lnSpc>
              <a:spcBef>
                <a:spcPts val="0"/>
              </a:spcBef>
              <a:spcAft>
                <a:spcPts val="0"/>
              </a:spcAft>
              <a:buClr>
                <a:schemeClr val="dk1"/>
              </a:buClr>
              <a:buSzPts val="1400"/>
              <a:buNone/>
            </a:pPr>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062"/>
        <p:cNvGrpSpPr/>
        <p:nvPr/>
      </p:nvGrpSpPr>
      <p:grpSpPr>
        <a:xfrm>
          <a:off x="0" y="0"/>
          <a:ext cx="0" cy="0"/>
          <a:chOff x="0" y="0"/>
          <a:chExt cx="0" cy="0"/>
        </a:xfrm>
      </p:grpSpPr>
      <p:sp>
        <p:nvSpPr>
          <p:cNvPr id="1063" name="Google Shape;1063;p24"/>
          <p:cNvSpPr txBox="1">
            <a:spLocks noGrp="1"/>
          </p:cNvSpPr>
          <p:nvPr>
            <p:ph type="body" idx="1"/>
          </p:nvPr>
        </p:nvSpPr>
        <p:spPr>
          <a:xfrm>
            <a:off x="669922" y="269875"/>
            <a:ext cx="5741764" cy="753381"/>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Clr>
                <a:schemeClr val="dk1"/>
              </a:buClr>
              <a:buSzPts val="2100"/>
              <a:buNone/>
            </a:pPr>
            <a:r>
              <a:rPr lang="cs-CZ" sz="2400"/>
              <a:t>JAK KANDIDÁTA/KU ZAUJMOUT?</a:t>
            </a:r>
            <a:endParaRPr/>
          </a:p>
        </p:txBody>
      </p:sp>
      <p:sp>
        <p:nvSpPr>
          <p:cNvPr id="1064" name="Google Shape;1064;p24"/>
          <p:cNvSpPr txBox="1">
            <a:spLocks noGrp="1"/>
          </p:cNvSpPr>
          <p:nvPr>
            <p:ph type="body" idx="2"/>
          </p:nvPr>
        </p:nvSpPr>
        <p:spPr>
          <a:xfrm>
            <a:off x="687341" y="683692"/>
            <a:ext cx="4607469" cy="452574"/>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Clr>
                <a:schemeClr val="dk1"/>
              </a:buClr>
              <a:buSzPts val="1800"/>
              <a:buNone/>
            </a:pPr>
            <a:endParaRPr/>
          </a:p>
        </p:txBody>
      </p:sp>
      <p:sp>
        <p:nvSpPr>
          <p:cNvPr id="1065" name="Google Shape;1065;p24"/>
          <p:cNvSpPr txBox="1">
            <a:spLocks noGrp="1"/>
          </p:cNvSpPr>
          <p:nvPr>
            <p:ph type="body" idx="3"/>
          </p:nvPr>
        </p:nvSpPr>
        <p:spPr>
          <a:xfrm>
            <a:off x="687389" y="1266092"/>
            <a:ext cx="10834052" cy="5001846"/>
          </a:xfrm>
          <a:prstGeom prst="rect">
            <a:avLst/>
          </a:prstGeom>
          <a:noFill/>
          <a:ln>
            <a:noFill/>
          </a:ln>
        </p:spPr>
        <p:txBody>
          <a:bodyPr spcFirstLastPara="1" wrap="square" lIns="91425" tIns="45700" rIns="91425" bIns="45700" anchor="t" anchorCtr="0">
            <a:normAutofit/>
          </a:bodyPr>
          <a:lstStyle/>
          <a:p>
            <a:pPr marL="0" lvl="0" indent="0" algn="l" rtl="0">
              <a:lnSpc>
                <a:spcPct val="114285"/>
              </a:lnSpc>
              <a:spcBef>
                <a:spcPts val="1000"/>
              </a:spcBef>
              <a:spcAft>
                <a:spcPts val="0"/>
              </a:spcAft>
              <a:buSzPts val="1400"/>
              <a:buNone/>
            </a:pPr>
            <a:r>
              <a:rPr lang="cs-CZ" sz="2400" b="0" i="0" u="none" strike="noStrike">
                <a:solidFill>
                  <a:schemeClr val="dk1"/>
                </a:solidFill>
                <a:latin typeface="Open Sans"/>
                <a:ea typeface="Open Sans"/>
                <a:cs typeface="Open Sans"/>
                <a:sym typeface="Open Sans"/>
              </a:rPr>
              <a:t>Inzerát</a:t>
            </a:r>
            <a:endParaRPr/>
          </a:p>
          <a:p>
            <a:pPr marL="0" lvl="0" indent="0" algn="l" rtl="0">
              <a:lnSpc>
                <a:spcPct val="114285"/>
              </a:lnSpc>
              <a:spcBef>
                <a:spcPts val="1000"/>
              </a:spcBef>
              <a:spcAft>
                <a:spcPts val="0"/>
              </a:spcAft>
              <a:buSzPts val="1400"/>
              <a:buNone/>
            </a:pPr>
            <a:r>
              <a:rPr lang="cs-CZ" sz="2400" b="0">
                <a:solidFill>
                  <a:schemeClr val="dk1"/>
                </a:solidFill>
              </a:rPr>
              <a:t/>
            </a:r>
            <a:br>
              <a:rPr lang="cs-CZ" sz="2400" b="0">
                <a:solidFill>
                  <a:schemeClr val="dk1"/>
                </a:solidFill>
              </a:rPr>
            </a:br>
            <a:r>
              <a:rPr lang="cs-CZ" sz="2400" b="0" i="0" u="none" strike="noStrike">
                <a:solidFill>
                  <a:schemeClr val="dk1"/>
                </a:solidFill>
                <a:latin typeface="Open Sans"/>
                <a:ea typeface="Open Sans"/>
                <a:cs typeface="Open Sans"/>
                <a:sym typeface="Open Sans"/>
              </a:rPr>
              <a:t>Posty na sociálních sítích</a:t>
            </a:r>
            <a:endParaRPr/>
          </a:p>
          <a:p>
            <a:pPr marL="0" lvl="0" indent="0" algn="l" rtl="0">
              <a:lnSpc>
                <a:spcPct val="114285"/>
              </a:lnSpc>
              <a:spcBef>
                <a:spcPts val="0"/>
              </a:spcBef>
              <a:spcAft>
                <a:spcPts val="0"/>
              </a:spcAft>
              <a:buClr>
                <a:schemeClr val="dk1"/>
              </a:buClr>
              <a:buSzPts val="1400"/>
              <a:buNone/>
            </a:pPr>
            <a:endParaRPr/>
          </a:p>
        </p:txBody>
      </p:sp>
      <p:pic>
        <p:nvPicPr>
          <p:cNvPr id="1066" name="Google Shape;1066;p24" descr="Obsah obrázku text, snímek obrazovky, Webové stránky&#10;&#10;Popis byl vytvořen automaticky"/>
          <p:cNvPicPr preferRelativeResize="0"/>
          <p:nvPr/>
        </p:nvPicPr>
        <p:blipFill rotWithShape="1">
          <a:blip r:embed="rId3">
            <a:alphaModFix/>
          </a:blip>
          <a:srcRect/>
          <a:stretch/>
        </p:blipFill>
        <p:spPr>
          <a:xfrm>
            <a:off x="8305119" y="269875"/>
            <a:ext cx="3419475" cy="6096000"/>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070"/>
        <p:cNvGrpSpPr/>
        <p:nvPr/>
      </p:nvGrpSpPr>
      <p:grpSpPr>
        <a:xfrm>
          <a:off x="0" y="0"/>
          <a:ext cx="0" cy="0"/>
          <a:chOff x="0" y="0"/>
          <a:chExt cx="0" cy="0"/>
        </a:xfrm>
      </p:grpSpPr>
      <p:sp>
        <p:nvSpPr>
          <p:cNvPr id="1071" name="Google Shape;1071;p25"/>
          <p:cNvSpPr txBox="1">
            <a:spLocks noGrp="1"/>
          </p:cNvSpPr>
          <p:nvPr>
            <p:ph type="body" idx="1"/>
          </p:nvPr>
        </p:nvSpPr>
        <p:spPr>
          <a:xfrm>
            <a:off x="687341" y="269876"/>
            <a:ext cx="4607469" cy="413816"/>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Clr>
                <a:schemeClr val="dk1"/>
              </a:buClr>
              <a:buSzPts val="2100"/>
              <a:buNone/>
            </a:pPr>
            <a:r>
              <a:rPr lang="cs-CZ"/>
              <a:t>PRACOVNÍ INZERÁT</a:t>
            </a:r>
            <a:endParaRPr/>
          </a:p>
        </p:txBody>
      </p:sp>
      <p:sp>
        <p:nvSpPr>
          <p:cNvPr id="1072" name="Google Shape;1072;p25"/>
          <p:cNvSpPr txBox="1">
            <a:spLocks noGrp="1"/>
          </p:cNvSpPr>
          <p:nvPr>
            <p:ph type="body" idx="2"/>
          </p:nvPr>
        </p:nvSpPr>
        <p:spPr>
          <a:xfrm>
            <a:off x="687341" y="683692"/>
            <a:ext cx="4607469" cy="452574"/>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Clr>
                <a:schemeClr val="dk1"/>
              </a:buClr>
              <a:buSzPts val="1800"/>
              <a:buNone/>
            </a:pPr>
            <a:r>
              <a:rPr lang="cs-CZ" sz="2000">
                <a:solidFill>
                  <a:srgbClr val="FF0000"/>
                </a:solidFill>
              </a:rPr>
              <a:t>5</a:t>
            </a:r>
            <a:r>
              <a:rPr lang="cs-CZ" sz="2000"/>
              <a:t> jak </a:t>
            </a:r>
            <a:r>
              <a:rPr lang="cs-CZ" sz="2000">
                <a:solidFill>
                  <a:srgbClr val="FF0000"/>
                </a:solidFill>
              </a:rPr>
              <a:t>ANO</a:t>
            </a:r>
            <a:endParaRPr/>
          </a:p>
        </p:txBody>
      </p:sp>
      <p:sp>
        <p:nvSpPr>
          <p:cNvPr id="1073" name="Google Shape;1073;p25"/>
          <p:cNvSpPr txBox="1">
            <a:spLocks noGrp="1"/>
          </p:cNvSpPr>
          <p:nvPr>
            <p:ph type="body" idx="3"/>
          </p:nvPr>
        </p:nvSpPr>
        <p:spPr>
          <a:xfrm>
            <a:off x="687389" y="1266092"/>
            <a:ext cx="10834052" cy="5001846"/>
          </a:xfrm>
          <a:prstGeom prst="rect">
            <a:avLst/>
          </a:prstGeom>
          <a:noFill/>
          <a:ln>
            <a:noFill/>
          </a:ln>
        </p:spPr>
        <p:txBody>
          <a:bodyPr spcFirstLastPara="1" wrap="square" lIns="91425" tIns="45700" rIns="91425" bIns="45700" anchor="t" anchorCtr="0">
            <a:normAutofit/>
          </a:bodyPr>
          <a:lstStyle/>
          <a:p>
            <a:pPr marL="342900" lvl="0" indent="-342900" algn="l" rtl="0">
              <a:lnSpc>
                <a:spcPct val="114285"/>
              </a:lnSpc>
              <a:spcBef>
                <a:spcPts val="0"/>
              </a:spcBef>
              <a:spcAft>
                <a:spcPts val="0"/>
              </a:spcAft>
              <a:buSzPts val="1400"/>
              <a:buFont typeface="Arial"/>
              <a:buAutoNum type="arabicPeriod"/>
            </a:pPr>
            <a:r>
              <a:rPr lang="cs-CZ" sz="1800" b="1" i="0" u="none" strike="noStrike">
                <a:solidFill>
                  <a:srgbClr val="75787B"/>
                </a:solidFill>
                <a:latin typeface="Open Sans"/>
                <a:ea typeface="Open Sans"/>
                <a:cs typeface="Open Sans"/>
                <a:sym typeface="Open Sans"/>
              </a:rPr>
              <a:t>Konzistentní branding firmy</a:t>
            </a:r>
            <a:endParaRPr sz="1800" b="0" i="0" u="none" strike="noStrike">
              <a:solidFill>
                <a:srgbClr val="75787B"/>
              </a:solidFill>
              <a:latin typeface="Open Sans"/>
              <a:ea typeface="Open Sans"/>
              <a:cs typeface="Open Sans"/>
              <a:sym typeface="Open Sans"/>
            </a:endParaRPr>
          </a:p>
          <a:p>
            <a:pPr marL="342900" lvl="0" indent="-342900" algn="l" rtl="0">
              <a:lnSpc>
                <a:spcPct val="114285"/>
              </a:lnSpc>
              <a:spcBef>
                <a:spcPts val="1000"/>
              </a:spcBef>
              <a:spcAft>
                <a:spcPts val="0"/>
              </a:spcAft>
              <a:buSzPts val="1400"/>
              <a:buFont typeface="Arial"/>
              <a:buAutoNum type="arabicPeriod"/>
            </a:pPr>
            <a:r>
              <a:rPr lang="cs-CZ" b="0"/>
              <a:t/>
            </a:r>
            <a:br>
              <a:rPr lang="cs-CZ" b="0"/>
            </a:br>
            <a:r>
              <a:rPr lang="cs-CZ" sz="1800" b="1" i="0" u="none" strike="noStrike">
                <a:solidFill>
                  <a:srgbClr val="75787B"/>
                </a:solidFill>
                <a:latin typeface="Open Sans"/>
                <a:ea typeface="Open Sans"/>
                <a:cs typeface="Open Sans"/>
                <a:sym typeface="Open Sans"/>
              </a:rPr>
              <a:t>Popis práce</a:t>
            </a:r>
            <a:r>
              <a:rPr lang="cs-CZ" sz="1800" b="1" i="0" u="sng" strike="noStrike">
                <a:solidFill>
                  <a:srgbClr val="75787B"/>
                </a:solidFill>
                <a:latin typeface="Open Sans"/>
                <a:ea typeface="Open Sans"/>
                <a:cs typeface="Open Sans"/>
                <a:sym typeface="Open Sans"/>
              </a:rPr>
              <a:t> z pohledu zaměstnance</a:t>
            </a:r>
            <a:r>
              <a:rPr lang="cs-CZ" sz="1800" b="0" i="0" u="none" strike="noStrike">
                <a:solidFill>
                  <a:srgbClr val="75787B"/>
                </a:solidFill>
                <a:latin typeface="Open Sans"/>
                <a:ea typeface="Open Sans"/>
                <a:cs typeface="Open Sans"/>
                <a:sym typeface="Open Sans"/>
              </a:rPr>
              <a:t>, NE firmy</a:t>
            </a:r>
            <a:endParaRPr/>
          </a:p>
          <a:p>
            <a:pPr marL="342900" lvl="0" indent="-342900" algn="l" rtl="0">
              <a:lnSpc>
                <a:spcPct val="114285"/>
              </a:lnSpc>
              <a:spcBef>
                <a:spcPts val="1000"/>
              </a:spcBef>
              <a:spcAft>
                <a:spcPts val="0"/>
              </a:spcAft>
              <a:buSzPts val="1400"/>
              <a:buFont typeface="Arial"/>
              <a:buAutoNum type="arabicPeriod"/>
            </a:pPr>
            <a:r>
              <a:rPr lang="cs-CZ" b="0"/>
              <a:t/>
            </a:r>
            <a:br>
              <a:rPr lang="cs-CZ" b="0"/>
            </a:br>
            <a:r>
              <a:rPr lang="cs-CZ" sz="1800" b="1" i="0" u="none" strike="noStrike">
                <a:solidFill>
                  <a:srgbClr val="75787B"/>
                </a:solidFill>
                <a:latin typeface="Open Sans"/>
                <a:ea typeface="Open Sans"/>
                <a:cs typeface="Open Sans"/>
                <a:sym typeface="Open Sans"/>
              </a:rPr>
              <a:t>Vizuál, vizuál, vizuál </a:t>
            </a:r>
            <a:r>
              <a:rPr lang="cs-CZ" sz="1800" b="0" i="0" u="none" strike="noStrike">
                <a:solidFill>
                  <a:srgbClr val="75787B"/>
                </a:solidFill>
                <a:latin typeface="Open Sans"/>
                <a:ea typeface="Open Sans"/>
                <a:cs typeface="Open Sans"/>
                <a:sym typeface="Open Sans"/>
              </a:rPr>
              <a:t>- obrázky, gify, videa v HQ</a:t>
            </a:r>
            <a:endParaRPr/>
          </a:p>
          <a:p>
            <a:pPr marL="342900" lvl="0" indent="-342900" algn="l" rtl="0">
              <a:lnSpc>
                <a:spcPct val="114285"/>
              </a:lnSpc>
              <a:spcBef>
                <a:spcPts val="1000"/>
              </a:spcBef>
              <a:spcAft>
                <a:spcPts val="0"/>
              </a:spcAft>
              <a:buSzPts val="1400"/>
              <a:buFont typeface="Arial"/>
              <a:buAutoNum type="arabicPeriod"/>
            </a:pPr>
            <a:r>
              <a:rPr lang="cs-CZ" b="0"/>
              <a:t/>
            </a:r>
            <a:br>
              <a:rPr lang="cs-CZ" b="0"/>
            </a:br>
            <a:r>
              <a:rPr lang="cs-CZ" sz="1800" b="1" i="0" u="none" strike="noStrike">
                <a:solidFill>
                  <a:srgbClr val="75787B"/>
                </a:solidFill>
                <a:latin typeface="Open Sans"/>
                <a:ea typeface="Open Sans"/>
                <a:cs typeface="Open Sans"/>
                <a:sym typeface="Open Sans"/>
              </a:rPr>
              <a:t>Keep it SIMPLE</a:t>
            </a:r>
            <a:r>
              <a:rPr lang="cs-CZ" sz="1800" b="0" i="0" u="none" strike="noStrike">
                <a:solidFill>
                  <a:srgbClr val="75787B"/>
                </a:solidFill>
                <a:latin typeface="Open Sans"/>
                <a:ea typeface="Open Sans"/>
                <a:cs typeface="Open Sans"/>
                <a:sym typeface="Open Sans"/>
              </a:rPr>
              <a:t> - jednoduchá cesta ke kontaktům, webu, fb…</a:t>
            </a:r>
            <a:endParaRPr/>
          </a:p>
          <a:p>
            <a:pPr marL="342900" lvl="0" indent="-342900" algn="l" rtl="0">
              <a:lnSpc>
                <a:spcPct val="114285"/>
              </a:lnSpc>
              <a:spcBef>
                <a:spcPts val="1000"/>
              </a:spcBef>
              <a:spcAft>
                <a:spcPts val="0"/>
              </a:spcAft>
              <a:buSzPts val="1400"/>
              <a:buFont typeface="Arial"/>
              <a:buAutoNum type="arabicPeriod"/>
            </a:pPr>
            <a:r>
              <a:rPr lang="cs-CZ" b="0"/>
              <a:t/>
            </a:r>
            <a:br>
              <a:rPr lang="cs-CZ" b="0"/>
            </a:br>
            <a:r>
              <a:rPr lang="cs-CZ" sz="1800" b="1" i="0" u="none" strike="noStrike">
                <a:solidFill>
                  <a:srgbClr val="75787B"/>
                </a:solidFill>
                <a:latin typeface="Open Sans"/>
                <a:ea typeface="Open Sans"/>
                <a:cs typeface="Open Sans"/>
                <a:sym typeface="Open Sans"/>
              </a:rPr>
              <a:t>Respektujte formáty Social Media</a:t>
            </a:r>
            <a:endParaRPr/>
          </a:p>
          <a:p>
            <a:pPr marL="0" lvl="0" indent="0" algn="l" rtl="0">
              <a:lnSpc>
                <a:spcPct val="114285"/>
              </a:lnSpc>
              <a:spcBef>
                <a:spcPts val="0"/>
              </a:spcBef>
              <a:spcAft>
                <a:spcPts val="0"/>
              </a:spcAft>
              <a:buClr>
                <a:schemeClr val="dk1"/>
              </a:buClr>
              <a:buSzPts val="1400"/>
              <a:buNone/>
            </a:pPr>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077"/>
        <p:cNvGrpSpPr/>
        <p:nvPr/>
      </p:nvGrpSpPr>
      <p:grpSpPr>
        <a:xfrm>
          <a:off x="0" y="0"/>
          <a:ext cx="0" cy="0"/>
          <a:chOff x="0" y="0"/>
          <a:chExt cx="0" cy="0"/>
        </a:xfrm>
      </p:grpSpPr>
      <p:sp>
        <p:nvSpPr>
          <p:cNvPr id="1078" name="Google Shape;1078;p26"/>
          <p:cNvSpPr txBox="1">
            <a:spLocks noGrp="1"/>
          </p:cNvSpPr>
          <p:nvPr>
            <p:ph type="body" idx="1"/>
          </p:nvPr>
        </p:nvSpPr>
        <p:spPr>
          <a:xfrm>
            <a:off x="687341" y="269876"/>
            <a:ext cx="4607469" cy="413816"/>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Clr>
                <a:schemeClr val="dk1"/>
              </a:buClr>
              <a:buSzPts val="2100"/>
              <a:buNone/>
            </a:pPr>
            <a:r>
              <a:rPr lang="cs-CZ"/>
              <a:t>PRACOVNÍ INZERÁT</a:t>
            </a:r>
            <a:endParaRPr/>
          </a:p>
        </p:txBody>
      </p:sp>
      <p:sp>
        <p:nvSpPr>
          <p:cNvPr id="1079" name="Google Shape;1079;p26"/>
          <p:cNvSpPr txBox="1">
            <a:spLocks noGrp="1"/>
          </p:cNvSpPr>
          <p:nvPr>
            <p:ph type="body" idx="2"/>
          </p:nvPr>
        </p:nvSpPr>
        <p:spPr>
          <a:xfrm>
            <a:off x="687341" y="683692"/>
            <a:ext cx="4607469" cy="452574"/>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Clr>
                <a:schemeClr val="dk1"/>
              </a:buClr>
              <a:buSzPts val="1800"/>
              <a:buNone/>
            </a:pPr>
            <a:r>
              <a:rPr lang="cs-CZ" sz="2000">
                <a:solidFill>
                  <a:srgbClr val="FF0000"/>
                </a:solidFill>
              </a:rPr>
              <a:t>5</a:t>
            </a:r>
            <a:r>
              <a:rPr lang="cs-CZ" sz="2000"/>
              <a:t> jak </a:t>
            </a:r>
            <a:r>
              <a:rPr lang="cs-CZ" sz="2000">
                <a:solidFill>
                  <a:srgbClr val="FF0000"/>
                </a:solidFill>
              </a:rPr>
              <a:t>NE</a:t>
            </a:r>
            <a:endParaRPr/>
          </a:p>
        </p:txBody>
      </p:sp>
      <p:sp>
        <p:nvSpPr>
          <p:cNvPr id="1080" name="Google Shape;1080;p26"/>
          <p:cNvSpPr txBox="1">
            <a:spLocks noGrp="1"/>
          </p:cNvSpPr>
          <p:nvPr>
            <p:ph type="body" idx="3"/>
          </p:nvPr>
        </p:nvSpPr>
        <p:spPr>
          <a:xfrm>
            <a:off x="687389" y="1266092"/>
            <a:ext cx="10834052" cy="5001846"/>
          </a:xfrm>
          <a:prstGeom prst="rect">
            <a:avLst/>
          </a:prstGeom>
          <a:noFill/>
          <a:ln>
            <a:noFill/>
          </a:ln>
        </p:spPr>
        <p:txBody>
          <a:bodyPr spcFirstLastPara="1" wrap="square" lIns="91425" tIns="45700" rIns="91425" bIns="45700" anchor="t" anchorCtr="0">
            <a:normAutofit/>
          </a:bodyPr>
          <a:lstStyle/>
          <a:p>
            <a:pPr marL="342900" lvl="0" indent="-342900" algn="l" rtl="0">
              <a:lnSpc>
                <a:spcPct val="114285"/>
              </a:lnSpc>
              <a:spcBef>
                <a:spcPts val="0"/>
              </a:spcBef>
              <a:spcAft>
                <a:spcPts val="0"/>
              </a:spcAft>
              <a:buSzPts val="1400"/>
              <a:buFont typeface="Arial"/>
              <a:buAutoNum type="arabicPeriod"/>
            </a:pPr>
            <a:r>
              <a:rPr lang="cs-CZ" sz="1800" b="1" i="0" u="none" strike="noStrike">
                <a:solidFill>
                  <a:srgbClr val="75787B"/>
                </a:solidFill>
                <a:latin typeface="Open Sans"/>
                <a:ea typeface="Open Sans"/>
                <a:cs typeface="Open Sans"/>
                <a:sym typeface="Open Sans"/>
              </a:rPr>
              <a:t>Gramatické chyby</a:t>
            </a:r>
            <a:endParaRPr sz="1800" b="0" i="0" u="none" strike="noStrike">
              <a:solidFill>
                <a:srgbClr val="75787B"/>
              </a:solidFill>
              <a:latin typeface="Open Sans"/>
              <a:ea typeface="Open Sans"/>
              <a:cs typeface="Open Sans"/>
              <a:sym typeface="Open Sans"/>
            </a:endParaRPr>
          </a:p>
          <a:p>
            <a:pPr marL="457200" lvl="0" indent="-457200" algn="l" rtl="0">
              <a:lnSpc>
                <a:spcPct val="114285"/>
              </a:lnSpc>
              <a:spcBef>
                <a:spcPts val="1000"/>
              </a:spcBef>
              <a:spcAft>
                <a:spcPts val="0"/>
              </a:spcAft>
              <a:buSzPts val="1400"/>
              <a:buFont typeface="Arial"/>
              <a:buAutoNum type="arabicPeriod"/>
            </a:pPr>
            <a:r>
              <a:rPr lang="cs-CZ" sz="2400" b="0"/>
              <a:t/>
            </a:r>
            <a:br>
              <a:rPr lang="cs-CZ" sz="2400" b="0"/>
            </a:br>
            <a:r>
              <a:rPr lang="cs-CZ" sz="1800" b="1" i="0" u="none" strike="noStrike">
                <a:solidFill>
                  <a:srgbClr val="75787B"/>
                </a:solidFill>
                <a:latin typeface="Open Sans"/>
                <a:ea typeface="Open Sans"/>
                <a:cs typeface="Open Sans"/>
                <a:sym typeface="Open Sans"/>
              </a:rPr>
              <a:t>Faktické chyby</a:t>
            </a:r>
            <a:endParaRPr sz="1800" b="0" i="0" u="none" strike="noStrike">
              <a:solidFill>
                <a:srgbClr val="75787B"/>
              </a:solidFill>
              <a:latin typeface="Open Sans"/>
              <a:ea typeface="Open Sans"/>
              <a:cs typeface="Open Sans"/>
              <a:sym typeface="Open Sans"/>
            </a:endParaRPr>
          </a:p>
          <a:p>
            <a:pPr marL="457200" lvl="0" indent="-457200" algn="l" rtl="0">
              <a:lnSpc>
                <a:spcPct val="114285"/>
              </a:lnSpc>
              <a:spcBef>
                <a:spcPts val="1000"/>
              </a:spcBef>
              <a:spcAft>
                <a:spcPts val="0"/>
              </a:spcAft>
              <a:buSzPts val="1400"/>
              <a:buFont typeface="Arial"/>
              <a:buAutoNum type="arabicPeriod"/>
            </a:pPr>
            <a:r>
              <a:rPr lang="cs-CZ" sz="2400" b="0"/>
              <a:t/>
            </a:r>
            <a:br>
              <a:rPr lang="cs-CZ" sz="2400" b="0"/>
            </a:br>
            <a:r>
              <a:rPr lang="cs-CZ" sz="1800" b="1" i="0" u="none" strike="noStrike">
                <a:solidFill>
                  <a:srgbClr val="75787B"/>
                </a:solidFill>
                <a:latin typeface="Open Sans"/>
                <a:ea typeface="Open Sans"/>
                <a:cs typeface="Open Sans"/>
                <a:sym typeface="Open Sans"/>
              </a:rPr>
              <a:t>Text příliš dlouhý</a:t>
            </a:r>
            <a:endParaRPr sz="1800" b="0" i="0" u="none" strike="noStrike">
              <a:solidFill>
                <a:srgbClr val="75787B"/>
              </a:solidFill>
              <a:latin typeface="Open Sans"/>
              <a:ea typeface="Open Sans"/>
              <a:cs typeface="Open Sans"/>
              <a:sym typeface="Open Sans"/>
            </a:endParaRPr>
          </a:p>
          <a:p>
            <a:pPr marL="457200" lvl="0" indent="-457200" algn="l" rtl="0">
              <a:lnSpc>
                <a:spcPct val="114285"/>
              </a:lnSpc>
              <a:spcBef>
                <a:spcPts val="1000"/>
              </a:spcBef>
              <a:spcAft>
                <a:spcPts val="0"/>
              </a:spcAft>
              <a:buSzPts val="1400"/>
              <a:buFont typeface="Arial"/>
              <a:buAutoNum type="arabicPeriod"/>
            </a:pPr>
            <a:r>
              <a:rPr lang="cs-CZ" sz="2400" b="0"/>
              <a:t/>
            </a:r>
            <a:br>
              <a:rPr lang="cs-CZ" sz="2400" b="0"/>
            </a:br>
            <a:r>
              <a:rPr lang="cs-CZ" sz="1800" b="1" i="0" u="none" strike="noStrike">
                <a:solidFill>
                  <a:srgbClr val="75787B"/>
                </a:solidFill>
                <a:latin typeface="Open Sans"/>
                <a:ea typeface="Open Sans"/>
                <a:cs typeface="Open Sans"/>
                <a:sym typeface="Open Sans"/>
              </a:rPr>
              <a:t>Text příliš stručný</a:t>
            </a:r>
            <a:endParaRPr sz="1800" b="0" i="0" u="none" strike="noStrike">
              <a:solidFill>
                <a:srgbClr val="75787B"/>
              </a:solidFill>
              <a:latin typeface="Open Sans"/>
              <a:ea typeface="Open Sans"/>
              <a:cs typeface="Open Sans"/>
              <a:sym typeface="Open Sans"/>
            </a:endParaRPr>
          </a:p>
          <a:p>
            <a:pPr marL="457200" lvl="0" indent="-457200" algn="l" rtl="0">
              <a:lnSpc>
                <a:spcPct val="114285"/>
              </a:lnSpc>
              <a:spcBef>
                <a:spcPts val="1000"/>
              </a:spcBef>
              <a:spcAft>
                <a:spcPts val="0"/>
              </a:spcAft>
              <a:buSzPts val="1400"/>
              <a:buFont typeface="Arial"/>
              <a:buAutoNum type="arabicPeriod"/>
            </a:pPr>
            <a:r>
              <a:rPr lang="cs-CZ" sz="2400" b="0"/>
              <a:t/>
            </a:r>
            <a:br>
              <a:rPr lang="cs-CZ" sz="2400" b="0"/>
            </a:br>
            <a:r>
              <a:rPr lang="cs-CZ" sz="1800" b="1" i="0" u="none" strike="noStrike">
                <a:solidFill>
                  <a:srgbClr val="75787B"/>
                </a:solidFill>
                <a:latin typeface="Open Sans"/>
                <a:ea typeface="Open Sans"/>
                <a:cs typeface="Open Sans"/>
                <a:sym typeface="Open Sans"/>
              </a:rPr>
              <a:t>Pozor s hledáním Hvězdy, Ninji a Guru - koho vlastně hledáte?</a:t>
            </a:r>
            <a:endParaRPr/>
          </a:p>
          <a:p>
            <a:pPr marL="0" lvl="0" indent="0" algn="l" rtl="0">
              <a:lnSpc>
                <a:spcPct val="114285"/>
              </a:lnSpc>
              <a:spcBef>
                <a:spcPts val="1000"/>
              </a:spcBef>
              <a:spcAft>
                <a:spcPts val="0"/>
              </a:spcAft>
              <a:buClr>
                <a:schemeClr val="dk1"/>
              </a:buClr>
              <a:buSzPts val="1400"/>
              <a:buNone/>
            </a:pPr>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084"/>
        <p:cNvGrpSpPr/>
        <p:nvPr/>
      </p:nvGrpSpPr>
      <p:grpSpPr>
        <a:xfrm>
          <a:off x="0" y="0"/>
          <a:ext cx="0" cy="0"/>
          <a:chOff x="0" y="0"/>
          <a:chExt cx="0" cy="0"/>
        </a:xfrm>
      </p:grpSpPr>
      <p:sp>
        <p:nvSpPr>
          <p:cNvPr id="1085" name="Google Shape;1085;p27"/>
          <p:cNvSpPr txBox="1">
            <a:spLocks noGrp="1"/>
          </p:cNvSpPr>
          <p:nvPr>
            <p:ph type="body" idx="1"/>
          </p:nvPr>
        </p:nvSpPr>
        <p:spPr>
          <a:xfrm>
            <a:off x="8141690" y="1242646"/>
            <a:ext cx="3475308" cy="5009662"/>
          </a:xfrm>
          <a:prstGeom prst="rect">
            <a:avLst/>
          </a:prstGeom>
          <a:noFill/>
          <a:ln>
            <a:noFill/>
          </a:ln>
        </p:spPr>
        <p:txBody>
          <a:bodyPr spcFirstLastPara="1" wrap="square" lIns="91425" tIns="45700" rIns="91425" bIns="45700" anchor="t" anchorCtr="0">
            <a:normAutofit/>
          </a:bodyPr>
          <a:lstStyle/>
          <a:p>
            <a:pPr marL="0" lvl="0" indent="0" algn="l" rtl="0">
              <a:lnSpc>
                <a:spcPct val="114285"/>
              </a:lnSpc>
              <a:spcBef>
                <a:spcPts val="0"/>
              </a:spcBef>
              <a:spcAft>
                <a:spcPts val="0"/>
              </a:spcAft>
              <a:buClr>
                <a:schemeClr val="dk1"/>
              </a:buClr>
              <a:buSzPts val="1400"/>
              <a:buNone/>
            </a:pPr>
            <a:endParaRPr/>
          </a:p>
        </p:txBody>
      </p:sp>
      <p:sp>
        <p:nvSpPr>
          <p:cNvPr id="1086" name="Google Shape;1086;p27"/>
          <p:cNvSpPr txBox="1">
            <a:spLocks noGrp="1"/>
          </p:cNvSpPr>
          <p:nvPr>
            <p:ph type="body" idx="2"/>
          </p:nvPr>
        </p:nvSpPr>
        <p:spPr>
          <a:xfrm>
            <a:off x="687342" y="1242646"/>
            <a:ext cx="3475308" cy="5009662"/>
          </a:xfrm>
          <a:prstGeom prst="rect">
            <a:avLst/>
          </a:prstGeom>
          <a:noFill/>
          <a:ln>
            <a:noFill/>
          </a:ln>
        </p:spPr>
        <p:txBody>
          <a:bodyPr spcFirstLastPara="1" wrap="square" lIns="91425" tIns="45700" rIns="91425" bIns="45700" anchor="t" anchorCtr="0">
            <a:normAutofit/>
          </a:bodyPr>
          <a:lstStyle/>
          <a:p>
            <a:pPr marL="0" lvl="0" indent="0" algn="l" rtl="0">
              <a:lnSpc>
                <a:spcPct val="114285"/>
              </a:lnSpc>
              <a:spcBef>
                <a:spcPts val="0"/>
              </a:spcBef>
              <a:spcAft>
                <a:spcPts val="0"/>
              </a:spcAft>
              <a:buClr>
                <a:schemeClr val="dk1"/>
              </a:buClr>
              <a:buSzPts val="1400"/>
              <a:buNone/>
            </a:pPr>
            <a:endParaRPr/>
          </a:p>
        </p:txBody>
      </p:sp>
      <p:sp>
        <p:nvSpPr>
          <p:cNvPr id="1087" name="Google Shape;1087;p27"/>
          <p:cNvSpPr txBox="1">
            <a:spLocks noGrp="1"/>
          </p:cNvSpPr>
          <p:nvPr>
            <p:ph type="body" idx="3"/>
          </p:nvPr>
        </p:nvSpPr>
        <p:spPr>
          <a:xfrm>
            <a:off x="687341" y="269876"/>
            <a:ext cx="4607469" cy="413816"/>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Clr>
                <a:schemeClr val="dk1"/>
              </a:buClr>
              <a:buSzPts val="2100"/>
              <a:buNone/>
            </a:pPr>
            <a:endParaRPr/>
          </a:p>
        </p:txBody>
      </p:sp>
      <p:sp>
        <p:nvSpPr>
          <p:cNvPr id="1088" name="Google Shape;1088;p27"/>
          <p:cNvSpPr txBox="1">
            <a:spLocks noGrp="1"/>
          </p:cNvSpPr>
          <p:nvPr>
            <p:ph type="body" idx="4"/>
          </p:nvPr>
        </p:nvSpPr>
        <p:spPr>
          <a:xfrm>
            <a:off x="687341" y="683692"/>
            <a:ext cx="4607469" cy="452574"/>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Clr>
                <a:schemeClr val="dk1"/>
              </a:buClr>
              <a:buSzPts val="1800"/>
              <a:buNone/>
            </a:pPr>
            <a:endParaRPr/>
          </a:p>
        </p:txBody>
      </p:sp>
      <p:sp>
        <p:nvSpPr>
          <p:cNvPr id="1089" name="Google Shape;1089;p27"/>
          <p:cNvSpPr txBox="1">
            <a:spLocks noGrp="1"/>
          </p:cNvSpPr>
          <p:nvPr>
            <p:ph type="body" idx="5"/>
          </p:nvPr>
        </p:nvSpPr>
        <p:spPr>
          <a:xfrm>
            <a:off x="4404577" y="1242646"/>
            <a:ext cx="3475308" cy="5009662"/>
          </a:xfrm>
          <a:prstGeom prst="rect">
            <a:avLst/>
          </a:prstGeom>
          <a:noFill/>
          <a:ln>
            <a:noFill/>
          </a:ln>
        </p:spPr>
        <p:txBody>
          <a:bodyPr spcFirstLastPara="1" wrap="square" lIns="91425" tIns="45700" rIns="91425" bIns="45700" anchor="t" anchorCtr="0">
            <a:normAutofit/>
          </a:bodyPr>
          <a:lstStyle/>
          <a:p>
            <a:pPr marL="0" lvl="0" indent="0" algn="l" rtl="0">
              <a:lnSpc>
                <a:spcPct val="114285"/>
              </a:lnSpc>
              <a:spcBef>
                <a:spcPts val="0"/>
              </a:spcBef>
              <a:spcAft>
                <a:spcPts val="0"/>
              </a:spcAft>
              <a:buClr>
                <a:schemeClr val="dk1"/>
              </a:buClr>
              <a:buSzPts val="1400"/>
              <a:buNone/>
            </a:pPr>
            <a:endParaRPr/>
          </a:p>
        </p:txBody>
      </p:sp>
      <p:pic>
        <p:nvPicPr>
          <p:cNvPr id="1090" name="Google Shape;1090;p27" descr="Obsah obrázku text, snímek obrazovky, Písmo&#10;&#10;Popis byl vytvořen automaticky"/>
          <p:cNvPicPr preferRelativeResize="0"/>
          <p:nvPr/>
        </p:nvPicPr>
        <p:blipFill rotWithShape="1">
          <a:blip r:embed="rId3">
            <a:alphaModFix/>
          </a:blip>
          <a:srcRect/>
          <a:stretch/>
        </p:blipFill>
        <p:spPr>
          <a:xfrm>
            <a:off x="715259" y="269876"/>
            <a:ext cx="3419475" cy="6096000"/>
          </a:xfrm>
          <a:prstGeom prst="rect">
            <a:avLst/>
          </a:prstGeom>
          <a:noFill/>
          <a:ln>
            <a:noFill/>
          </a:ln>
        </p:spPr>
      </p:pic>
      <p:pic>
        <p:nvPicPr>
          <p:cNvPr id="1091" name="Google Shape;1091;p27" descr="Obsah obrázku text, snímek obrazovky&#10;&#10;Popis byl vytvořen automaticky"/>
          <p:cNvPicPr preferRelativeResize="0"/>
          <p:nvPr/>
        </p:nvPicPr>
        <p:blipFill rotWithShape="1">
          <a:blip r:embed="rId4">
            <a:alphaModFix/>
          </a:blip>
          <a:srcRect/>
          <a:stretch/>
        </p:blipFill>
        <p:spPr>
          <a:xfrm>
            <a:off x="4324928" y="269876"/>
            <a:ext cx="3419475" cy="6096000"/>
          </a:xfrm>
          <a:prstGeom prst="rect">
            <a:avLst/>
          </a:prstGeom>
          <a:noFill/>
          <a:ln>
            <a:noFill/>
          </a:ln>
        </p:spPr>
      </p:pic>
      <p:pic>
        <p:nvPicPr>
          <p:cNvPr id="1092" name="Google Shape;1092;p27" descr="Obsah obrázku text, snímek obrazovky, Písmo, dopis&#10;&#10;Popis byl vytvořen automaticky"/>
          <p:cNvPicPr preferRelativeResize="0"/>
          <p:nvPr/>
        </p:nvPicPr>
        <p:blipFill rotWithShape="1">
          <a:blip r:embed="rId5">
            <a:alphaModFix/>
          </a:blip>
          <a:srcRect/>
          <a:stretch/>
        </p:blipFill>
        <p:spPr>
          <a:xfrm>
            <a:off x="7951495" y="269876"/>
            <a:ext cx="3855697" cy="6858000"/>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096"/>
        <p:cNvGrpSpPr/>
        <p:nvPr/>
      </p:nvGrpSpPr>
      <p:grpSpPr>
        <a:xfrm>
          <a:off x="0" y="0"/>
          <a:ext cx="0" cy="0"/>
          <a:chOff x="0" y="0"/>
          <a:chExt cx="0" cy="0"/>
        </a:xfrm>
      </p:grpSpPr>
      <p:sp>
        <p:nvSpPr>
          <p:cNvPr id="1097" name="Google Shape;1097;p28"/>
          <p:cNvSpPr txBox="1">
            <a:spLocks noGrp="1"/>
          </p:cNvSpPr>
          <p:nvPr>
            <p:ph type="body" idx="1"/>
          </p:nvPr>
        </p:nvSpPr>
        <p:spPr>
          <a:xfrm>
            <a:off x="8141690" y="1242646"/>
            <a:ext cx="3475308" cy="5009662"/>
          </a:xfrm>
          <a:prstGeom prst="rect">
            <a:avLst/>
          </a:prstGeom>
          <a:noFill/>
          <a:ln>
            <a:noFill/>
          </a:ln>
        </p:spPr>
        <p:txBody>
          <a:bodyPr spcFirstLastPara="1" wrap="square" lIns="91425" tIns="45700" rIns="91425" bIns="45700" anchor="t" anchorCtr="0">
            <a:normAutofit/>
          </a:bodyPr>
          <a:lstStyle/>
          <a:p>
            <a:pPr marL="0" lvl="0" indent="0" algn="l" rtl="0">
              <a:lnSpc>
                <a:spcPct val="114285"/>
              </a:lnSpc>
              <a:spcBef>
                <a:spcPts val="0"/>
              </a:spcBef>
              <a:spcAft>
                <a:spcPts val="0"/>
              </a:spcAft>
              <a:buClr>
                <a:schemeClr val="dk1"/>
              </a:buClr>
              <a:buSzPts val="1400"/>
              <a:buNone/>
            </a:pPr>
            <a:endParaRPr/>
          </a:p>
        </p:txBody>
      </p:sp>
      <p:sp>
        <p:nvSpPr>
          <p:cNvPr id="1098" name="Google Shape;1098;p28"/>
          <p:cNvSpPr txBox="1">
            <a:spLocks noGrp="1"/>
          </p:cNvSpPr>
          <p:nvPr>
            <p:ph type="body" idx="2"/>
          </p:nvPr>
        </p:nvSpPr>
        <p:spPr>
          <a:xfrm>
            <a:off x="687342" y="1242646"/>
            <a:ext cx="3475308" cy="5009662"/>
          </a:xfrm>
          <a:prstGeom prst="rect">
            <a:avLst/>
          </a:prstGeom>
          <a:noFill/>
          <a:ln>
            <a:noFill/>
          </a:ln>
        </p:spPr>
        <p:txBody>
          <a:bodyPr spcFirstLastPara="1" wrap="square" lIns="91425" tIns="45700" rIns="91425" bIns="45700" anchor="t" anchorCtr="0">
            <a:normAutofit/>
          </a:bodyPr>
          <a:lstStyle/>
          <a:p>
            <a:pPr marL="0" lvl="0" indent="0" algn="l" rtl="0">
              <a:lnSpc>
                <a:spcPct val="114285"/>
              </a:lnSpc>
              <a:spcBef>
                <a:spcPts val="0"/>
              </a:spcBef>
              <a:spcAft>
                <a:spcPts val="0"/>
              </a:spcAft>
              <a:buClr>
                <a:schemeClr val="dk1"/>
              </a:buClr>
              <a:buSzPts val="1400"/>
              <a:buNone/>
            </a:pPr>
            <a:endParaRPr/>
          </a:p>
        </p:txBody>
      </p:sp>
      <p:sp>
        <p:nvSpPr>
          <p:cNvPr id="1099" name="Google Shape;1099;p28"/>
          <p:cNvSpPr txBox="1">
            <a:spLocks noGrp="1"/>
          </p:cNvSpPr>
          <p:nvPr>
            <p:ph type="body" idx="3"/>
          </p:nvPr>
        </p:nvSpPr>
        <p:spPr>
          <a:xfrm>
            <a:off x="687341" y="269876"/>
            <a:ext cx="4607469" cy="413816"/>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Clr>
                <a:schemeClr val="dk1"/>
              </a:buClr>
              <a:buSzPts val="2100"/>
              <a:buNone/>
            </a:pPr>
            <a:endParaRPr/>
          </a:p>
        </p:txBody>
      </p:sp>
      <p:sp>
        <p:nvSpPr>
          <p:cNvPr id="1100" name="Google Shape;1100;p28"/>
          <p:cNvSpPr txBox="1">
            <a:spLocks noGrp="1"/>
          </p:cNvSpPr>
          <p:nvPr>
            <p:ph type="body" idx="4"/>
          </p:nvPr>
        </p:nvSpPr>
        <p:spPr>
          <a:xfrm>
            <a:off x="687341" y="683692"/>
            <a:ext cx="4607469" cy="452574"/>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Clr>
                <a:schemeClr val="dk1"/>
              </a:buClr>
              <a:buSzPts val="1800"/>
              <a:buNone/>
            </a:pPr>
            <a:endParaRPr/>
          </a:p>
        </p:txBody>
      </p:sp>
      <p:sp>
        <p:nvSpPr>
          <p:cNvPr id="1101" name="Google Shape;1101;p28"/>
          <p:cNvSpPr txBox="1">
            <a:spLocks noGrp="1"/>
          </p:cNvSpPr>
          <p:nvPr>
            <p:ph type="body" idx="5"/>
          </p:nvPr>
        </p:nvSpPr>
        <p:spPr>
          <a:xfrm>
            <a:off x="4404577" y="1242646"/>
            <a:ext cx="3475308" cy="5009662"/>
          </a:xfrm>
          <a:prstGeom prst="rect">
            <a:avLst/>
          </a:prstGeom>
          <a:noFill/>
          <a:ln>
            <a:noFill/>
          </a:ln>
        </p:spPr>
        <p:txBody>
          <a:bodyPr spcFirstLastPara="1" wrap="square" lIns="91425" tIns="45700" rIns="91425" bIns="45700" anchor="t" anchorCtr="0">
            <a:normAutofit/>
          </a:bodyPr>
          <a:lstStyle/>
          <a:p>
            <a:pPr marL="0" lvl="0" indent="0" algn="l" rtl="0">
              <a:lnSpc>
                <a:spcPct val="114285"/>
              </a:lnSpc>
              <a:spcBef>
                <a:spcPts val="0"/>
              </a:spcBef>
              <a:spcAft>
                <a:spcPts val="0"/>
              </a:spcAft>
              <a:buClr>
                <a:schemeClr val="dk1"/>
              </a:buClr>
              <a:buSzPts val="1400"/>
              <a:buNone/>
            </a:pPr>
            <a:endParaRPr/>
          </a:p>
        </p:txBody>
      </p:sp>
      <p:pic>
        <p:nvPicPr>
          <p:cNvPr id="1102" name="Google Shape;1102;p28" descr="Obsah obrázku text, Lidská tvář, snímek obrazovky, osoba&#10;&#10;Popis byl vytvořen automaticky"/>
          <p:cNvPicPr preferRelativeResize="0"/>
          <p:nvPr/>
        </p:nvPicPr>
        <p:blipFill rotWithShape="1">
          <a:blip r:embed="rId3">
            <a:alphaModFix/>
          </a:blip>
          <a:srcRect/>
          <a:stretch/>
        </p:blipFill>
        <p:spPr>
          <a:xfrm>
            <a:off x="687341" y="381000"/>
            <a:ext cx="3419475" cy="6096000"/>
          </a:xfrm>
          <a:prstGeom prst="rect">
            <a:avLst/>
          </a:prstGeom>
          <a:noFill/>
          <a:ln>
            <a:noFill/>
          </a:ln>
        </p:spPr>
      </p:pic>
      <p:pic>
        <p:nvPicPr>
          <p:cNvPr id="1103" name="Google Shape;1103;p28" descr="Obsah obrázku text, snímek obrazovky, koláž, budova&#10;&#10;Popis byl vytvořen automaticky"/>
          <p:cNvPicPr preferRelativeResize="0"/>
          <p:nvPr/>
        </p:nvPicPr>
        <p:blipFill rotWithShape="1">
          <a:blip r:embed="rId4">
            <a:alphaModFix/>
          </a:blip>
          <a:srcRect/>
          <a:stretch/>
        </p:blipFill>
        <p:spPr>
          <a:xfrm>
            <a:off x="4386262" y="269876"/>
            <a:ext cx="3419475" cy="6096000"/>
          </a:xfrm>
          <a:prstGeom prst="rect">
            <a:avLst/>
          </a:prstGeom>
          <a:noFill/>
          <a:ln>
            <a:noFill/>
          </a:ln>
        </p:spPr>
      </p:pic>
      <p:pic>
        <p:nvPicPr>
          <p:cNvPr id="1104" name="Google Shape;1104;p28" descr="Obsah obrázku text, snímek obrazovky, Písmo, číslo&#10;&#10;Popis byl vytvořen automaticky"/>
          <p:cNvPicPr preferRelativeResize="0"/>
          <p:nvPr/>
        </p:nvPicPr>
        <p:blipFill rotWithShape="1">
          <a:blip r:embed="rId5">
            <a:alphaModFix/>
          </a:blip>
          <a:srcRect/>
          <a:stretch/>
        </p:blipFill>
        <p:spPr>
          <a:xfrm>
            <a:off x="7951495" y="0"/>
            <a:ext cx="3855697" cy="68580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851"/>
        <p:cNvGrpSpPr/>
        <p:nvPr/>
      </p:nvGrpSpPr>
      <p:grpSpPr>
        <a:xfrm>
          <a:off x="0" y="0"/>
          <a:ext cx="0" cy="0"/>
          <a:chOff x="0" y="0"/>
          <a:chExt cx="0" cy="0"/>
        </a:xfrm>
      </p:grpSpPr>
      <p:sp>
        <p:nvSpPr>
          <p:cNvPr id="852" name="Google Shape;852;g2c68a5c368f_0_5"/>
          <p:cNvSpPr txBox="1">
            <a:spLocks noGrp="1"/>
          </p:cNvSpPr>
          <p:nvPr>
            <p:ph type="title"/>
          </p:nvPr>
        </p:nvSpPr>
        <p:spPr>
          <a:xfrm>
            <a:off x="609600" y="543686"/>
            <a:ext cx="10972800" cy="8985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3600"/>
              <a:buNone/>
            </a:pPr>
            <a:r>
              <a:rPr lang="cs-CZ"/>
              <a:t>Dagmar Klimtová a</a:t>
            </a:r>
            <a:endParaRPr/>
          </a:p>
        </p:txBody>
      </p:sp>
      <p:sp>
        <p:nvSpPr>
          <p:cNvPr id="853" name="Google Shape;853;g2c68a5c368f_0_5"/>
          <p:cNvSpPr>
            <a:spLocks noGrp="1"/>
          </p:cNvSpPr>
          <p:nvPr>
            <p:ph type="pic" idx="2"/>
          </p:nvPr>
        </p:nvSpPr>
        <p:spPr>
          <a:xfrm>
            <a:off x="609600" y="1786469"/>
            <a:ext cx="10972800" cy="4208100"/>
          </a:xfrm>
          <a:prstGeom prst="rect">
            <a:avLst/>
          </a:prstGeom>
          <a:noFill/>
          <a:ln>
            <a:noFill/>
          </a:ln>
        </p:spPr>
      </p:sp>
      <p:pic>
        <p:nvPicPr>
          <p:cNvPr id="854" name="Google Shape;854;g2c68a5c368f_0_5" descr="E:\google\images.png"/>
          <p:cNvPicPr preferRelativeResize="0"/>
          <p:nvPr/>
        </p:nvPicPr>
        <p:blipFill rotWithShape="1">
          <a:blip r:embed="rId3">
            <a:alphaModFix/>
          </a:blip>
          <a:srcRect/>
          <a:stretch/>
        </p:blipFill>
        <p:spPr>
          <a:xfrm>
            <a:off x="9363995" y="-14287"/>
            <a:ext cx="2514600" cy="1552575"/>
          </a:xfrm>
          <a:prstGeom prst="rect">
            <a:avLst/>
          </a:prstGeom>
          <a:noFill/>
          <a:ln>
            <a:noFill/>
          </a:ln>
        </p:spPr>
      </p:pic>
      <p:pic>
        <p:nvPicPr>
          <p:cNvPr id="855" name="Google Shape;855;g2c68a5c368f_0_5" descr="E:\google\161897_8106182993_2021187341_n.jpg"/>
          <p:cNvPicPr preferRelativeResize="0"/>
          <p:nvPr/>
        </p:nvPicPr>
        <p:blipFill rotWithShape="1">
          <a:blip r:embed="rId4">
            <a:alphaModFix/>
          </a:blip>
          <a:srcRect/>
          <a:stretch/>
        </p:blipFill>
        <p:spPr>
          <a:xfrm>
            <a:off x="8360247" y="13"/>
            <a:ext cx="1524000" cy="1524000"/>
          </a:xfrm>
          <a:prstGeom prst="rect">
            <a:avLst/>
          </a:prstGeom>
          <a:noFill/>
          <a:ln>
            <a:noFill/>
          </a:ln>
        </p:spPr>
      </p:pic>
      <p:pic>
        <p:nvPicPr>
          <p:cNvPr id="856" name="Google Shape;856;g2c68a5c368f_0_5" descr="ogilvy"/>
          <p:cNvPicPr preferRelativeResize="0"/>
          <p:nvPr/>
        </p:nvPicPr>
        <p:blipFill rotWithShape="1">
          <a:blip r:embed="rId5">
            <a:alphaModFix/>
          </a:blip>
          <a:srcRect/>
          <a:stretch/>
        </p:blipFill>
        <p:spPr>
          <a:xfrm>
            <a:off x="1199456" y="1555806"/>
            <a:ext cx="7337694" cy="5067770"/>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108"/>
        <p:cNvGrpSpPr/>
        <p:nvPr/>
      </p:nvGrpSpPr>
      <p:grpSpPr>
        <a:xfrm>
          <a:off x="0" y="0"/>
          <a:ext cx="0" cy="0"/>
          <a:chOff x="0" y="0"/>
          <a:chExt cx="0" cy="0"/>
        </a:xfrm>
      </p:grpSpPr>
      <p:sp>
        <p:nvSpPr>
          <p:cNvPr id="1109" name="Google Shape;1109;p29"/>
          <p:cNvSpPr txBox="1">
            <a:spLocks noGrp="1"/>
          </p:cNvSpPr>
          <p:nvPr>
            <p:ph type="body" idx="1"/>
          </p:nvPr>
        </p:nvSpPr>
        <p:spPr>
          <a:xfrm>
            <a:off x="441325" y="4164495"/>
            <a:ext cx="10860088" cy="2619481"/>
          </a:xfrm>
          <a:prstGeom prst="rect">
            <a:avLst/>
          </a:prstGeom>
          <a:noFill/>
          <a:ln>
            <a:noFill/>
          </a:ln>
        </p:spPr>
        <p:txBody>
          <a:bodyPr spcFirstLastPara="1" wrap="square" lIns="91425" tIns="45700" rIns="91425" bIns="45700" anchor="t" anchorCtr="0">
            <a:noAutofit/>
          </a:bodyPr>
          <a:lstStyle/>
          <a:p>
            <a:pPr marL="457200" lvl="0" indent="-228600" algn="l" rtl="0">
              <a:lnSpc>
                <a:spcPct val="177777"/>
              </a:lnSpc>
              <a:spcBef>
                <a:spcPts val="0"/>
              </a:spcBef>
              <a:spcAft>
                <a:spcPts val="0"/>
              </a:spcAft>
              <a:buClr>
                <a:schemeClr val="lt1"/>
              </a:buClr>
              <a:buSzPts val="9600"/>
              <a:buNone/>
            </a:pPr>
            <a:r>
              <a:rPr lang="cs-CZ" sz="5400"/>
              <a:t>JAK VYBÍRÁME KANDIDÁTY</a:t>
            </a:r>
            <a:endParaRPr/>
          </a:p>
        </p:txBody>
      </p:sp>
      <p:sp>
        <p:nvSpPr>
          <p:cNvPr id="1110" name="Google Shape;1110;p29"/>
          <p:cNvSpPr txBox="1">
            <a:spLocks noGrp="1"/>
          </p:cNvSpPr>
          <p:nvPr>
            <p:ph type="body" idx="2"/>
          </p:nvPr>
        </p:nvSpPr>
        <p:spPr>
          <a:xfrm>
            <a:off x="441324" y="508000"/>
            <a:ext cx="2411206" cy="1079357"/>
          </a:xfrm>
          <a:prstGeom prst="rect">
            <a:avLst/>
          </a:prstGeom>
          <a:noFill/>
          <a:ln>
            <a:noFill/>
          </a:ln>
        </p:spPr>
        <p:txBody>
          <a:bodyPr spcFirstLastPara="1" wrap="square" lIns="91425" tIns="45700" rIns="91425" bIns="45700" anchor="t" anchorCtr="0">
            <a:noAutofit/>
          </a:bodyPr>
          <a:lstStyle/>
          <a:p>
            <a:pPr marL="457200" lvl="0" indent="-228600" algn="l" rtl="0">
              <a:lnSpc>
                <a:spcPct val="90000"/>
              </a:lnSpc>
              <a:spcBef>
                <a:spcPts val="1000"/>
              </a:spcBef>
              <a:spcAft>
                <a:spcPts val="0"/>
              </a:spcAft>
              <a:buClr>
                <a:schemeClr val="lt1"/>
              </a:buClr>
              <a:buSzPts val="7000"/>
              <a:buNone/>
            </a:pPr>
            <a:r>
              <a:rPr lang="cs-CZ"/>
              <a:t>05</a:t>
            </a:r>
            <a:endParaRPr/>
          </a:p>
        </p:txBody>
      </p:sp>
      <p:pic>
        <p:nvPicPr>
          <p:cNvPr id="1111" name="Google Shape;1111;p29" descr="Obsah obrázku text, Písmo, logo&#10;&#10;Popis byl vytvořen automaticky"/>
          <p:cNvPicPr preferRelativeResize="0"/>
          <p:nvPr/>
        </p:nvPicPr>
        <p:blipFill rotWithShape="1">
          <a:blip r:embed="rId3">
            <a:alphaModFix/>
          </a:blip>
          <a:srcRect/>
          <a:stretch/>
        </p:blipFill>
        <p:spPr>
          <a:xfrm>
            <a:off x="7943850" y="338271"/>
            <a:ext cx="4248150" cy="797995"/>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116"/>
        <p:cNvGrpSpPr/>
        <p:nvPr/>
      </p:nvGrpSpPr>
      <p:grpSpPr>
        <a:xfrm>
          <a:off x="0" y="0"/>
          <a:ext cx="0" cy="0"/>
          <a:chOff x="0" y="0"/>
          <a:chExt cx="0" cy="0"/>
        </a:xfrm>
      </p:grpSpPr>
      <p:sp>
        <p:nvSpPr>
          <p:cNvPr id="1117" name="Google Shape;1117;p30"/>
          <p:cNvSpPr txBox="1">
            <a:spLocks noGrp="1"/>
          </p:cNvSpPr>
          <p:nvPr>
            <p:ph type="body" idx="3"/>
          </p:nvPr>
        </p:nvSpPr>
        <p:spPr>
          <a:xfrm>
            <a:off x="687341" y="269875"/>
            <a:ext cx="5008018" cy="2300069"/>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Clr>
                <a:schemeClr val="lt1"/>
              </a:buClr>
              <a:buSzPts val="2100"/>
              <a:buNone/>
            </a:pPr>
            <a:r>
              <a:rPr lang="cs-CZ" sz="5400"/>
              <a:t>ŽIVOTOPIS</a:t>
            </a:r>
            <a:endParaRPr sz="5400"/>
          </a:p>
        </p:txBody>
      </p:sp>
      <p:sp>
        <p:nvSpPr>
          <p:cNvPr id="1118" name="Google Shape;1118;p30"/>
          <p:cNvSpPr>
            <a:spLocks noGrp="1"/>
          </p:cNvSpPr>
          <p:nvPr>
            <p:ph type="pic" idx="5"/>
          </p:nvPr>
        </p:nvSpPr>
        <p:spPr>
          <a:xfrm>
            <a:off x="7084802" y="2466896"/>
            <a:ext cx="4564961" cy="3866029"/>
          </a:xfrm>
          <a:prstGeom prst="rect">
            <a:avLst/>
          </a:prstGeom>
          <a:noFill/>
          <a:ln>
            <a:noFill/>
          </a:ln>
        </p:spPr>
      </p:sp>
      <p:pic>
        <p:nvPicPr>
          <p:cNvPr id="1119" name="Google Shape;1119;p30"/>
          <p:cNvPicPr preferRelativeResize="0"/>
          <p:nvPr/>
        </p:nvPicPr>
        <p:blipFill rotWithShape="1">
          <a:blip r:embed="rId3">
            <a:alphaModFix/>
          </a:blip>
          <a:srcRect/>
          <a:stretch/>
        </p:blipFill>
        <p:spPr>
          <a:xfrm>
            <a:off x="7099927" y="2594690"/>
            <a:ext cx="4556589" cy="3425110"/>
          </a:xfrm>
          <a:prstGeom prst="rect">
            <a:avLst/>
          </a:prstGeom>
          <a:noFill/>
          <a:ln>
            <a:noFill/>
          </a:ln>
        </p:spPr>
      </p:pic>
      <p:sp>
        <p:nvSpPr>
          <p:cNvPr id="1120" name="Google Shape;1120;p30"/>
          <p:cNvSpPr txBox="1">
            <a:spLocks noGrp="1"/>
          </p:cNvSpPr>
          <p:nvPr>
            <p:ph type="body" idx="1"/>
          </p:nvPr>
        </p:nvSpPr>
        <p:spPr>
          <a:xfrm>
            <a:off x="542237" y="3059898"/>
            <a:ext cx="6039316" cy="738204"/>
          </a:xfrm>
          <a:prstGeom prst="rect">
            <a:avLst/>
          </a:prstGeom>
          <a:noFill/>
          <a:ln>
            <a:noFill/>
          </a:ln>
        </p:spPr>
        <p:txBody>
          <a:bodyPr spcFirstLastPara="1" wrap="square" lIns="91425" tIns="45700" rIns="91425" bIns="45700" anchor="t" anchorCtr="0">
            <a:noAutofit/>
          </a:bodyPr>
          <a:lstStyle/>
          <a:p>
            <a:pPr marL="457200" lvl="0" indent="-228600" algn="l" rtl="0">
              <a:lnSpc>
                <a:spcPct val="109090"/>
              </a:lnSpc>
              <a:spcBef>
                <a:spcPts val="0"/>
              </a:spcBef>
              <a:spcAft>
                <a:spcPts val="0"/>
              </a:spcAft>
              <a:buClr>
                <a:schemeClr val="lt1"/>
              </a:buClr>
              <a:buSzPts val="1100"/>
              <a:buNone/>
            </a:pPr>
            <a:endParaRPr sz="2400"/>
          </a:p>
          <a:p>
            <a:pPr marL="180975" lvl="0" indent="0" algn="l" rtl="0">
              <a:lnSpc>
                <a:spcPct val="109090"/>
              </a:lnSpc>
              <a:spcBef>
                <a:spcPts val="0"/>
              </a:spcBef>
              <a:spcAft>
                <a:spcPts val="0"/>
              </a:spcAft>
              <a:buSzPts val="1100"/>
              <a:buNone/>
            </a:pPr>
            <a:r>
              <a:rPr lang="cs-CZ" sz="2400"/>
              <a:t>K čemu slouží a jak by měl vypadat? </a:t>
            </a:r>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125"/>
        <p:cNvGrpSpPr/>
        <p:nvPr/>
      </p:nvGrpSpPr>
      <p:grpSpPr>
        <a:xfrm>
          <a:off x="0" y="0"/>
          <a:ext cx="0" cy="0"/>
          <a:chOff x="0" y="0"/>
          <a:chExt cx="0" cy="0"/>
        </a:xfrm>
      </p:grpSpPr>
      <p:sp>
        <p:nvSpPr>
          <p:cNvPr id="1126" name="Google Shape;1126;p31"/>
          <p:cNvSpPr txBox="1">
            <a:spLocks noGrp="1"/>
          </p:cNvSpPr>
          <p:nvPr>
            <p:ph type="body" idx="1"/>
          </p:nvPr>
        </p:nvSpPr>
        <p:spPr>
          <a:xfrm>
            <a:off x="687341" y="269876"/>
            <a:ext cx="4607469" cy="413816"/>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Clr>
                <a:schemeClr val="dk1"/>
              </a:buClr>
              <a:buSzPts val="2100"/>
              <a:buNone/>
            </a:pPr>
            <a:r>
              <a:rPr lang="cs-CZ"/>
              <a:t>ŽIVOTOPIS</a:t>
            </a:r>
            <a:endParaRPr/>
          </a:p>
        </p:txBody>
      </p:sp>
      <p:sp>
        <p:nvSpPr>
          <p:cNvPr id="1127" name="Google Shape;1127;p31"/>
          <p:cNvSpPr txBox="1">
            <a:spLocks noGrp="1"/>
          </p:cNvSpPr>
          <p:nvPr>
            <p:ph type="body" idx="2"/>
          </p:nvPr>
        </p:nvSpPr>
        <p:spPr>
          <a:xfrm>
            <a:off x="687341" y="683692"/>
            <a:ext cx="4607469" cy="452574"/>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Clr>
                <a:schemeClr val="dk1"/>
              </a:buClr>
              <a:buSzPts val="1800"/>
              <a:buNone/>
            </a:pPr>
            <a:r>
              <a:rPr lang="cs-CZ"/>
              <a:t>První zdroj informací o kandidátech</a:t>
            </a:r>
            <a:endParaRPr/>
          </a:p>
        </p:txBody>
      </p:sp>
      <p:sp>
        <p:nvSpPr>
          <p:cNvPr id="1128" name="Google Shape;1128;p31"/>
          <p:cNvSpPr txBox="1">
            <a:spLocks noGrp="1"/>
          </p:cNvSpPr>
          <p:nvPr>
            <p:ph type="body" idx="3"/>
          </p:nvPr>
        </p:nvSpPr>
        <p:spPr>
          <a:xfrm>
            <a:off x="687388" y="1266825"/>
            <a:ext cx="10834687" cy="5000625"/>
          </a:xfrm>
          <a:prstGeom prst="rect">
            <a:avLst/>
          </a:prstGeom>
          <a:noFill/>
          <a:ln>
            <a:noFill/>
          </a:ln>
        </p:spPr>
        <p:txBody>
          <a:bodyPr spcFirstLastPara="1" wrap="square" lIns="91425" tIns="45700" rIns="91425" bIns="45700" anchor="t" anchorCtr="0">
            <a:normAutofit fontScale="92500" lnSpcReduction="20000"/>
          </a:bodyPr>
          <a:lstStyle/>
          <a:p>
            <a:pPr marL="0" lvl="0" indent="0" algn="l" rtl="0">
              <a:lnSpc>
                <a:spcPct val="114285"/>
              </a:lnSpc>
              <a:spcBef>
                <a:spcPts val="0"/>
              </a:spcBef>
              <a:spcAft>
                <a:spcPts val="0"/>
              </a:spcAft>
              <a:buClr>
                <a:schemeClr val="dk1"/>
              </a:buClr>
              <a:buSzPct val="79658"/>
              <a:buNone/>
            </a:pPr>
            <a:r>
              <a:rPr lang="cs-CZ" sz="1900" b="1">
                <a:solidFill>
                  <a:schemeClr val="accent1"/>
                </a:solidFill>
                <a:latin typeface="Arial"/>
                <a:ea typeface="Arial"/>
                <a:cs typeface="Arial"/>
                <a:sym typeface="Arial"/>
              </a:rPr>
              <a:t>Proč jej firmy vyžadují?</a:t>
            </a:r>
            <a:endParaRPr/>
          </a:p>
          <a:p>
            <a:pPr marL="285750" lvl="0" indent="-285750" algn="l" rtl="0">
              <a:lnSpc>
                <a:spcPct val="114285"/>
              </a:lnSpc>
              <a:spcBef>
                <a:spcPts val="0"/>
              </a:spcBef>
              <a:spcAft>
                <a:spcPts val="0"/>
              </a:spcAft>
              <a:buSzPct val="89030"/>
              <a:buFont typeface="Arial"/>
              <a:buChar char="•"/>
            </a:pPr>
            <a:r>
              <a:rPr lang="cs-CZ" sz="1700">
                <a:solidFill>
                  <a:schemeClr val="dk1"/>
                </a:solidFill>
                <a:latin typeface="Arial"/>
                <a:ea typeface="Arial"/>
                <a:cs typeface="Arial"/>
                <a:sym typeface="Arial"/>
              </a:rPr>
              <a:t>Jasně a stručně shrnuje profesní historii kandidátů, což nám pomáhá utvořit si prvotní obrázek (který je třeba si ověřit!).</a:t>
            </a:r>
            <a:endParaRPr sz="1700" b="0" i="0">
              <a:solidFill>
                <a:schemeClr val="dk1"/>
              </a:solidFill>
              <a:latin typeface="Arial"/>
              <a:ea typeface="Arial"/>
              <a:cs typeface="Arial"/>
              <a:sym typeface="Arial"/>
            </a:endParaRPr>
          </a:p>
          <a:p>
            <a:pPr marL="0" lvl="0" indent="0" algn="l" rtl="0">
              <a:lnSpc>
                <a:spcPct val="114285"/>
              </a:lnSpc>
              <a:spcBef>
                <a:spcPts val="0"/>
              </a:spcBef>
              <a:spcAft>
                <a:spcPts val="0"/>
              </a:spcAft>
              <a:buClr>
                <a:schemeClr val="dk1"/>
              </a:buClr>
              <a:buSzPct val="89030"/>
              <a:buNone/>
            </a:pPr>
            <a:endParaRPr sz="1700" b="0" i="0">
              <a:solidFill>
                <a:schemeClr val="dk1"/>
              </a:solidFill>
              <a:latin typeface="Arial"/>
              <a:ea typeface="Arial"/>
              <a:cs typeface="Arial"/>
              <a:sym typeface="Arial"/>
            </a:endParaRPr>
          </a:p>
          <a:p>
            <a:pPr marL="0" lvl="0" indent="0" algn="l" rtl="0">
              <a:lnSpc>
                <a:spcPct val="114285"/>
              </a:lnSpc>
              <a:spcBef>
                <a:spcPts val="0"/>
              </a:spcBef>
              <a:spcAft>
                <a:spcPts val="0"/>
              </a:spcAft>
              <a:buClr>
                <a:schemeClr val="dk1"/>
              </a:buClr>
              <a:buSzPct val="89030"/>
              <a:buNone/>
            </a:pPr>
            <a:endParaRPr sz="1700">
              <a:solidFill>
                <a:schemeClr val="dk1"/>
              </a:solidFill>
              <a:latin typeface="Arial"/>
              <a:ea typeface="Arial"/>
              <a:cs typeface="Arial"/>
              <a:sym typeface="Arial"/>
            </a:endParaRPr>
          </a:p>
          <a:p>
            <a:pPr marL="0" lvl="0" indent="0" algn="l" rtl="0">
              <a:lnSpc>
                <a:spcPct val="114285"/>
              </a:lnSpc>
              <a:spcBef>
                <a:spcPts val="0"/>
              </a:spcBef>
              <a:spcAft>
                <a:spcPts val="0"/>
              </a:spcAft>
              <a:buClr>
                <a:schemeClr val="dk1"/>
              </a:buClr>
              <a:buSzPct val="79658"/>
              <a:buNone/>
            </a:pPr>
            <a:r>
              <a:rPr lang="cs-CZ" sz="1900" b="1">
                <a:solidFill>
                  <a:schemeClr val="accent1"/>
                </a:solidFill>
                <a:latin typeface="Arial"/>
                <a:ea typeface="Arial"/>
                <a:cs typeface="Arial"/>
                <a:sym typeface="Arial"/>
              </a:rPr>
              <a:t>Co životopis poskytuje?</a:t>
            </a:r>
            <a:endParaRPr/>
          </a:p>
          <a:p>
            <a:pPr marL="285750" lvl="0" indent="-285750" algn="l" rtl="0">
              <a:lnSpc>
                <a:spcPct val="114285"/>
              </a:lnSpc>
              <a:spcBef>
                <a:spcPts val="0"/>
              </a:spcBef>
              <a:spcAft>
                <a:spcPts val="0"/>
              </a:spcAft>
              <a:buSzPct val="89030"/>
              <a:buFont typeface="Arial"/>
              <a:buChar char="•"/>
            </a:pPr>
            <a:r>
              <a:rPr lang="cs-CZ" sz="1700">
                <a:solidFill>
                  <a:schemeClr val="dk1"/>
                </a:solidFill>
                <a:latin typeface="Arial"/>
                <a:ea typeface="Arial"/>
                <a:cs typeface="Arial"/>
                <a:sym typeface="Arial"/>
              </a:rPr>
              <a:t>Výsek informací, které se kandidát rozhodl uvést.</a:t>
            </a:r>
            <a:endParaRPr/>
          </a:p>
          <a:p>
            <a:pPr marL="285750" lvl="0" indent="-285750" algn="l" rtl="0">
              <a:lnSpc>
                <a:spcPct val="114285"/>
              </a:lnSpc>
              <a:spcBef>
                <a:spcPts val="0"/>
              </a:spcBef>
              <a:spcAft>
                <a:spcPts val="0"/>
              </a:spcAft>
              <a:buSzPct val="89030"/>
              <a:buFont typeface="Arial"/>
              <a:buChar char="•"/>
            </a:pPr>
            <a:r>
              <a:rPr lang="cs-CZ" sz="1700" b="1">
                <a:solidFill>
                  <a:schemeClr val="accent6"/>
                </a:solidFill>
                <a:latin typeface="Arial"/>
                <a:ea typeface="Arial"/>
                <a:cs typeface="Arial"/>
                <a:sym typeface="Arial"/>
              </a:rPr>
              <a:t>POZOR! </a:t>
            </a:r>
            <a:r>
              <a:rPr lang="cs-CZ" sz="1700">
                <a:solidFill>
                  <a:schemeClr val="dk1"/>
                </a:solidFill>
                <a:latin typeface="Arial"/>
                <a:ea typeface="Arial"/>
                <a:cs typeface="Arial"/>
                <a:sym typeface="Arial"/>
              </a:rPr>
              <a:t>Nemusí být kompletní a na informace z něj se nemůžeme na 100% spolehnout.</a:t>
            </a:r>
            <a:endParaRPr/>
          </a:p>
          <a:p>
            <a:pPr marL="0" lvl="0" indent="0" algn="l" rtl="0">
              <a:lnSpc>
                <a:spcPct val="114285"/>
              </a:lnSpc>
              <a:spcBef>
                <a:spcPts val="0"/>
              </a:spcBef>
              <a:spcAft>
                <a:spcPts val="0"/>
              </a:spcAft>
              <a:buClr>
                <a:schemeClr val="dk1"/>
              </a:buClr>
              <a:buSzPct val="89030"/>
              <a:buNone/>
            </a:pPr>
            <a:endParaRPr sz="1700">
              <a:solidFill>
                <a:schemeClr val="dk1"/>
              </a:solidFill>
              <a:latin typeface="Arial"/>
              <a:ea typeface="Arial"/>
              <a:cs typeface="Arial"/>
              <a:sym typeface="Arial"/>
            </a:endParaRPr>
          </a:p>
          <a:p>
            <a:pPr marL="0" lvl="0" indent="0" algn="l" rtl="0">
              <a:lnSpc>
                <a:spcPct val="114285"/>
              </a:lnSpc>
              <a:spcBef>
                <a:spcPts val="0"/>
              </a:spcBef>
              <a:spcAft>
                <a:spcPts val="0"/>
              </a:spcAft>
              <a:buClr>
                <a:schemeClr val="dk1"/>
              </a:buClr>
              <a:buSzPct val="89030"/>
              <a:buNone/>
            </a:pPr>
            <a:endParaRPr sz="1700">
              <a:solidFill>
                <a:schemeClr val="dk1"/>
              </a:solidFill>
              <a:latin typeface="Arial"/>
              <a:ea typeface="Arial"/>
              <a:cs typeface="Arial"/>
              <a:sym typeface="Arial"/>
            </a:endParaRPr>
          </a:p>
          <a:p>
            <a:pPr marL="0" lvl="0" indent="0" algn="l" rtl="0">
              <a:lnSpc>
                <a:spcPct val="114285"/>
              </a:lnSpc>
              <a:spcBef>
                <a:spcPts val="0"/>
              </a:spcBef>
              <a:spcAft>
                <a:spcPts val="0"/>
              </a:spcAft>
              <a:buClr>
                <a:schemeClr val="dk1"/>
              </a:buClr>
              <a:buSzPct val="79658"/>
              <a:buNone/>
            </a:pPr>
            <a:r>
              <a:rPr lang="cs-CZ" sz="1900" b="1">
                <a:solidFill>
                  <a:schemeClr val="accent1"/>
                </a:solidFill>
                <a:latin typeface="Arial"/>
                <a:ea typeface="Arial"/>
                <a:cs typeface="Arial"/>
                <a:sym typeface="Arial"/>
              </a:rPr>
              <a:t>Proč je tedy tak důležitý?</a:t>
            </a:r>
            <a:endParaRPr/>
          </a:p>
          <a:p>
            <a:pPr marL="0" lvl="0" indent="0" algn="l" rtl="0">
              <a:lnSpc>
                <a:spcPct val="114285"/>
              </a:lnSpc>
              <a:spcBef>
                <a:spcPts val="0"/>
              </a:spcBef>
              <a:spcAft>
                <a:spcPts val="0"/>
              </a:spcAft>
              <a:buClr>
                <a:schemeClr val="dk1"/>
              </a:buClr>
              <a:buSzPct val="89030"/>
              <a:buNone/>
            </a:pPr>
            <a:r>
              <a:rPr lang="cs-CZ" sz="1700">
                <a:solidFill>
                  <a:schemeClr val="dk1"/>
                </a:solidFill>
                <a:latin typeface="Arial"/>
                <a:ea typeface="Arial"/>
                <a:cs typeface="Arial"/>
                <a:sym typeface="Arial"/>
              </a:rPr>
              <a:t>Je to odrazový můstek, ale k informacím v něm je třeba přistupovat s otevřenou myslí a všechny hypotézy, které na jeho základě máme, je třeba si ověřit! </a:t>
            </a:r>
            <a:endParaRPr/>
          </a:p>
          <a:p>
            <a:pPr marL="0" lvl="0" indent="0" algn="l" rtl="0">
              <a:lnSpc>
                <a:spcPct val="114285"/>
              </a:lnSpc>
              <a:spcBef>
                <a:spcPts val="0"/>
              </a:spcBef>
              <a:spcAft>
                <a:spcPts val="0"/>
              </a:spcAft>
              <a:buClr>
                <a:schemeClr val="dk1"/>
              </a:buClr>
              <a:buSzPct val="89030"/>
              <a:buNone/>
            </a:pPr>
            <a:endParaRPr sz="1700">
              <a:solidFill>
                <a:schemeClr val="dk1"/>
              </a:solidFill>
              <a:latin typeface="Arial"/>
              <a:ea typeface="Arial"/>
              <a:cs typeface="Arial"/>
              <a:sym typeface="Arial"/>
            </a:endParaRPr>
          </a:p>
          <a:p>
            <a:pPr marL="0" lvl="0" indent="0" algn="l" rtl="0">
              <a:lnSpc>
                <a:spcPct val="114285"/>
              </a:lnSpc>
              <a:spcBef>
                <a:spcPts val="0"/>
              </a:spcBef>
              <a:spcAft>
                <a:spcPts val="0"/>
              </a:spcAft>
              <a:buClr>
                <a:schemeClr val="dk1"/>
              </a:buClr>
              <a:buSzPct val="89030"/>
              <a:buNone/>
            </a:pPr>
            <a:r>
              <a:rPr lang="cs-CZ" sz="1700">
                <a:solidFill>
                  <a:schemeClr val="dk1"/>
                </a:solidFill>
                <a:latin typeface="Arial"/>
                <a:ea typeface="Arial"/>
                <a:cs typeface="Arial"/>
                <a:sym typeface="Arial"/>
              </a:rPr>
              <a:t>Slouží jako jeden ze stavebních kamenů, jejichž pevnost a platnost si ověřujeme dalšími metodami (např. behaviorálními pohovory, testy schopností a dovedností, byznysovými úkoly, modelovými situacemi, atd...).</a:t>
            </a:r>
            <a:endParaRPr sz="1700">
              <a:solidFill>
                <a:schemeClr val="dk1"/>
              </a:solidFill>
              <a:latin typeface="Arial"/>
              <a:ea typeface="Arial"/>
              <a:cs typeface="Arial"/>
              <a:sym typeface="Arial"/>
            </a:endParaRPr>
          </a:p>
          <a:p>
            <a:pPr marL="0" lvl="0" indent="0" algn="l" rtl="0">
              <a:lnSpc>
                <a:spcPct val="114285"/>
              </a:lnSpc>
              <a:spcBef>
                <a:spcPts val="0"/>
              </a:spcBef>
              <a:spcAft>
                <a:spcPts val="0"/>
              </a:spcAft>
              <a:buClr>
                <a:schemeClr val="dk1"/>
              </a:buClr>
              <a:buSzPct val="89030"/>
              <a:buNone/>
            </a:pPr>
            <a:endParaRPr sz="1700">
              <a:solidFill>
                <a:schemeClr val="dk1"/>
              </a:solidFill>
              <a:latin typeface="Arial"/>
              <a:ea typeface="Arial"/>
              <a:cs typeface="Arial"/>
              <a:sym typeface="Arial"/>
            </a:endParaRPr>
          </a:p>
          <a:p>
            <a:pPr marL="0" lvl="0" indent="0" algn="l" rtl="0">
              <a:lnSpc>
                <a:spcPct val="114285"/>
              </a:lnSpc>
              <a:spcBef>
                <a:spcPts val="0"/>
              </a:spcBef>
              <a:spcAft>
                <a:spcPts val="0"/>
              </a:spcAft>
              <a:buClr>
                <a:schemeClr val="dk1"/>
              </a:buClr>
              <a:buSzPct val="89030"/>
              <a:buNone/>
            </a:pPr>
            <a:endParaRPr sz="1700">
              <a:solidFill>
                <a:schemeClr val="dk1"/>
              </a:solidFill>
              <a:latin typeface="Arial"/>
              <a:ea typeface="Arial"/>
              <a:cs typeface="Arial"/>
              <a:sym typeface="Arial"/>
            </a:endParaRPr>
          </a:p>
          <a:p>
            <a:pPr marL="0" lvl="0" indent="0" algn="ctr" rtl="0">
              <a:lnSpc>
                <a:spcPct val="114285"/>
              </a:lnSpc>
              <a:spcBef>
                <a:spcPts val="0"/>
              </a:spcBef>
              <a:spcAft>
                <a:spcPts val="0"/>
              </a:spcAft>
              <a:buSzPct val="79658"/>
              <a:buNone/>
            </a:pPr>
            <a:r>
              <a:rPr lang="cs-CZ" sz="1900" b="1">
                <a:solidFill>
                  <a:schemeClr val="dk1"/>
                </a:solidFill>
                <a:latin typeface="Arial"/>
                <a:ea typeface="Arial"/>
                <a:cs typeface="Arial"/>
                <a:sym typeface="Arial"/>
              </a:rPr>
              <a:t>Je jedním ze zdrojů informací, které spolu jako </a:t>
            </a:r>
            <a:r>
              <a:rPr lang="cs-CZ" sz="1900" b="1">
                <a:solidFill>
                  <a:schemeClr val="accent6"/>
                </a:solidFill>
                <a:latin typeface="Arial"/>
                <a:ea typeface="Arial"/>
                <a:cs typeface="Arial"/>
                <a:sym typeface="Arial"/>
              </a:rPr>
              <a:t>puzzle</a:t>
            </a:r>
            <a:r>
              <a:rPr lang="cs-CZ" sz="1900" b="1">
                <a:solidFill>
                  <a:schemeClr val="dk1"/>
                </a:solidFill>
                <a:latin typeface="Arial"/>
                <a:ea typeface="Arial"/>
                <a:cs typeface="Arial"/>
                <a:sym typeface="Arial"/>
              </a:rPr>
              <a:t> přispívají k hlavnímu cíli výběrových řízení: </a:t>
            </a:r>
            <a:endParaRPr/>
          </a:p>
          <a:p>
            <a:pPr marL="0" lvl="0" indent="0" algn="ctr" rtl="0">
              <a:lnSpc>
                <a:spcPct val="114285"/>
              </a:lnSpc>
              <a:spcBef>
                <a:spcPts val="0"/>
              </a:spcBef>
              <a:spcAft>
                <a:spcPts val="0"/>
              </a:spcAft>
              <a:buSzPct val="79658"/>
              <a:buNone/>
            </a:pPr>
            <a:r>
              <a:rPr lang="cs-CZ" sz="1900" b="1">
                <a:solidFill>
                  <a:schemeClr val="accent6"/>
                </a:solidFill>
                <a:latin typeface="Arial"/>
                <a:ea typeface="Arial"/>
                <a:cs typeface="Arial"/>
                <a:sym typeface="Arial"/>
              </a:rPr>
              <a:t>predikovat budoucí pracovní výkon. </a:t>
            </a:r>
            <a:endParaRPr/>
          </a:p>
          <a:p>
            <a:pPr marL="0" lvl="0" indent="0" algn="l" rtl="0">
              <a:lnSpc>
                <a:spcPct val="114285"/>
              </a:lnSpc>
              <a:spcBef>
                <a:spcPts val="0"/>
              </a:spcBef>
              <a:spcAft>
                <a:spcPts val="0"/>
              </a:spcAft>
              <a:buClr>
                <a:schemeClr val="dk1"/>
              </a:buClr>
              <a:buSzPct val="108108"/>
              <a:buNone/>
            </a:pPr>
            <a:endParaRPr>
              <a:solidFill>
                <a:schemeClr val="dk1"/>
              </a:solidFill>
              <a:latin typeface="Arial"/>
              <a:ea typeface="Arial"/>
              <a:cs typeface="Arial"/>
              <a:sym typeface="Arial"/>
            </a:endParaRPr>
          </a:p>
          <a:p>
            <a:pPr marL="0" lvl="0" indent="0" algn="l" rtl="0">
              <a:lnSpc>
                <a:spcPct val="114285"/>
              </a:lnSpc>
              <a:spcBef>
                <a:spcPts val="0"/>
              </a:spcBef>
              <a:spcAft>
                <a:spcPts val="0"/>
              </a:spcAft>
              <a:buClr>
                <a:schemeClr val="dk1"/>
              </a:buClr>
              <a:buSzPct val="108108"/>
              <a:buNone/>
            </a:pPr>
            <a:endParaRPr>
              <a:latin typeface="Arial"/>
              <a:ea typeface="Arial"/>
              <a:cs typeface="Arial"/>
              <a:sym typeface="Arial"/>
            </a:endParaRPr>
          </a:p>
        </p:txBody>
      </p:sp>
      <p:pic>
        <p:nvPicPr>
          <p:cNvPr id="1129" name="Google Shape;1129;p31" descr="Obsah obrázku text, Písmo, logo&#10;&#10;Popis byl vytvořen automaticky"/>
          <p:cNvPicPr preferRelativeResize="0"/>
          <p:nvPr/>
        </p:nvPicPr>
        <p:blipFill rotWithShape="1">
          <a:blip r:embed="rId3">
            <a:alphaModFix/>
          </a:blip>
          <a:srcRect/>
          <a:stretch/>
        </p:blipFill>
        <p:spPr>
          <a:xfrm>
            <a:off x="7943850" y="338271"/>
            <a:ext cx="4248150" cy="797995"/>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1134"/>
        <p:cNvGrpSpPr/>
        <p:nvPr/>
      </p:nvGrpSpPr>
      <p:grpSpPr>
        <a:xfrm>
          <a:off x="0" y="0"/>
          <a:ext cx="0" cy="0"/>
          <a:chOff x="0" y="0"/>
          <a:chExt cx="0" cy="0"/>
        </a:xfrm>
      </p:grpSpPr>
      <p:sp>
        <p:nvSpPr>
          <p:cNvPr id="1135" name="Google Shape;1135;p32"/>
          <p:cNvSpPr txBox="1">
            <a:spLocks noGrp="1"/>
          </p:cNvSpPr>
          <p:nvPr>
            <p:ph type="body" idx="1"/>
          </p:nvPr>
        </p:nvSpPr>
        <p:spPr>
          <a:xfrm>
            <a:off x="687341" y="269876"/>
            <a:ext cx="4607469" cy="413816"/>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Clr>
                <a:schemeClr val="dk1"/>
              </a:buClr>
              <a:buSzPts val="2100"/>
              <a:buNone/>
            </a:pPr>
            <a:r>
              <a:rPr lang="cs-CZ"/>
              <a:t>DALŠÍ ZDROJE INFORMACÍ </a:t>
            </a:r>
            <a:endParaRPr/>
          </a:p>
        </p:txBody>
      </p:sp>
      <p:sp>
        <p:nvSpPr>
          <p:cNvPr id="1136" name="Google Shape;1136;p32"/>
          <p:cNvSpPr txBox="1">
            <a:spLocks noGrp="1"/>
          </p:cNvSpPr>
          <p:nvPr>
            <p:ph type="body" idx="2"/>
          </p:nvPr>
        </p:nvSpPr>
        <p:spPr>
          <a:xfrm>
            <a:off x="687341" y="683692"/>
            <a:ext cx="4607469" cy="452574"/>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Clr>
                <a:schemeClr val="dk1"/>
              </a:buClr>
              <a:buSzPts val="1800"/>
              <a:buNone/>
            </a:pPr>
            <a:r>
              <a:rPr lang="cs-CZ">
                <a:latin typeface="Arial"/>
                <a:ea typeface="Arial"/>
                <a:cs typeface="Arial"/>
                <a:sym typeface="Arial"/>
              </a:rPr>
              <a:t>Potřebujeme vždy životopis?</a:t>
            </a:r>
            <a:endParaRPr/>
          </a:p>
        </p:txBody>
      </p:sp>
      <p:sp>
        <p:nvSpPr>
          <p:cNvPr id="1137" name="Google Shape;1137;p32"/>
          <p:cNvSpPr txBox="1">
            <a:spLocks noGrp="1"/>
          </p:cNvSpPr>
          <p:nvPr>
            <p:ph type="body" idx="3"/>
          </p:nvPr>
        </p:nvSpPr>
        <p:spPr>
          <a:xfrm>
            <a:off x="687389" y="1266092"/>
            <a:ext cx="10834052" cy="5001846"/>
          </a:xfrm>
          <a:prstGeom prst="rect">
            <a:avLst/>
          </a:prstGeom>
          <a:noFill/>
          <a:ln>
            <a:noFill/>
          </a:ln>
        </p:spPr>
        <p:txBody>
          <a:bodyPr spcFirstLastPara="1" wrap="square" lIns="91425" tIns="45700" rIns="91425" bIns="45700" anchor="t" anchorCtr="0">
            <a:normAutofit/>
          </a:bodyPr>
          <a:lstStyle/>
          <a:p>
            <a:pPr marL="342900" lvl="0" indent="-254000" algn="l" rtl="0">
              <a:lnSpc>
                <a:spcPct val="114285"/>
              </a:lnSpc>
              <a:spcBef>
                <a:spcPts val="0"/>
              </a:spcBef>
              <a:spcAft>
                <a:spcPts val="0"/>
              </a:spcAft>
              <a:buSzPts val="1400"/>
              <a:buFont typeface="Arial"/>
              <a:buNone/>
            </a:pPr>
            <a:endParaRPr sz="1600"/>
          </a:p>
          <a:p>
            <a:pPr marL="342900" lvl="0" indent="-342900" algn="l" rtl="0">
              <a:lnSpc>
                <a:spcPct val="114285"/>
              </a:lnSpc>
              <a:spcBef>
                <a:spcPts val="0"/>
              </a:spcBef>
              <a:spcAft>
                <a:spcPts val="0"/>
              </a:spcAft>
              <a:buSzPts val="1400"/>
              <a:buFont typeface="Arial"/>
              <a:buAutoNum type="arabicPeriod"/>
            </a:pPr>
            <a:r>
              <a:rPr lang="cs-CZ" sz="1600"/>
              <a:t>Jak se stavíte k využívání LinkedIn profilu místo strukturovaného životopisu?</a:t>
            </a:r>
            <a:endParaRPr/>
          </a:p>
          <a:p>
            <a:pPr marL="342900" lvl="0" indent="-254000" algn="l" rtl="0">
              <a:lnSpc>
                <a:spcPct val="114285"/>
              </a:lnSpc>
              <a:spcBef>
                <a:spcPts val="0"/>
              </a:spcBef>
              <a:spcAft>
                <a:spcPts val="0"/>
              </a:spcAft>
              <a:buSzPts val="1400"/>
              <a:buFont typeface="Arial"/>
              <a:buNone/>
            </a:pPr>
            <a:endParaRPr sz="1600"/>
          </a:p>
          <a:p>
            <a:pPr marL="342900" lvl="0" indent="-342900" algn="l" rtl="0">
              <a:lnSpc>
                <a:spcPct val="114285"/>
              </a:lnSpc>
              <a:spcBef>
                <a:spcPts val="0"/>
              </a:spcBef>
              <a:spcAft>
                <a:spcPts val="0"/>
              </a:spcAft>
              <a:buSzPts val="1400"/>
              <a:buFont typeface="Arial"/>
              <a:buAutoNum type="arabicPeriod"/>
            </a:pPr>
            <a:r>
              <a:rPr lang="cs-CZ" sz="1600"/>
              <a:t>Vyžadujete motivační dopisy? Proč ano/ne?</a:t>
            </a:r>
            <a:endParaRPr/>
          </a:p>
          <a:p>
            <a:pPr marL="0" lvl="0" indent="0" algn="l" rtl="0">
              <a:lnSpc>
                <a:spcPct val="114285"/>
              </a:lnSpc>
              <a:spcBef>
                <a:spcPts val="0"/>
              </a:spcBef>
              <a:spcAft>
                <a:spcPts val="0"/>
              </a:spcAft>
              <a:buClr>
                <a:schemeClr val="dk1"/>
              </a:buClr>
              <a:buSzPts val="1400"/>
              <a:buNone/>
            </a:pPr>
            <a:endParaRPr/>
          </a:p>
        </p:txBody>
      </p:sp>
      <p:pic>
        <p:nvPicPr>
          <p:cNvPr id="1138" name="Google Shape;1138;p32" descr="A picture containing person&#10;&#10;Description automatically generated"/>
          <p:cNvPicPr preferRelativeResize="0"/>
          <p:nvPr/>
        </p:nvPicPr>
        <p:blipFill rotWithShape="1">
          <a:blip r:embed="rId3">
            <a:alphaModFix/>
          </a:blip>
          <a:srcRect l="4750" r="4749"/>
          <a:stretch/>
        </p:blipFill>
        <p:spPr>
          <a:xfrm>
            <a:off x="-3175" y="3260725"/>
            <a:ext cx="12195175" cy="3600450"/>
          </a:xfrm>
          <a:prstGeom prst="rect">
            <a:avLst/>
          </a:prstGeom>
          <a:noFill/>
          <a:ln>
            <a:noFill/>
          </a:ln>
        </p:spPr>
      </p:pic>
      <p:pic>
        <p:nvPicPr>
          <p:cNvPr id="1139" name="Google Shape;1139;p32" descr="Obsah obrázku interiér, osoba, zeď, oblečení&#10;&#10;Popis byl vytvořen automaticky"/>
          <p:cNvPicPr preferRelativeResize="0"/>
          <p:nvPr/>
        </p:nvPicPr>
        <p:blipFill rotWithShape="1">
          <a:blip r:embed="rId4">
            <a:alphaModFix/>
          </a:blip>
          <a:srcRect l="-81" t="34505" r="81" b="20833"/>
          <a:stretch/>
        </p:blipFill>
        <p:spPr>
          <a:xfrm>
            <a:off x="0" y="3260725"/>
            <a:ext cx="12220018" cy="3600450"/>
          </a:xfrm>
          <a:prstGeom prst="rect">
            <a:avLst/>
          </a:prstGeom>
          <a:noFill/>
          <a:ln>
            <a:noFill/>
          </a:ln>
        </p:spPr>
      </p:pic>
      <p:pic>
        <p:nvPicPr>
          <p:cNvPr id="1140" name="Google Shape;1140;p32" descr="Obsah obrázku text, Písmo, logo&#10;&#10;Popis byl vytvořen automaticky"/>
          <p:cNvPicPr preferRelativeResize="0"/>
          <p:nvPr/>
        </p:nvPicPr>
        <p:blipFill rotWithShape="1">
          <a:blip r:embed="rId5">
            <a:alphaModFix/>
          </a:blip>
          <a:srcRect/>
          <a:stretch/>
        </p:blipFill>
        <p:spPr>
          <a:xfrm>
            <a:off x="7943850" y="338271"/>
            <a:ext cx="4248150" cy="797995"/>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1144"/>
        <p:cNvGrpSpPr/>
        <p:nvPr/>
      </p:nvGrpSpPr>
      <p:grpSpPr>
        <a:xfrm>
          <a:off x="0" y="0"/>
          <a:ext cx="0" cy="0"/>
          <a:chOff x="0" y="0"/>
          <a:chExt cx="0" cy="0"/>
        </a:xfrm>
      </p:grpSpPr>
      <p:sp>
        <p:nvSpPr>
          <p:cNvPr id="1145" name="Google Shape;1145;p33"/>
          <p:cNvSpPr txBox="1">
            <a:spLocks noGrp="1"/>
          </p:cNvSpPr>
          <p:nvPr>
            <p:ph type="body" idx="1"/>
          </p:nvPr>
        </p:nvSpPr>
        <p:spPr>
          <a:xfrm>
            <a:off x="687341" y="1649046"/>
            <a:ext cx="10729548" cy="4494941"/>
          </a:xfrm>
          <a:prstGeom prst="rect">
            <a:avLst/>
          </a:prstGeom>
          <a:noFill/>
          <a:ln>
            <a:noFill/>
          </a:ln>
        </p:spPr>
        <p:txBody>
          <a:bodyPr spcFirstLastPara="1" wrap="square" lIns="91425" tIns="45700" rIns="91425" bIns="45700" anchor="t" anchorCtr="0">
            <a:normAutofit/>
          </a:bodyPr>
          <a:lstStyle/>
          <a:p>
            <a:pPr marL="342900" lvl="0" indent="-342900" algn="l" rtl="0">
              <a:lnSpc>
                <a:spcPct val="114285"/>
              </a:lnSpc>
              <a:spcBef>
                <a:spcPts val="0"/>
              </a:spcBef>
              <a:spcAft>
                <a:spcPts val="0"/>
              </a:spcAft>
              <a:buSzPts val="1400"/>
              <a:buFont typeface="Arial"/>
              <a:buAutoNum type="arabicPeriod"/>
            </a:pPr>
            <a:r>
              <a:rPr lang="cs-CZ" sz="1600"/>
              <a:t>Co obsahuje?</a:t>
            </a:r>
            <a:endParaRPr/>
          </a:p>
          <a:p>
            <a:pPr marL="342900" lvl="0" indent="-254000" algn="l" rtl="0">
              <a:lnSpc>
                <a:spcPct val="114285"/>
              </a:lnSpc>
              <a:spcBef>
                <a:spcPts val="0"/>
              </a:spcBef>
              <a:spcAft>
                <a:spcPts val="0"/>
              </a:spcAft>
              <a:buSzPts val="1400"/>
              <a:buFont typeface="Arial"/>
              <a:buNone/>
            </a:pPr>
            <a:endParaRPr sz="1600"/>
          </a:p>
          <a:p>
            <a:pPr marL="342900" lvl="0" indent="-342900" algn="l" rtl="0">
              <a:lnSpc>
                <a:spcPct val="114285"/>
              </a:lnSpc>
              <a:spcBef>
                <a:spcPts val="0"/>
              </a:spcBef>
              <a:spcAft>
                <a:spcPts val="0"/>
              </a:spcAft>
              <a:buSzPts val="1400"/>
              <a:buFont typeface="Arial"/>
              <a:buAutoNum type="arabicPeriod"/>
            </a:pPr>
            <a:r>
              <a:rPr lang="cs-CZ" sz="1600">
                <a:latin typeface="Arial"/>
                <a:ea typeface="Arial"/>
                <a:cs typeface="Arial"/>
                <a:sym typeface="Arial"/>
              </a:rPr>
              <a:t>Co v něm být nemusí?</a:t>
            </a:r>
            <a:endParaRPr/>
          </a:p>
        </p:txBody>
      </p:sp>
      <p:sp>
        <p:nvSpPr>
          <p:cNvPr id="1146" name="Google Shape;1146;p33"/>
          <p:cNvSpPr txBox="1">
            <a:spLocks noGrp="1"/>
          </p:cNvSpPr>
          <p:nvPr>
            <p:ph type="body" idx="2"/>
          </p:nvPr>
        </p:nvSpPr>
        <p:spPr>
          <a:xfrm>
            <a:off x="687341" y="713946"/>
            <a:ext cx="7176499" cy="413816"/>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Clr>
                <a:schemeClr val="dk1"/>
              </a:buClr>
              <a:buSzPts val="2100"/>
              <a:buNone/>
            </a:pPr>
            <a:r>
              <a:rPr lang="cs-CZ"/>
              <a:t>JAK PODLE VÁS VYPADÁ DOBRÝ ŽIVOTOPIS?</a:t>
            </a:r>
            <a:endParaRPr/>
          </a:p>
        </p:txBody>
      </p:sp>
      <p:sp>
        <p:nvSpPr>
          <p:cNvPr id="1147" name="Google Shape;1147;p33"/>
          <p:cNvSpPr txBox="1">
            <a:spLocks noGrp="1"/>
          </p:cNvSpPr>
          <p:nvPr>
            <p:ph type="body" idx="3"/>
          </p:nvPr>
        </p:nvSpPr>
        <p:spPr>
          <a:xfrm>
            <a:off x="687341" y="1127762"/>
            <a:ext cx="4607469" cy="452574"/>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Clr>
                <a:schemeClr val="dk1"/>
              </a:buClr>
              <a:buSzPts val="1800"/>
              <a:buNone/>
            </a:pPr>
            <a:r>
              <a:rPr lang="cs-CZ"/>
              <a:t>Otázky k diskusi:</a:t>
            </a:r>
            <a:endParaRPr/>
          </a:p>
        </p:txBody>
      </p:sp>
      <p:pic>
        <p:nvPicPr>
          <p:cNvPr id="1148" name="Google Shape;1148;p33" descr="A picture containing person&#10;&#10;Description automatically generated"/>
          <p:cNvPicPr preferRelativeResize="0"/>
          <p:nvPr/>
        </p:nvPicPr>
        <p:blipFill rotWithShape="1">
          <a:blip r:embed="rId3">
            <a:alphaModFix/>
          </a:blip>
          <a:srcRect l="4750" r="4749"/>
          <a:stretch/>
        </p:blipFill>
        <p:spPr>
          <a:xfrm>
            <a:off x="-3175" y="3260725"/>
            <a:ext cx="12195175" cy="3600450"/>
          </a:xfrm>
          <a:prstGeom prst="rect">
            <a:avLst/>
          </a:prstGeom>
          <a:noFill/>
          <a:ln>
            <a:noFill/>
          </a:ln>
        </p:spPr>
      </p:pic>
      <p:pic>
        <p:nvPicPr>
          <p:cNvPr id="1149" name="Google Shape;1149;p33" descr="Obsah obrázku text, Písmo, logo&#10;&#10;Popis byl vytvořen automaticky"/>
          <p:cNvPicPr preferRelativeResize="0"/>
          <p:nvPr/>
        </p:nvPicPr>
        <p:blipFill rotWithShape="1">
          <a:blip r:embed="rId4">
            <a:alphaModFix/>
          </a:blip>
          <a:srcRect/>
          <a:stretch/>
        </p:blipFill>
        <p:spPr>
          <a:xfrm>
            <a:off x="7530192" y="444209"/>
            <a:ext cx="4248150" cy="797995"/>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1153"/>
        <p:cNvGrpSpPr/>
        <p:nvPr/>
      </p:nvGrpSpPr>
      <p:grpSpPr>
        <a:xfrm>
          <a:off x="0" y="0"/>
          <a:ext cx="0" cy="0"/>
          <a:chOff x="0" y="0"/>
          <a:chExt cx="0" cy="0"/>
        </a:xfrm>
      </p:grpSpPr>
      <p:sp>
        <p:nvSpPr>
          <p:cNvPr id="1154" name="Google Shape;1154;p34"/>
          <p:cNvSpPr txBox="1">
            <a:spLocks noGrp="1"/>
          </p:cNvSpPr>
          <p:nvPr>
            <p:ph type="body" idx="1"/>
          </p:nvPr>
        </p:nvSpPr>
        <p:spPr>
          <a:xfrm>
            <a:off x="687341" y="269876"/>
            <a:ext cx="5408659" cy="798528"/>
          </a:xfrm>
          <a:prstGeom prst="rect">
            <a:avLst/>
          </a:prstGeom>
          <a:noFill/>
          <a:ln>
            <a:noFill/>
          </a:ln>
        </p:spPr>
        <p:txBody>
          <a:bodyPr spcFirstLastPara="1" wrap="square" lIns="91425" tIns="45700" rIns="91425" bIns="45700" anchor="t" anchorCtr="0">
            <a:normAutofit fontScale="85000" lnSpcReduction="20000"/>
          </a:bodyPr>
          <a:lstStyle/>
          <a:p>
            <a:pPr marL="0" lvl="0" indent="0" algn="l" rtl="0">
              <a:lnSpc>
                <a:spcPct val="100000"/>
              </a:lnSpc>
              <a:spcBef>
                <a:spcPts val="0"/>
              </a:spcBef>
              <a:spcAft>
                <a:spcPts val="0"/>
              </a:spcAft>
              <a:buClr>
                <a:schemeClr val="dk1"/>
              </a:buClr>
              <a:buSzPct val="117647"/>
              <a:buNone/>
            </a:pPr>
            <a:r>
              <a:rPr lang="cs-CZ"/>
              <a:t>NA KTERÉ INFORMACE SE ZAMĚŘIT?</a:t>
            </a:r>
            <a:endParaRPr/>
          </a:p>
          <a:p>
            <a:pPr marL="0" lvl="0" indent="0" algn="l" rtl="0">
              <a:lnSpc>
                <a:spcPct val="100000"/>
              </a:lnSpc>
              <a:spcBef>
                <a:spcPts val="0"/>
              </a:spcBef>
              <a:spcAft>
                <a:spcPts val="0"/>
              </a:spcAft>
              <a:buClr>
                <a:schemeClr val="dk1"/>
              </a:buClr>
              <a:buSzPct val="117647"/>
              <a:buNone/>
            </a:pPr>
            <a:endParaRPr/>
          </a:p>
          <a:p>
            <a:pPr marL="0" lvl="0" indent="0" algn="l" rtl="0">
              <a:lnSpc>
                <a:spcPct val="100000"/>
              </a:lnSpc>
              <a:spcBef>
                <a:spcPts val="0"/>
              </a:spcBef>
              <a:spcAft>
                <a:spcPts val="0"/>
              </a:spcAft>
              <a:buClr>
                <a:schemeClr val="dk1"/>
              </a:buClr>
              <a:buSzPct val="117647"/>
              <a:buNone/>
            </a:pPr>
            <a:r>
              <a:rPr lang="cs-CZ">
                <a:solidFill>
                  <a:schemeClr val="accent6"/>
                </a:solidFill>
              </a:rPr>
              <a:t>JAK TO VIDÍTE VY?</a:t>
            </a:r>
            <a:endParaRPr/>
          </a:p>
        </p:txBody>
      </p:sp>
      <p:sp>
        <p:nvSpPr>
          <p:cNvPr id="1155" name="Google Shape;1155;p34"/>
          <p:cNvSpPr txBox="1">
            <a:spLocks noGrp="1"/>
          </p:cNvSpPr>
          <p:nvPr>
            <p:ph type="body" idx="3"/>
          </p:nvPr>
        </p:nvSpPr>
        <p:spPr>
          <a:xfrm>
            <a:off x="687341" y="1266092"/>
            <a:ext cx="10834052" cy="5322032"/>
          </a:xfrm>
          <a:prstGeom prst="rect">
            <a:avLst/>
          </a:prstGeom>
          <a:noFill/>
          <a:ln>
            <a:noFill/>
          </a:ln>
        </p:spPr>
        <p:txBody>
          <a:bodyPr spcFirstLastPara="1" wrap="square" lIns="91425" tIns="45700" rIns="91425" bIns="45700" anchor="t" anchorCtr="0">
            <a:normAutofit/>
          </a:bodyPr>
          <a:lstStyle/>
          <a:p>
            <a:pPr marL="0" lvl="0" indent="0" algn="l" rtl="0">
              <a:lnSpc>
                <a:spcPct val="114285"/>
              </a:lnSpc>
              <a:spcBef>
                <a:spcPts val="0"/>
              </a:spcBef>
              <a:spcAft>
                <a:spcPts val="0"/>
              </a:spcAft>
              <a:buClr>
                <a:schemeClr val="dk1"/>
              </a:buClr>
              <a:buSzPts val="1400"/>
              <a:buNone/>
            </a:pPr>
            <a:r>
              <a:rPr lang="cs-CZ" sz="1800" b="1">
                <a:solidFill>
                  <a:schemeClr val="accent1"/>
                </a:solidFill>
              </a:rPr>
              <a:t>Hard skills</a:t>
            </a:r>
            <a:endParaRPr sz="1800" b="1">
              <a:solidFill>
                <a:schemeClr val="accent1"/>
              </a:solidFill>
            </a:endParaRPr>
          </a:p>
          <a:p>
            <a:pPr marL="285750" lvl="0" indent="-285750" algn="l" rtl="0">
              <a:lnSpc>
                <a:spcPct val="114285"/>
              </a:lnSpc>
              <a:spcBef>
                <a:spcPts val="0"/>
              </a:spcBef>
              <a:spcAft>
                <a:spcPts val="0"/>
              </a:spcAft>
              <a:buSzPts val="1400"/>
              <a:buFont typeface="Arial"/>
              <a:buChar char="•"/>
            </a:pPr>
            <a:r>
              <a:rPr lang="cs-CZ"/>
              <a:t>Jaké </a:t>
            </a:r>
            <a:r>
              <a:rPr lang="cs-CZ" sz="1400"/>
              <a:t>dovednosti, vzdělání, praxe, certifikáty, atd. </a:t>
            </a:r>
            <a:r>
              <a:rPr lang="cs-CZ"/>
              <a:t>kandidát má.</a:t>
            </a:r>
            <a:endParaRPr/>
          </a:p>
          <a:p>
            <a:pPr marL="0" lvl="0" indent="0" algn="l" rtl="0">
              <a:lnSpc>
                <a:spcPct val="114285"/>
              </a:lnSpc>
              <a:spcBef>
                <a:spcPts val="0"/>
              </a:spcBef>
              <a:spcAft>
                <a:spcPts val="0"/>
              </a:spcAft>
              <a:buClr>
                <a:schemeClr val="dk1"/>
              </a:buClr>
              <a:buSzPts val="1400"/>
              <a:buNone/>
            </a:pPr>
            <a:r>
              <a:rPr lang="cs-CZ" b="1">
                <a:solidFill>
                  <a:schemeClr val="accent6"/>
                </a:solidFill>
              </a:rPr>
              <a:t>Pozor! </a:t>
            </a:r>
            <a:endParaRPr/>
          </a:p>
          <a:p>
            <a:pPr marL="285750" lvl="0" indent="-285750" algn="l" rtl="0">
              <a:lnSpc>
                <a:spcPct val="114285"/>
              </a:lnSpc>
              <a:spcBef>
                <a:spcPts val="0"/>
              </a:spcBef>
              <a:spcAft>
                <a:spcPts val="0"/>
              </a:spcAft>
              <a:buSzPts val="1400"/>
              <a:buFont typeface="Arial"/>
              <a:buChar char="•"/>
            </a:pPr>
            <a:r>
              <a:rPr lang="cs-CZ">
                <a:solidFill>
                  <a:schemeClr val="dk1"/>
                </a:solidFill>
              </a:rPr>
              <a:t>Co je pro danou roli opravdu nezbytné? </a:t>
            </a:r>
            <a:endParaRPr/>
          </a:p>
          <a:p>
            <a:pPr marL="285750" lvl="0" indent="-285750" algn="l" rtl="0">
              <a:lnSpc>
                <a:spcPct val="114285"/>
              </a:lnSpc>
              <a:spcBef>
                <a:spcPts val="0"/>
              </a:spcBef>
              <a:spcAft>
                <a:spcPts val="0"/>
              </a:spcAft>
              <a:buSzPts val="1400"/>
              <a:buFont typeface="Arial"/>
              <a:buChar char="•"/>
            </a:pPr>
            <a:r>
              <a:rPr lang="cs-CZ">
                <a:solidFill>
                  <a:schemeClr val="dk1"/>
                </a:solidFill>
              </a:rPr>
              <a:t>Dokážeme to kandidáta naučit? (Jak rychle?)</a:t>
            </a:r>
            <a:endParaRPr/>
          </a:p>
          <a:p>
            <a:pPr marL="285750" lvl="0" indent="-285750" algn="l" rtl="0">
              <a:lnSpc>
                <a:spcPct val="114285"/>
              </a:lnSpc>
              <a:spcBef>
                <a:spcPts val="0"/>
              </a:spcBef>
              <a:spcAft>
                <a:spcPts val="0"/>
              </a:spcAft>
              <a:buSzPts val="1400"/>
              <a:buFont typeface="Arial"/>
              <a:buChar char="•"/>
            </a:pPr>
            <a:r>
              <a:rPr lang="cs-CZ">
                <a:solidFill>
                  <a:schemeClr val="dk1"/>
                </a:solidFill>
              </a:rPr>
              <a:t>Nenastavme kritéria příliš přísně a nenechme se ovlivnit naším subjektivní vnímáním důležitosti určitých zkušeností.</a:t>
            </a:r>
            <a:endParaRPr/>
          </a:p>
          <a:p>
            <a:pPr marL="285750" lvl="0" indent="-196850" algn="l" rtl="0">
              <a:lnSpc>
                <a:spcPct val="114285"/>
              </a:lnSpc>
              <a:spcBef>
                <a:spcPts val="0"/>
              </a:spcBef>
              <a:spcAft>
                <a:spcPts val="0"/>
              </a:spcAft>
              <a:buSzPts val="1400"/>
              <a:buFont typeface="Arial"/>
              <a:buNone/>
            </a:pPr>
            <a:endParaRPr>
              <a:solidFill>
                <a:schemeClr val="dk1"/>
              </a:solidFill>
            </a:endParaRPr>
          </a:p>
          <a:p>
            <a:pPr marL="0" lvl="0" indent="0" algn="l" rtl="0">
              <a:lnSpc>
                <a:spcPct val="114285"/>
              </a:lnSpc>
              <a:spcBef>
                <a:spcPts val="0"/>
              </a:spcBef>
              <a:spcAft>
                <a:spcPts val="0"/>
              </a:spcAft>
              <a:buClr>
                <a:schemeClr val="dk1"/>
              </a:buClr>
              <a:buSzPts val="1400"/>
              <a:buNone/>
            </a:pPr>
            <a:r>
              <a:rPr lang="cs-CZ" sz="1800" b="1">
                <a:solidFill>
                  <a:schemeClr val="accent1"/>
                </a:solidFill>
              </a:rPr>
              <a:t>Soft skills</a:t>
            </a:r>
            <a:endParaRPr sz="1800" b="1">
              <a:solidFill>
                <a:schemeClr val="accent1"/>
              </a:solidFill>
            </a:endParaRPr>
          </a:p>
          <a:p>
            <a:pPr marL="285750" lvl="0" indent="-285750" algn="l" rtl="0">
              <a:lnSpc>
                <a:spcPct val="114285"/>
              </a:lnSpc>
              <a:spcBef>
                <a:spcPts val="0"/>
              </a:spcBef>
              <a:spcAft>
                <a:spcPts val="0"/>
              </a:spcAft>
              <a:buSzPts val="1400"/>
              <a:buFont typeface="Arial"/>
              <a:buChar char="•"/>
            </a:pPr>
            <a:r>
              <a:rPr lang="cs-CZ" sz="1400"/>
              <a:t>Sbírejme informace o konkrétním chování kandidáta v minulosti (nejlepší prediktor chování v budoucnosti) a o jeho preferencích k chování na pracovišti.</a:t>
            </a:r>
            <a:endParaRPr/>
          </a:p>
          <a:p>
            <a:pPr marL="0" lvl="0" indent="0" algn="l" rtl="0">
              <a:lnSpc>
                <a:spcPct val="114285"/>
              </a:lnSpc>
              <a:spcBef>
                <a:spcPts val="0"/>
              </a:spcBef>
              <a:spcAft>
                <a:spcPts val="0"/>
              </a:spcAft>
              <a:buClr>
                <a:schemeClr val="dk1"/>
              </a:buClr>
              <a:buSzPts val="1400"/>
              <a:buNone/>
            </a:pPr>
            <a:r>
              <a:rPr lang="cs-CZ" b="1">
                <a:solidFill>
                  <a:schemeClr val="accent6"/>
                </a:solidFill>
              </a:rPr>
              <a:t>Pozor!</a:t>
            </a:r>
            <a:endParaRPr/>
          </a:p>
          <a:p>
            <a:pPr marL="285750" lvl="0" indent="-285750" algn="l" rtl="0">
              <a:lnSpc>
                <a:spcPct val="114285"/>
              </a:lnSpc>
              <a:spcBef>
                <a:spcPts val="0"/>
              </a:spcBef>
              <a:spcAft>
                <a:spcPts val="0"/>
              </a:spcAft>
              <a:buSzPts val="1400"/>
              <a:buFont typeface="Arial"/>
              <a:buChar char="•"/>
            </a:pPr>
            <a:r>
              <a:rPr lang="cs-CZ"/>
              <a:t>Tady si s životopisem určitě nevystačíme a je potřeba využít </a:t>
            </a:r>
            <a:r>
              <a:rPr lang="cs-CZ" b="1"/>
              <a:t>dalších metod</a:t>
            </a:r>
            <a:r>
              <a:rPr lang="cs-CZ"/>
              <a:t>:</a:t>
            </a:r>
            <a:endParaRPr/>
          </a:p>
          <a:p>
            <a:pPr marL="1200150" lvl="1" indent="-285750" algn="l" rtl="0">
              <a:lnSpc>
                <a:spcPct val="90000"/>
              </a:lnSpc>
              <a:spcBef>
                <a:spcPts val="500"/>
              </a:spcBef>
              <a:spcAft>
                <a:spcPts val="0"/>
              </a:spcAft>
              <a:buSzPts val="2400"/>
              <a:buFont typeface="Arial"/>
              <a:buChar char="•"/>
            </a:pPr>
            <a:r>
              <a:rPr lang="cs-CZ" sz="1400">
                <a:solidFill>
                  <a:schemeClr val="dk1"/>
                </a:solidFill>
                <a:latin typeface="Arial"/>
                <a:ea typeface="Arial"/>
                <a:cs typeface="Arial"/>
                <a:sym typeface="Arial"/>
              </a:rPr>
              <a:t>Behaviorální interview (modul 3)</a:t>
            </a:r>
            <a:endParaRPr/>
          </a:p>
          <a:p>
            <a:pPr marL="1200150" lvl="1" indent="-285750" algn="l" rtl="0">
              <a:lnSpc>
                <a:spcPct val="90000"/>
              </a:lnSpc>
              <a:spcBef>
                <a:spcPts val="500"/>
              </a:spcBef>
              <a:spcAft>
                <a:spcPts val="0"/>
              </a:spcAft>
              <a:buSzPts val="2400"/>
              <a:buFont typeface="Arial"/>
              <a:buChar char="•"/>
            </a:pPr>
            <a:r>
              <a:rPr lang="cs-CZ" sz="1400">
                <a:solidFill>
                  <a:schemeClr val="dk1"/>
                </a:solidFill>
                <a:latin typeface="Arial"/>
                <a:ea typeface="Arial"/>
                <a:cs typeface="Arial"/>
                <a:sym typeface="Arial"/>
              </a:rPr>
              <a:t>Psychodiagnostika (Assessment)</a:t>
            </a:r>
            <a:endParaRPr/>
          </a:p>
          <a:p>
            <a:pPr marL="0" lvl="0" indent="0" algn="l" rtl="0">
              <a:lnSpc>
                <a:spcPct val="114285"/>
              </a:lnSpc>
              <a:spcBef>
                <a:spcPts val="0"/>
              </a:spcBef>
              <a:spcAft>
                <a:spcPts val="0"/>
              </a:spcAft>
              <a:buClr>
                <a:schemeClr val="dk1"/>
              </a:buClr>
              <a:buSzPts val="1400"/>
              <a:buNone/>
            </a:pPr>
            <a:endParaRPr sz="1800" b="1">
              <a:solidFill>
                <a:schemeClr val="accent1"/>
              </a:solidFill>
            </a:endParaRPr>
          </a:p>
          <a:p>
            <a:pPr marL="0" lvl="0" indent="0" algn="l" rtl="0">
              <a:lnSpc>
                <a:spcPct val="114285"/>
              </a:lnSpc>
              <a:spcBef>
                <a:spcPts val="0"/>
              </a:spcBef>
              <a:spcAft>
                <a:spcPts val="0"/>
              </a:spcAft>
              <a:buClr>
                <a:schemeClr val="dk1"/>
              </a:buClr>
              <a:buSzPts val="1400"/>
              <a:buNone/>
            </a:pPr>
            <a:r>
              <a:rPr lang="cs-CZ" sz="1800" b="1">
                <a:solidFill>
                  <a:schemeClr val="accent1"/>
                </a:solidFill>
              </a:rPr>
              <a:t>Reference</a:t>
            </a:r>
            <a:endParaRPr/>
          </a:p>
          <a:p>
            <a:pPr marL="285750" lvl="0" indent="-285750" algn="l" rtl="0">
              <a:lnSpc>
                <a:spcPct val="114285"/>
              </a:lnSpc>
              <a:spcBef>
                <a:spcPts val="0"/>
              </a:spcBef>
              <a:spcAft>
                <a:spcPts val="0"/>
              </a:spcAft>
              <a:buSzPts val="1400"/>
              <a:buFont typeface="Arial"/>
              <a:buChar char="•"/>
            </a:pPr>
            <a:r>
              <a:rPr lang="cs-CZ" sz="1400"/>
              <a:t>Informace, které kandidáta doporučují berme vždy s určitou rezervou, protože může být těžké ověřit jejich věrohodnost a platnost. </a:t>
            </a:r>
            <a:endParaRPr/>
          </a:p>
          <a:p>
            <a:pPr marL="0" lvl="0" indent="0" algn="l" rtl="0">
              <a:lnSpc>
                <a:spcPct val="114285"/>
              </a:lnSpc>
              <a:spcBef>
                <a:spcPts val="0"/>
              </a:spcBef>
              <a:spcAft>
                <a:spcPts val="0"/>
              </a:spcAft>
              <a:buClr>
                <a:schemeClr val="dk1"/>
              </a:buClr>
              <a:buSzPts val="1400"/>
              <a:buNone/>
            </a:pPr>
            <a:r>
              <a:rPr lang="cs-CZ" b="1">
                <a:solidFill>
                  <a:schemeClr val="accent6"/>
                </a:solidFill>
              </a:rPr>
              <a:t>Pozor!</a:t>
            </a:r>
            <a:endParaRPr/>
          </a:p>
          <a:p>
            <a:pPr marL="285750" lvl="0" indent="-285750" algn="l" rtl="0">
              <a:lnSpc>
                <a:spcPct val="114285"/>
              </a:lnSpc>
              <a:spcBef>
                <a:spcPts val="0"/>
              </a:spcBef>
              <a:spcAft>
                <a:spcPts val="0"/>
              </a:spcAft>
              <a:buSzPts val="1400"/>
              <a:buFont typeface="Arial"/>
              <a:buChar char="•"/>
            </a:pPr>
            <a:r>
              <a:rPr lang="cs-CZ" sz="1400"/>
              <a:t>Dále si </a:t>
            </a:r>
            <a:r>
              <a:rPr lang="cs-CZ" sz="1400" b="1">
                <a:solidFill>
                  <a:schemeClr val="dk1"/>
                </a:solidFill>
              </a:rPr>
              <a:t>ověřujme jen fakta </a:t>
            </a:r>
            <a:r>
              <a:rPr lang="cs-CZ" sz="1400"/>
              <a:t>(zda a jak dlouho člověk na pozici pracoval), nikoliv subjektivní pocity (jak se jim s daným člověkem spolupracovalo a zda by jej doporučili dále).</a:t>
            </a:r>
            <a:endParaRPr/>
          </a:p>
        </p:txBody>
      </p:sp>
      <p:pic>
        <p:nvPicPr>
          <p:cNvPr id="1156" name="Google Shape;1156;p34" descr="Obsah obrázku text, Písmo, logo&#10;&#10;Popis byl vytvořen automaticky"/>
          <p:cNvPicPr preferRelativeResize="0"/>
          <p:nvPr/>
        </p:nvPicPr>
        <p:blipFill rotWithShape="1">
          <a:blip r:embed="rId3">
            <a:alphaModFix/>
          </a:blip>
          <a:srcRect/>
          <a:stretch/>
        </p:blipFill>
        <p:spPr>
          <a:xfrm>
            <a:off x="7943850" y="338271"/>
            <a:ext cx="4248150" cy="79799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55">
                                            <p:txEl>
                                              <p:pRg st="0" end="0"/>
                                            </p:txEl>
                                          </p:spTgt>
                                        </p:tgtEl>
                                        <p:attrNameLst>
                                          <p:attrName>style.visibility</p:attrName>
                                        </p:attrNameLst>
                                      </p:cBhvr>
                                      <p:to>
                                        <p:strVal val="visible"/>
                                      </p:to>
                                    </p:set>
                                    <p:animEffect transition="in" filter="fade">
                                      <p:cBhvr>
                                        <p:cTn id="7" dur="1000"/>
                                        <p:tgtEl>
                                          <p:spTgt spid="115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55">
                                            <p:txEl>
                                              <p:pRg st="1" end="1"/>
                                            </p:txEl>
                                          </p:spTgt>
                                        </p:tgtEl>
                                        <p:attrNameLst>
                                          <p:attrName>style.visibility</p:attrName>
                                        </p:attrNameLst>
                                      </p:cBhvr>
                                      <p:to>
                                        <p:strVal val="visible"/>
                                      </p:to>
                                    </p:set>
                                    <p:animEffect transition="in" filter="fade">
                                      <p:cBhvr>
                                        <p:cTn id="12" dur="1000"/>
                                        <p:tgtEl>
                                          <p:spTgt spid="115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155">
                                            <p:txEl>
                                              <p:pRg st="2" end="2"/>
                                            </p:txEl>
                                          </p:spTgt>
                                        </p:tgtEl>
                                        <p:attrNameLst>
                                          <p:attrName>style.visibility</p:attrName>
                                        </p:attrNameLst>
                                      </p:cBhvr>
                                      <p:to>
                                        <p:strVal val="visible"/>
                                      </p:to>
                                    </p:set>
                                    <p:animEffect transition="in" filter="fade">
                                      <p:cBhvr>
                                        <p:cTn id="17" dur="1000"/>
                                        <p:tgtEl>
                                          <p:spTgt spid="115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155">
                                            <p:txEl>
                                              <p:pRg st="3" end="3"/>
                                            </p:txEl>
                                          </p:spTgt>
                                        </p:tgtEl>
                                        <p:attrNameLst>
                                          <p:attrName>style.visibility</p:attrName>
                                        </p:attrNameLst>
                                      </p:cBhvr>
                                      <p:to>
                                        <p:strVal val="visible"/>
                                      </p:to>
                                    </p:set>
                                    <p:animEffect transition="in" filter="fade">
                                      <p:cBhvr>
                                        <p:cTn id="22" dur="1000"/>
                                        <p:tgtEl>
                                          <p:spTgt spid="115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155">
                                            <p:txEl>
                                              <p:pRg st="4" end="4"/>
                                            </p:txEl>
                                          </p:spTgt>
                                        </p:tgtEl>
                                        <p:attrNameLst>
                                          <p:attrName>style.visibility</p:attrName>
                                        </p:attrNameLst>
                                      </p:cBhvr>
                                      <p:to>
                                        <p:strVal val="visible"/>
                                      </p:to>
                                    </p:set>
                                    <p:animEffect transition="in" filter="fade">
                                      <p:cBhvr>
                                        <p:cTn id="27" dur="1000"/>
                                        <p:tgtEl>
                                          <p:spTgt spid="1155">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155">
                                            <p:txEl>
                                              <p:pRg st="5" end="5"/>
                                            </p:txEl>
                                          </p:spTgt>
                                        </p:tgtEl>
                                        <p:attrNameLst>
                                          <p:attrName>style.visibility</p:attrName>
                                        </p:attrNameLst>
                                      </p:cBhvr>
                                      <p:to>
                                        <p:strVal val="visible"/>
                                      </p:to>
                                    </p:set>
                                    <p:animEffect transition="in" filter="fade">
                                      <p:cBhvr>
                                        <p:cTn id="32" dur="1000"/>
                                        <p:tgtEl>
                                          <p:spTgt spid="1155">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155">
                                            <p:txEl>
                                              <p:pRg st="6" end="6"/>
                                            </p:txEl>
                                          </p:spTgt>
                                        </p:tgtEl>
                                        <p:attrNameLst>
                                          <p:attrName>style.visibility</p:attrName>
                                        </p:attrNameLst>
                                      </p:cBhvr>
                                      <p:to>
                                        <p:strVal val="visible"/>
                                      </p:to>
                                    </p:set>
                                    <p:animEffect transition="in" filter="fade">
                                      <p:cBhvr>
                                        <p:cTn id="37" dur="1000"/>
                                        <p:tgtEl>
                                          <p:spTgt spid="1155">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155">
                                            <p:txEl>
                                              <p:pRg st="7" end="7"/>
                                            </p:txEl>
                                          </p:spTgt>
                                        </p:tgtEl>
                                        <p:attrNameLst>
                                          <p:attrName>style.visibility</p:attrName>
                                        </p:attrNameLst>
                                      </p:cBhvr>
                                      <p:to>
                                        <p:strVal val="visible"/>
                                      </p:to>
                                    </p:set>
                                    <p:animEffect transition="in" filter="fade">
                                      <p:cBhvr>
                                        <p:cTn id="42" dur="1000"/>
                                        <p:tgtEl>
                                          <p:spTgt spid="1155">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1155">
                                            <p:txEl>
                                              <p:pRg st="8" end="8"/>
                                            </p:txEl>
                                          </p:spTgt>
                                        </p:tgtEl>
                                        <p:attrNameLst>
                                          <p:attrName>style.visibility</p:attrName>
                                        </p:attrNameLst>
                                      </p:cBhvr>
                                      <p:to>
                                        <p:strVal val="visible"/>
                                      </p:to>
                                    </p:set>
                                    <p:animEffect transition="in" filter="fade">
                                      <p:cBhvr>
                                        <p:cTn id="47" dur="1000"/>
                                        <p:tgtEl>
                                          <p:spTgt spid="1155">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1155">
                                            <p:txEl>
                                              <p:pRg st="9" end="9"/>
                                            </p:txEl>
                                          </p:spTgt>
                                        </p:tgtEl>
                                        <p:attrNameLst>
                                          <p:attrName>style.visibility</p:attrName>
                                        </p:attrNameLst>
                                      </p:cBhvr>
                                      <p:to>
                                        <p:strVal val="visible"/>
                                      </p:to>
                                    </p:set>
                                    <p:animEffect transition="in" filter="fade">
                                      <p:cBhvr>
                                        <p:cTn id="52" dur="1000"/>
                                        <p:tgtEl>
                                          <p:spTgt spid="1155">
                                            <p:txEl>
                                              <p:pRg st="9" end="9"/>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1155">
                                            <p:txEl>
                                              <p:pRg st="10" end="10"/>
                                            </p:txEl>
                                          </p:spTgt>
                                        </p:tgtEl>
                                        <p:attrNameLst>
                                          <p:attrName>style.visibility</p:attrName>
                                        </p:attrNameLst>
                                      </p:cBhvr>
                                      <p:to>
                                        <p:strVal val="visible"/>
                                      </p:to>
                                    </p:set>
                                    <p:animEffect transition="in" filter="fade">
                                      <p:cBhvr>
                                        <p:cTn id="57" dur="1000"/>
                                        <p:tgtEl>
                                          <p:spTgt spid="1155">
                                            <p:txEl>
                                              <p:pRg st="10" end="10"/>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1155">
                                            <p:txEl>
                                              <p:pRg st="11" end="11"/>
                                            </p:txEl>
                                          </p:spTgt>
                                        </p:tgtEl>
                                        <p:attrNameLst>
                                          <p:attrName>style.visibility</p:attrName>
                                        </p:attrNameLst>
                                      </p:cBhvr>
                                      <p:to>
                                        <p:strVal val="visible"/>
                                      </p:to>
                                    </p:set>
                                    <p:animEffect transition="in" filter="fade">
                                      <p:cBhvr>
                                        <p:cTn id="62" dur="1000"/>
                                        <p:tgtEl>
                                          <p:spTgt spid="1155">
                                            <p:txEl>
                                              <p:pRg st="11" end="11"/>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nodeType="clickEffect">
                                  <p:stCondLst>
                                    <p:cond delay="0"/>
                                  </p:stCondLst>
                                  <p:childTnLst>
                                    <p:set>
                                      <p:cBhvr>
                                        <p:cTn id="66" dur="1" fill="hold">
                                          <p:stCondLst>
                                            <p:cond delay="0"/>
                                          </p:stCondLst>
                                        </p:cTn>
                                        <p:tgtEl>
                                          <p:spTgt spid="1155">
                                            <p:txEl>
                                              <p:pRg st="12" end="12"/>
                                            </p:txEl>
                                          </p:spTgt>
                                        </p:tgtEl>
                                        <p:attrNameLst>
                                          <p:attrName>style.visibility</p:attrName>
                                        </p:attrNameLst>
                                      </p:cBhvr>
                                      <p:to>
                                        <p:strVal val="visible"/>
                                      </p:to>
                                    </p:set>
                                    <p:animEffect transition="in" filter="fade">
                                      <p:cBhvr>
                                        <p:cTn id="67" dur="1000"/>
                                        <p:tgtEl>
                                          <p:spTgt spid="1155">
                                            <p:txEl>
                                              <p:pRg st="12" end="12"/>
                                            </p:txEl>
                                          </p:spTgt>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nodeType="clickEffect">
                                  <p:stCondLst>
                                    <p:cond delay="0"/>
                                  </p:stCondLst>
                                  <p:childTnLst>
                                    <p:set>
                                      <p:cBhvr>
                                        <p:cTn id="71" dur="1" fill="hold">
                                          <p:stCondLst>
                                            <p:cond delay="0"/>
                                          </p:stCondLst>
                                        </p:cTn>
                                        <p:tgtEl>
                                          <p:spTgt spid="1155">
                                            <p:txEl>
                                              <p:pRg st="13" end="13"/>
                                            </p:txEl>
                                          </p:spTgt>
                                        </p:tgtEl>
                                        <p:attrNameLst>
                                          <p:attrName>style.visibility</p:attrName>
                                        </p:attrNameLst>
                                      </p:cBhvr>
                                      <p:to>
                                        <p:strVal val="visible"/>
                                      </p:to>
                                    </p:set>
                                    <p:animEffect transition="in" filter="fade">
                                      <p:cBhvr>
                                        <p:cTn id="72" dur="1000"/>
                                        <p:tgtEl>
                                          <p:spTgt spid="1155">
                                            <p:txEl>
                                              <p:pRg st="13" end="13"/>
                                            </p:txEl>
                                          </p:spTgt>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nodeType="clickEffect">
                                  <p:stCondLst>
                                    <p:cond delay="0"/>
                                  </p:stCondLst>
                                  <p:childTnLst>
                                    <p:set>
                                      <p:cBhvr>
                                        <p:cTn id="76" dur="1" fill="hold">
                                          <p:stCondLst>
                                            <p:cond delay="0"/>
                                          </p:stCondLst>
                                        </p:cTn>
                                        <p:tgtEl>
                                          <p:spTgt spid="1155">
                                            <p:txEl>
                                              <p:pRg st="14" end="14"/>
                                            </p:txEl>
                                          </p:spTgt>
                                        </p:tgtEl>
                                        <p:attrNameLst>
                                          <p:attrName>style.visibility</p:attrName>
                                        </p:attrNameLst>
                                      </p:cBhvr>
                                      <p:to>
                                        <p:strVal val="visible"/>
                                      </p:to>
                                    </p:set>
                                    <p:animEffect transition="in" filter="fade">
                                      <p:cBhvr>
                                        <p:cTn id="77" dur="1000"/>
                                        <p:tgtEl>
                                          <p:spTgt spid="1155">
                                            <p:txEl>
                                              <p:pRg st="14" end="14"/>
                                            </p:txEl>
                                          </p:spTgt>
                                        </p:tgtEl>
                                      </p:cBhvr>
                                    </p:animEffect>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nodeType="clickEffect">
                                  <p:stCondLst>
                                    <p:cond delay="0"/>
                                  </p:stCondLst>
                                  <p:childTnLst>
                                    <p:set>
                                      <p:cBhvr>
                                        <p:cTn id="81" dur="1" fill="hold">
                                          <p:stCondLst>
                                            <p:cond delay="0"/>
                                          </p:stCondLst>
                                        </p:cTn>
                                        <p:tgtEl>
                                          <p:spTgt spid="1155">
                                            <p:txEl>
                                              <p:pRg st="15" end="15"/>
                                            </p:txEl>
                                          </p:spTgt>
                                        </p:tgtEl>
                                        <p:attrNameLst>
                                          <p:attrName>style.visibility</p:attrName>
                                        </p:attrNameLst>
                                      </p:cBhvr>
                                      <p:to>
                                        <p:strVal val="visible"/>
                                      </p:to>
                                    </p:set>
                                    <p:animEffect transition="in" filter="fade">
                                      <p:cBhvr>
                                        <p:cTn id="82" dur="1000"/>
                                        <p:tgtEl>
                                          <p:spTgt spid="1155">
                                            <p:txEl>
                                              <p:pRg st="15" end="15"/>
                                            </p:txEl>
                                          </p:spTgt>
                                        </p:tgtEl>
                                      </p:cBhvr>
                                    </p:animEffect>
                                  </p:childTnLst>
                                </p:cTn>
                              </p:par>
                            </p:childTnLst>
                          </p:cTn>
                        </p:par>
                      </p:childTnLst>
                    </p:cTn>
                  </p:par>
                  <p:par>
                    <p:cTn id="83" fill="hold">
                      <p:stCondLst>
                        <p:cond delay="indefinite"/>
                      </p:stCondLst>
                      <p:childTnLst>
                        <p:par>
                          <p:cTn id="84" fill="hold">
                            <p:stCondLst>
                              <p:cond delay="0"/>
                            </p:stCondLst>
                            <p:childTnLst>
                              <p:par>
                                <p:cTn id="85" presetID="10" presetClass="entr" presetSubtype="0" fill="hold" nodeType="clickEffect">
                                  <p:stCondLst>
                                    <p:cond delay="0"/>
                                  </p:stCondLst>
                                  <p:childTnLst>
                                    <p:set>
                                      <p:cBhvr>
                                        <p:cTn id="86" dur="1" fill="hold">
                                          <p:stCondLst>
                                            <p:cond delay="0"/>
                                          </p:stCondLst>
                                        </p:cTn>
                                        <p:tgtEl>
                                          <p:spTgt spid="1155">
                                            <p:txEl>
                                              <p:pRg st="16" end="16"/>
                                            </p:txEl>
                                          </p:spTgt>
                                        </p:tgtEl>
                                        <p:attrNameLst>
                                          <p:attrName>style.visibility</p:attrName>
                                        </p:attrNameLst>
                                      </p:cBhvr>
                                      <p:to>
                                        <p:strVal val="visible"/>
                                      </p:to>
                                    </p:set>
                                    <p:animEffect transition="in" filter="fade">
                                      <p:cBhvr>
                                        <p:cTn id="87" dur="1000"/>
                                        <p:tgtEl>
                                          <p:spTgt spid="1155">
                                            <p:txEl>
                                              <p:pRg st="16" end="16"/>
                                            </p:txEl>
                                          </p:spTgt>
                                        </p:tgtEl>
                                      </p:cBhvr>
                                    </p:animEffect>
                                  </p:childTnLst>
                                </p:cTn>
                              </p:par>
                            </p:childTnLst>
                          </p:cTn>
                        </p:par>
                      </p:childTnLst>
                    </p:cTn>
                  </p:par>
                  <p:par>
                    <p:cTn id="88" fill="hold">
                      <p:stCondLst>
                        <p:cond delay="indefinite"/>
                      </p:stCondLst>
                      <p:childTnLst>
                        <p:par>
                          <p:cTn id="89" fill="hold">
                            <p:stCondLst>
                              <p:cond delay="0"/>
                            </p:stCondLst>
                            <p:childTnLst>
                              <p:par>
                                <p:cTn id="90" presetID="10" presetClass="entr" presetSubtype="0" fill="hold" nodeType="clickEffect">
                                  <p:stCondLst>
                                    <p:cond delay="0"/>
                                  </p:stCondLst>
                                  <p:childTnLst>
                                    <p:set>
                                      <p:cBhvr>
                                        <p:cTn id="91" dur="1" fill="hold">
                                          <p:stCondLst>
                                            <p:cond delay="0"/>
                                          </p:stCondLst>
                                        </p:cTn>
                                        <p:tgtEl>
                                          <p:spTgt spid="1155">
                                            <p:txEl>
                                              <p:pRg st="17" end="17"/>
                                            </p:txEl>
                                          </p:spTgt>
                                        </p:tgtEl>
                                        <p:attrNameLst>
                                          <p:attrName>style.visibility</p:attrName>
                                        </p:attrNameLst>
                                      </p:cBhvr>
                                      <p:to>
                                        <p:strVal val="visible"/>
                                      </p:to>
                                    </p:set>
                                    <p:animEffect transition="in" filter="fade">
                                      <p:cBhvr>
                                        <p:cTn id="92" dur="1000"/>
                                        <p:tgtEl>
                                          <p:spTgt spid="1155">
                                            <p:txEl>
                                              <p:pRg st="17" end="1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1160"/>
        <p:cNvGrpSpPr/>
        <p:nvPr/>
      </p:nvGrpSpPr>
      <p:grpSpPr>
        <a:xfrm>
          <a:off x="0" y="0"/>
          <a:ext cx="0" cy="0"/>
          <a:chOff x="0" y="0"/>
          <a:chExt cx="0" cy="0"/>
        </a:xfrm>
      </p:grpSpPr>
      <p:sp>
        <p:nvSpPr>
          <p:cNvPr id="1161" name="Google Shape;1161;p35"/>
          <p:cNvSpPr txBox="1">
            <a:spLocks noGrp="1"/>
          </p:cNvSpPr>
          <p:nvPr>
            <p:ph type="body" idx="1"/>
          </p:nvPr>
        </p:nvSpPr>
        <p:spPr>
          <a:xfrm>
            <a:off x="687341" y="269875"/>
            <a:ext cx="7388255" cy="837029"/>
          </a:xfrm>
          <a:prstGeom prst="rect">
            <a:avLst/>
          </a:prstGeom>
          <a:noFill/>
          <a:ln>
            <a:noFill/>
          </a:ln>
        </p:spPr>
        <p:txBody>
          <a:bodyPr spcFirstLastPara="1" wrap="square" lIns="91425" tIns="45700" rIns="91425" bIns="45700" anchor="t" anchorCtr="0">
            <a:normAutofit fontScale="92500" lnSpcReduction="20000"/>
          </a:bodyPr>
          <a:lstStyle/>
          <a:p>
            <a:pPr marL="0" lvl="0" indent="0" algn="l" rtl="0">
              <a:lnSpc>
                <a:spcPct val="100000"/>
              </a:lnSpc>
              <a:spcBef>
                <a:spcPts val="0"/>
              </a:spcBef>
              <a:spcAft>
                <a:spcPts val="0"/>
              </a:spcAft>
              <a:buClr>
                <a:schemeClr val="dk1"/>
              </a:buClr>
              <a:buSzPct val="108108"/>
              <a:buNone/>
            </a:pPr>
            <a:r>
              <a:rPr lang="cs-CZ"/>
              <a:t>KTERÉ INFORMACE BYCHOM NEMĚLI PŘECEŇOVAT?</a:t>
            </a:r>
            <a:endParaRPr/>
          </a:p>
          <a:p>
            <a:pPr marL="0" lvl="0" indent="0" algn="l" rtl="0">
              <a:lnSpc>
                <a:spcPct val="100000"/>
              </a:lnSpc>
              <a:spcBef>
                <a:spcPts val="0"/>
              </a:spcBef>
              <a:spcAft>
                <a:spcPts val="0"/>
              </a:spcAft>
              <a:buClr>
                <a:schemeClr val="dk1"/>
              </a:buClr>
              <a:buSzPct val="108108"/>
              <a:buNone/>
            </a:pPr>
            <a:endParaRPr/>
          </a:p>
          <a:p>
            <a:pPr marL="0" lvl="0" indent="0" algn="l" rtl="0">
              <a:lnSpc>
                <a:spcPct val="100000"/>
              </a:lnSpc>
              <a:spcBef>
                <a:spcPts val="0"/>
              </a:spcBef>
              <a:spcAft>
                <a:spcPts val="0"/>
              </a:spcAft>
              <a:buClr>
                <a:schemeClr val="dk1"/>
              </a:buClr>
              <a:buSzPct val="108108"/>
              <a:buNone/>
            </a:pPr>
            <a:r>
              <a:rPr lang="cs-CZ">
                <a:solidFill>
                  <a:schemeClr val="accent6"/>
                </a:solidFill>
              </a:rPr>
              <a:t>JAK TO VIDÍTE VY?</a:t>
            </a:r>
            <a:endParaRPr/>
          </a:p>
          <a:p>
            <a:pPr marL="0" lvl="0" indent="0" algn="l" rtl="0">
              <a:lnSpc>
                <a:spcPct val="100000"/>
              </a:lnSpc>
              <a:spcBef>
                <a:spcPts val="0"/>
              </a:spcBef>
              <a:spcAft>
                <a:spcPts val="0"/>
              </a:spcAft>
              <a:buClr>
                <a:schemeClr val="dk1"/>
              </a:buClr>
              <a:buSzPct val="108108"/>
              <a:buNone/>
            </a:pPr>
            <a:endParaRPr/>
          </a:p>
        </p:txBody>
      </p:sp>
      <p:sp>
        <p:nvSpPr>
          <p:cNvPr id="1162" name="Google Shape;1162;p35"/>
          <p:cNvSpPr txBox="1">
            <a:spLocks noGrp="1"/>
          </p:cNvSpPr>
          <p:nvPr>
            <p:ph type="body" idx="3"/>
          </p:nvPr>
        </p:nvSpPr>
        <p:spPr>
          <a:xfrm>
            <a:off x="687389" y="1266092"/>
            <a:ext cx="10834052" cy="5001846"/>
          </a:xfrm>
          <a:prstGeom prst="rect">
            <a:avLst/>
          </a:prstGeom>
          <a:noFill/>
          <a:ln>
            <a:noFill/>
          </a:ln>
        </p:spPr>
        <p:txBody>
          <a:bodyPr spcFirstLastPara="1" wrap="square" lIns="91425" tIns="45700" rIns="91425" bIns="45700" anchor="t" anchorCtr="0">
            <a:normAutofit fontScale="92500" lnSpcReduction="20000"/>
          </a:bodyPr>
          <a:lstStyle/>
          <a:p>
            <a:pPr marL="285750" lvl="0" indent="-285750" algn="l" rtl="0">
              <a:lnSpc>
                <a:spcPct val="114285"/>
              </a:lnSpc>
              <a:spcBef>
                <a:spcPts val="1200"/>
              </a:spcBef>
              <a:spcAft>
                <a:spcPts val="0"/>
              </a:spcAft>
              <a:buSzPct val="94594"/>
              <a:buFont typeface="Arial"/>
              <a:buChar char="•"/>
            </a:pPr>
            <a:r>
              <a:rPr lang="cs-CZ" sz="1600"/>
              <a:t>Fotografie</a:t>
            </a:r>
            <a:endParaRPr/>
          </a:p>
          <a:p>
            <a:pPr marL="285750" lvl="0" indent="-285750" algn="l" rtl="0">
              <a:lnSpc>
                <a:spcPct val="114285"/>
              </a:lnSpc>
              <a:spcBef>
                <a:spcPts val="1200"/>
              </a:spcBef>
              <a:spcAft>
                <a:spcPts val="0"/>
              </a:spcAft>
              <a:buSzPct val="94594"/>
              <a:buFont typeface="Arial"/>
              <a:buChar char="•"/>
            </a:pPr>
            <a:r>
              <a:rPr lang="cs-CZ" sz="1600"/>
              <a:t>Osobní údaje</a:t>
            </a:r>
            <a:endParaRPr/>
          </a:p>
          <a:p>
            <a:pPr marL="1200150" lvl="1" indent="-285750" algn="l" rtl="0">
              <a:lnSpc>
                <a:spcPct val="90000"/>
              </a:lnSpc>
              <a:spcBef>
                <a:spcPts val="1200"/>
              </a:spcBef>
              <a:spcAft>
                <a:spcPts val="0"/>
              </a:spcAft>
              <a:buSzPct val="162162"/>
              <a:buFont typeface="Arial"/>
              <a:buChar char="•"/>
            </a:pPr>
            <a:r>
              <a:rPr lang="cs-CZ" sz="1600">
                <a:latin typeface="Arial"/>
                <a:ea typeface="Arial"/>
                <a:cs typeface="Arial"/>
                <a:sym typeface="Arial"/>
              </a:rPr>
              <a:t>Pohlaví</a:t>
            </a:r>
            <a:endParaRPr/>
          </a:p>
          <a:p>
            <a:pPr marL="1200150" lvl="1" indent="-285750" algn="l" rtl="0">
              <a:lnSpc>
                <a:spcPct val="90000"/>
              </a:lnSpc>
              <a:spcBef>
                <a:spcPts val="1200"/>
              </a:spcBef>
              <a:spcAft>
                <a:spcPts val="0"/>
              </a:spcAft>
              <a:buSzPct val="162162"/>
              <a:buFont typeface="Arial"/>
              <a:buChar char="•"/>
            </a:pPr>
            <a:r>
              <a:rPr lang="cs-CZ" sz="1600">
                <a:latin typeface="Arial"/>
                <a:ea typeface="Arial"/>
                <a:cs typeface="Arial"/>
                <a:sym typeface="Arial"/>
              </a:rPr>
              <a:t>Datum narození</a:t>
            </a:r>
            <a:endParaRPr/>
          </a:p>
          <a:p>
            <a:pPr marL="1200150" lvl="1" indent="-285750" algn="l" rtl="0">
              <a:lnSpc>
                <a:spcPct val="90000"/>
              </a:lnSpc>
              <a:spcBef>
                <a:spcPts val="1200"/>
              </a:spcBef>
              <a:spcAft>
                <a:spcPts val="0"/>
              </a:spcAft>
              <a:buSzPct val="162162"/>
              <a:buFont typeface="Arial"/>
              <a:buChar char="•"/>
            </a:pPr>
            <a:r>
              <a:rPr lang="cs-CZ" sz="1600">
                <a:latin typeface="Arial"/>
                <a:ea typeface="Arial"/>
                <a:cs typeface="Arial"/>
                <a:sym typeface="Arial"/>
              </a:rPr>
              <a:t>Místo narození</a:t>
            </a:r>
            <a:endParaRPr/>
          </a:p>
          <a:p>
            <a:pPr marL="285750" lvl="0" indent="-285750" algn="l" rtl="0">
              <a:lnSpc>
                <a:spcPct val="114285"/>
              </a:lnSpc>
              <a:spcBef>
                <a:spcPts val="1200"/>
              </a:spcBef>
              <a:spcAft>
                <a:spcPts val="0"/>
              </a:spcAft>
              <a:buSzPct val="94594"/>
              <a:buFont typeface="Arial"/>
              <a:buChar char="•"/>
            </a:pPr>
            <a:r>
              <a:rPr lang="cs-CZ" sz="1600"/>
              <a:t>Vzdělání</a:t>
            </a:r>
            <a:endParaRPr/>
          </a:p>
          <a:p>
            <a:pPr marL="1200150" lvl="1" indent="-285750" algn="l" rtl="0">
              <a:lnSpc>
                <a:spcPct val="90000"/>
              </a:lnSpc>
              <a:spcBef>
                <a:spcPts val="1200"/>
              </a:spcBef>
              <a:spcAft>
                <a:spcPts val="0"/>
              </a:spcAft>
              <a:buSzPct val="162162"/>
              <a:buFont typeface="Arial"/>
              <a:buChar char="•"/>
            </a:pPr>
            <a:r>
              <a:rPr lang="cs-CZ" sz="1600">
                <a:latin typeface="Arial"/>
                <a:ea typeface="Arial"/>
                <a:cs typeface="Arial"/>
                <a:sym typeface="Arial"/>
              </a:rPr>
              <a:t>Kde studovali</a:t>
            </a:r>
            <a:endParaRPr/>
          </a:p>
          <a:p>
            <a:pPr marL="1200150" lvl="1" indent="-285750" algn="l" rtl="0">
              <a:lnSpc>
                <a:spcPct val="90000"/>
              </a:lnSpc>
              <a:spcBef>
                <a:spcPts val="1200"/>
              </a:spcBef>
              <a:spcAft>
                <a:spcPts val="0"/>
              </a:spcAft>
              <a:buSzPct val="162162"/>
              <a:buFont typeface="Arial"/>
              <a:buChar char="•"/>
            </a:pPr>
            <a:r>
              <a:rPr lang="cs-CZ" sz="1600">
                <a:latin typeface="Arial"/>
                <a:ea typeface="Arial"/>
                <a:cs typeface="Arial"/>
                <a:sym typeface="Arial"/>
              </a:rPr>
              <a:t>Počet odstudovaných let</a:t>
            </a:r>
            <a:endParaRPr/>
          </a:p>
          <a:p>
            <a:pPr marL="285750" lvl="0" indent="-285750" algn="l" rtl="0">
              <a:lnSpc>
                <a:spcPct val="114285"/>
              </a:lnSpc>
              <a:spcBef>
                <a:spcPts val="1200"/>
              </a:spcBef>
              <a:spcAft>
                <a:spcPts val="0"/>
              </a:spcAft>
              <a:buSzPct val="94594"/>
              <a:buFont typeface="Arial"/>
              <a:buChar char="•"/>
            </a:pPr>
            <a:r>
              <a:rPr lang="cs-CZ" sz="1600"/>
              <a:t>Pracovní zkušenosti</a:t>
            </a:r>
            <a:endParaRPr/>
          </a:p>
          <a:p>
            <a:pPr marL="1200150" lvl="1" indent="-285750" algn="l" rtl="0">
              <a:lnSpc>
                <a:spcPct val="90000"/>
              </a:lnSpc>
              <a:spcBef>
                <a:spcPts val="1200"/>
              </a:spcBef>
              <a:spcAft>
                <a:spcPts val="0"/>
              </a:spcAft>
              <a:buSzPct val="162162"/>
              <a:buFont typeface="Arial"/>
              <a:buChar char="•"/>
            </a:pPr>
            <a:r>
              <a:rPr lang="cs-CZ" sz="1600">
                <a:latin typeface="Arial"/>
                <a:ea typeface="Arial"/>
                <a:cs typeface="Arial"/>
                <a:sym typeface="Arial"/>
              </a:rPr>
              <a:t>Kde dříve pracovali</a:t>
            </a:r>
            <a:endParaRPr/>
          </a:p>
          <a:p>
            <a:pPr marL="1200150" lvl="1" indent="-285750" algn="l" rtl="0">
              <a:lnSpc>
                <a:spcPct val="90000"/>
              </a:lnSpc>
              <a:spcBef>
                <a:spcPts val="1200"/>
              </a:spcBef>
              <a:spcAft>
                <a:spcPts val="0"/>
              </a:spcAft>
              <a:buSzPct val="162162"/>
              <a:buFont typeface="Arial"/>
              <a:buChar char="•"/>
            </a:pPr>
            <a:r>
              <a:rPr lang="cs-CZ" sz="1600">
                <a:latin typeface="Arial"/>
                <a:ea typeface="Arial"/>
                <a:cs typeface="Arial"/>
                <a:sym typeface="Arial"/>
              </a:rPr>
              <a:t>Počet odpracovaných let</a:t>
            </a:r>
            <a:endParaRPr/>
          </a:p>
          <a:p>
            <a:pPr marL="1200150" lvl="1" indent="-285750" algn="l" rtl="0">
              <a:lnSpc>
                <a:spcPct val="90000"/>
              </a:lnSpc>
              <a:spcBef>
                <a:spcPts val="1200"/>
              </a:spcBef>
              <a:spcAft>
                <a:spcPts val="0"/>
              </a:spcAft>
              <a:buSzPct val="162162"/>
              <a:buFont typeface="Arial"/>
              <a:buChar char="•"/>
            </a:pPr>
            <a:r>
              <a:rPr lang="cs-CZ" sz="1600">
                <a:latin typeface="Arial"/>
                <a:ea typeface="Arial"/>
                <a:cs typeface="Arial"/>
                <a:sym typeface="Arial"/>
              </a:rPr>
              <a:t>Název pozice</a:t>
            </a:r>
            <a:endParaRPr/>
          </a:p>
          <a:p>
            <a:pPr marL="285750" lvl="0" indent="-285750" algn="l" rtl="0">
              <a:lnSpc>
                <a:spcPct val="114285"/>
              </a:lnSpc>
              <a:spcBef>
                <a:spcPts val="1200"/>
              </a:spcBef>
              <a:spcAft>
                <a:spcPts val="0"/>
              </a:spcAft>
              <a:buSzPct val="94594"/>
              <a:buFont typeface="Arial"/>
              <a:buChar char="•"/>
            </a:pPr>
            <a:r>
              <a:rPr lang="cs-CZ" sz="1600"/>
              <a:t>Zájmy a koníčky</a:t>
            </a:r>
            <a:endParaRPr/>
          </a:p>
          <a:p>
            <a:pPr marL="285750" lvl="0" indent="-285750" algn="l" rtl="0">
              <a:lnSpc>
                <a:spcPct val="114285"/>
              </a:lnSpc>
              <a:spcBef>
                <a:spcPts val="1200"/>
              </a:spcBef>
              <a:spcAft>
                <a:spcPts val="0"/>
              </a:spcAft>
              <a:buSzPct val="94594"/>
              <a:buFont typeface="Arial"/>
              <a:buChar char="•"/>
            </a:pPr>
            <a:r>
              <a:rPr lang="cs-CZ" sz="1600"/>
              <a:t>Informace o charakteru a hodnotách</a:t>
            </a:r>
            <a:endParaRPr/>
          </a:p>
        </p:txBody>
      </p:sp>
      <p:sp>
        <p:nvSpPr>
          <p:cNvPr id="1163" name="Google Shape;1163;p35"/>
          <p:cNvSpPr txBox="1"/>
          <p:nvPr/>
        </p:nvSpPr>
        <p:spPr>
          <a:xfrm>
            <a:off x="6529940" y="1266092"/>
            <a:ext cx="4519061" cy="243143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cs-CZ" sz="1600" b="1" i="0" u="none" strike="noStrike" cap="none">
                <a:solidFill>
                  <a:srgbClr val="000000"/>
                </a:solidFill>
                <a:latin typeface="Arial"/>
                <a:ea typeface="Arial"/>
                <a:cs typeface="Arial"/>
                <a:sym typeface="Arial"/>
              </a:rPr>
              <a:t>Mnoho z těchto informací:</a:t>
            </a:r>
            <a:endParaRPr/>
          </a:p>
          <a:p>
            <a:pPr marL="285750" marR="0" lvl="0" indent="-285750" algn="l" rtl="0">
              <a:lnSpc>
                <a:spcPct val="100000"/>
              </a:lnSpc>
              <a:spcBef>
                <a:spcPts val="1200"/>
              </a:spcBef>
              <a:spcAft>
                <a:spcPts val="0"/>
              </a:spcAft>
              <a:buClr>
                <a:srgbClr val="000000"/>
              </a:buClr>
              <a:buSzPts val="1600"/>
              <a:buFont typeface="Arial"/>
              <a:buChar char="•"/>
            </a:pPr>
            <a:r>
              <a:rPr lang="cs-CZ" sz="1600" b="0" i="0" u="none" strike="noStrike" cap="none">
                <a:solidFill>
                  <a:srgbClr val="000000"/>
                </a:solidFill>
                <a:latin typeface="Arial"/>
                <a:ea typeface="Arial"/>
                <a:cs typeface="Arial"/>
                <a:sym typeface="Arial"/>
              </a:rPr>
              <a:t>Je </a:t>
            </a:r>
            <a:r>
              <a:rPr lang="cs-CZ" sz="1600" b="1" i="0" u="none" strike="noStrike" cap="none">
                <a:solidFill>
                  <a:schemeClr val="accent6"/>
                </a:solidFill>
                <a:latin typeface="Arial"/>
                <a:ea typeface="Arial"/>
                <a:cs typeface="Arial"/>
                <a:sym typeface="Arial"/>
              </a:rPr>
              <a:t>subjektivních</a:t>
            </a:r>
            <a:r>
              <a:rPr lang="cs-CZ" sz="1600" b="0" i="0" u="none" strike="noStrike" cap="none">
                <a:solidFill>
                  <a:srgbClr val="000000"/>
                </a:solidFill>
                <a:latin typeface="Arial"/>
                <a:ea typeface="Arial"/>
                <a:cs typeface="Arial"/>
                <a:sym typeface="Arial"/>
              </a:rPr>
              <a:t> (koníčky, charakter) nebo</a:t>
            </a:r>
            <a:endParaRPr/>
          </a:p>
          <a:p>
            <a:pPr marL="285750" marR="0" lvl="0" indent="-285750" algn="l" rtl="0">
              <a:lnSpc>
                <a:spcPct val="100000"/>
              </a:lnSpc>
              <a:spcBef>
                <a:spcPts val="1200"/>
              </a:spcBef>
              <a:spcAft>
                <a:spcPts val="0"/>
              </a:spcAft>
              <a:buClr>
                <a:srgbClr val="000000"/>
              </a:buClr>
              <a:buSzPts val="1600"/>
              <a:buFont typeface="Arial"/>
              <a:buChar char="•"/>
            </a:pPr>
            <a:r>
              <a:rPr lang="cs-CZ" sz="1600" b="1" i="0" u="none" strike="noStrike" cap="none">
                <a:solidFill>
                  <a:schemeClr val="accent6"/>
                </a:solidFill>
                <a:latin typeface="Arial"/>
                <a:ea typeface="Arial"/>
                <a:cs typeface="Arial"/>
                <a:sym typeface="Arial"/>
              </a:rPr>
              <a:t>Nemají přímou vazbu na pracovní výkon </a:t>
            </a:r>
            <a:r>
              <a:rPr lang="cs-CZ" sz="1600" b="0" i="0" u="none" strike="noStrike" cap="none">
                <a:solidFill>
                  <a:srgbClr val="000000"/>
                </a:solidFill>
                <a:latin typeface="Arial"/>
                <a:ea typeface="Arial"/>
                <a:cs typeface="Arial"/>
                <a:sym typeface="Arial"/>
              </a:rPr>
              <a:t>(fotka, osobní údaje) nebo</a:t>
            </a:r>
            <a:endParaRPr/>
          </a:p>
          <a:p>
            <a:pPr marL="285750" marR="0" lvl="0" indent="-285750" algn="l" rtl="0">
              <a:lnSpc>
                <a:spcPct val="100000"/>
              </a:lnSpc>
              <a:spcBef>
                <a:spcPts val="1200"/>
              </a:spcBef>
              <a:spcAft>
                <a:spcPts val="0"/>
              </a:spcAft>
              <a:buClr>
                <a:srgbClr val="000000"/>
              </a:buClr>
              <a:buSzPts val="1600"/>
              <a:buFont typeface="Arial"/>
              <a:buChar char="•"/>
            </a:pPr>
            <a:r>
              <a:rPr lang="cs-CZ" sz="1600" b="1" i="0" u="none" strike="noStrike" cap="none">
                <a:solidFill>
                  <a:schemeClr val="accent6"/>
                </a:solidFill>
                <a:latin typeface="Arial"/>
                <a:ea typeface="Arial"/>
                <a:cs typeface="Arial"/>
                <a:sym typeface="Arial"/>
              </a:rPr>
              <a:t>Nevíme, co přesně se za nimi skrývá </a:t>
            </a:r>
            <a:r>
              <a:rPr lang="cs-CZ" sz="1600" b="0" i="0" u="none" strike="noStrike" cap="none">
                <a:solidFill>
                  <a:srgbClr val="000000"/>
                </a:solidFill>
                <a:latin typeface="Arial"/>
                <a:ea typeface="Arial"/>
                <a:cs typeface="Arial"/>
                <a:sym typeface="Arial"/>
              </a:rPr>
              <a:t>(počet odpracovaných let, název pozice)</a:t>
            </a:r>
            <a:endParaRPr/>
          </a:p>
          <a:p>
            <a:pPr marL="285750" marR="0" lvl="0" indent="-285750" algn="l" rtl="0">
              <a:lnSpc>
                <a:spcPct val="100000"/>
              </a:lnSpc>
              <a:spcBef>
                <a:spcPts val="1200"/>
              </a:spcBef>
              <a:spcAft>
                <a:spcPts val="0"/>
              </a:spcAft>
              <a:buClr>
                <a:srgbClr val="000000"/>
              </a:buClr>
              <a:buSzPts val="1600"/>
              <a:buFont typeface="Arial"/>
              <a:buChar char="•"/>
            </a:pPr>
            <a:r>
              <a:rPr lang="cs-CZ" sz="1600" b="0" i="0" u="none" strike="noStrike" cap="none">
                <a:solidFill>
                  <a:srgbClr val="000000"/>
                </a:solidFill>
                <a:latin typeface="Arial"/>
                <a:ea typeface="Arial"/>
                <a:cs typeface="Arial"/>
                <a:sym typeface="Arial"/>
              </a:rPr>
              <a:t>Atd.</a:t>
            </a:r>
            <a:endParaRPr/>
          </a:p>
        </p:txBody>
      </p:sp>
      <p:pic>
        <p:nvPicPr>
          <p:cNvPr id="1164" name="Google Shape;1164;p35"/>
          <p:cNvPicPr preferRelativeResize="0"/>
          <p:nvPr/>
        </p:nvPicPr>
        <p:blipFill rotWithShape="1">
          <a:blip r:embed="rId3">
            <a:alphaModFix/>
          </a:blip>
          <a:srcRect/>
          <a:stretch/>
        </p:blipFill>
        <p:spPr>
          <a:xfrm rot="-1210908">
            <a:off x="4381151" y="2913833"/>
            <a:ext cx="1841030" cy="325800"/>
          </a:xfrm>
          <a:prstGeom prst="rect">
            <a:avLst/>
          </a:prstGeom>
          <a:noFill/>
          <a:ln>
            <a:noFill/>
          </a:ln>
        </p:spPr>
      </p:pic>
      <p:sp>
        <p:nvSpPr>
          <p:cNvPr id="1165" name="Google Shape;1165;p35"/>
          <p:cNvSpPr txBox="1"/>
          <p:nvPr/>
        </p:nvSpPr>
        <p:spPr>
          <a:xfrm>
            <a:off x="6740091" y="4290235"/>
            <a:ext cx="4519061" cy="203132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cs-CZ" sz="1600" b="1" i="0" u="none" strike="noStrike" cap="none">
                <a:solidFill>
                  <a:srgbClr val="000000"/>
                </a:solidFill>
                <a:latin typeface="Arial"/>
                <a:ea typeface="Arial"/>
                <a:cs typeface="Arial"/>
                <a:sym typeface="Arial"/>
              </a:rPr>
              <a:t>Má tedy smysl se životopisem zabývat?</a:t>
            </a:r>
            <a:endParaRPr/>
          </a:p>
          <a:p>
            <a:pPr marL="0" marR="0" lvl="0" indent="0" algn="l" rtl="0">
              <a:lnSpc>
                <a:spcPct val="100000"/>
              </a:lnSpc>
              <a:spcBef>
                <a:spcPts val="1200"/>
              </a:spcBef>
              <a:spcAft>
                <a:spcPts val="0"/>
              </a:spcAft>
              <a:buNone/>
            </a:pPr>
            <a:r>
              <a:rPr lang="cs-CZ" sz="1600" b="1" i="0" u="none" strike="noStrike" cap="none">
                <a:solidFill>
                  <a:schemeClr val="accent6"/>
                </a:solidFill>
                <a:latin typeface="Arial"/>
                <a:ea typeface="Arial"/>
                <a:cs typeface="Arial"/>
                <a:sym typeface="Arial"/>
              </a:rPr>
              <a:t>ANO!</a:t>
            </a:r>
            <a:endParaRPr/>
          </a:p>
          <a:p>
            <a:pPr marL="0" marR="0" lvl="0" indent="0" algn="l" rtl="0">
              <a:lnSpc>
                <a:spcPct val="100000"/>
              </a:lnSpc>
              <a:spcBef>
                <a:spcPts val="1200"/>
              </a:spcBef>
              <a:spcAft>
                <a:spcPts val="0"/>
              </a:spcAft>
              <a:buNone/>
            </a:pPr>
            <a:r>
              <a:rPr lang="cs-CZ" sz="1600" b="0" i="0" u="none" strike="noStrike" cap="none">
                <a:solidFill>
                  <a:srgbClr val="000000"/>
                </a:solidFill>
                <a:latin typeface="Arial"/>
                <a:ea typeface="Arial"/>
                <a:cs typeface="Arial"/>
                <a:sym typeface="Arial"/>
              </a:rPr>
              <a:t>Životopis nám dává dobrý</a:t>
            </a:r>
            <a:r>
              <a:rPr lang="cs-CZ" sz="1600" b="1" i="0" u="none" strike="noStrike" cap="none">
                <a:solidFill>
                  <a:srgbClr val="000000"/>
                </a:solidFill>
                <a:latin typeface="Arial"/>
                <a:ea typeface="Arial"/>
                <a:cs typeface="Arial"/>
                <a:sym typeface="Arial"/>
              </a:rPr>
              <a:t> základ </a:t>
            </a:r>
            <a:r>
              <a:rPr lang="cs-CZ" sz="1600" b="0" i="0" u="none" strike="noStrike" cap="none">
                <a:solidFill>
                  <a:srgbClr val="000000"/>
                </a:solidFill>
                <a:latin typeface="Arial"/>
                <a:ea typeface="Arial"/>
                <a:cs typeface="Arial"/>
                <a:sym typeface="Arial"/>
              </a:rPr>
              <a:t>pro to, na co se chceme dále ptát, a co si </a:t>
            </a:r>
            <a:r>
              <a:rPr lang="cs-CZ" sz="1600" b="1" i="0" u="none" strike="noStrike" cap="none">
                <a:solidFill>
                  <a:srgbClr val="000000"/>
                </a:solidFill>
                <a:latin typeface="Arial"/>
                <a:ea typeface="Arial"/>
                <a:cs typeface="Arial"/>
                <a:sym typeface="Arial"/>
              </a:rPr>
              <a:t>ověřit </a:t>
            </a:r>
            <a:r>
              <a:rPr lang="cs-CZ" sz="1600" b="0" i="0" u="none" strike="noStrike" cap="none">
                <a:solidFill>
                  <a:srgbClr val="000000"/>
                </a:solidFill>
                <a:latin typeface="Arial"/>
                <a:ea typeface="Arial"/>
                <a:cs typeface="Arial"/>
                <a:sym typeface="Arial"/>
              </a:rPr>
              <a:t>s ohledem na dříve stanovené </a:t>
            </a:r>
            <a:r>
              <a:rPr lang="cs-CZ" sz="1600" b="1" i="0" u="none" strike="noStrike" cap="none">
                <a:solidFill>
                  <a:srgbClr val="000000"/>
                </a:solidFill>
                <a:latin typeface="Arial"/>
                <a:ea typeface="Arial"/>
                <a:cs typeface="Arial"/>
                <a:sym typeface="Arial"/>
              </a:rPr>
              <a:t>klíčové požadavky </a:t>
            </a:r>
            <a:r>
              <a:rPr lang="cs-CZ" sz="1600" b="0" i="0" u="none" strike="noStrike" cap="none">
                <a:solidFill>
                  <a:srgbClr val="000000"/>
                </a:solidFill>
                <a:latin typeface="Arial"/>
                <a:ea typeface="Arial"/>
                <a:cs typeface="Arial"/>
                <a:sym typeface="Arial"/>
              </a:rPr>
              <a:t>na roli.</a:t>
            </a:r>
            <a:endParaRPr/>
          </a:p>
          <a:p>
            <a:pPr marL="0" marR="0" lvl="0" indent="0" algn="l" rtl="0">
              <a:lnSpc>
                <a:spcPct val="100000"/>
              </a:lnSpc>
              <a:spcBef>
                <a:spcPts val="1200"/>
              </a:spcBef>
              <a:spcAft>
                <a:spcPts val="0"/>
              </a:spcAft>
              <a:buNone/>
            </a:pPr>
            <a:endParaRPr sz="1600" b="1" i="0" u="none" strike="noStrike" cap="none">
              <a:solidFill>
                <a:srgbClr val="000000"/>
              </a:solidFill>
              <a:latin typeface="Arial"/>
              <a:ea typeface="Arial"/>
              <a:cs typeface="Arial"/>
              <a:sym typeface="Arial"/>
            </a:endParaRPr>
          </a:p>
        </p:txBody>
      </p:sp>
      <p:pic>
        <p:nvPicPr>
          <p:cNvPr id="1166" name="Google Shape;1166;p35" descr="Obsah obrázku text, Písmo, logo&#10;&#10;Popis byl vytvořen automaticky"/>
          <p:cNvPicPr preferRelativeResize="0"/>
          <p:nvPr/>
        </p:nvPicPr>
        <p:blipFill rotWithShape="1">
          <a:blip r:embed="rId4">
            <a:alphaModFix/>
          </a:blip>
          <a:srcRect/>
          <a:stretch/>
        </p:blipFill>
        <p:spPr>
          <a:xfrm>
            <a:off x="7943850" y="338271"/>
            <a:ext cx="4248150" cy="79799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62">
                                            <p:txEl>
                                              <p:pRg st="0" end="0"/>
                                            </p:txEl>
                                          </p:spTgt>
                                        </p:tgtEl>
                                        <p:attrNameLst>
                                          <p:attrName>style.visibility</p:attrName>
                                        </p:attrNameLst>
                                      </p:cBhvr>
                                      <p:to>
                                        <p:strVal val="visible"/>
                                      </p:to>
                                    </p:set>
                                    <p:animEffect transition="in" filter="fade">
                                      <p:cBhvr>
                                        <p:cTn id="7" dur="1000"/>
                                        <p:tgtEl>
                                          <p:spTgt spid="116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62">
                                            <p:txEl>
                                              <p:pRg st="1" end="1"/>
                                            </p:txEl>
                                          </p:spTgt>
                                        </p:tgtEl>
                                        <p:attrNameLst>
                                          <p:attrName>style.visibility</p:attrName>
                                        </p:attrNameLst>
                                      </p:cBhvr>
                                      <p:to>
                                        <p:strVal val="visible"/>
                                      </p:to>
                                    </p:set>
                                    <p:animEffect transition="in" filter="fade">
                                      <p:cBhvr>
                                        <p:cTn id="12" dur="1000"/>
                                        <p:tgtEl>
                                          <p:spTgt spid="116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162">
                                            <p:txEl>
                                              <p:pRg st="2" end="2"/>
                                            </p:txEl>
                                          </p:spTgt>
                                        </p:tgtEl>
                                        <p:attrNameLst>
                                          <p:attrName>style.visibility</p:attrName>
                                        </p:attrNameLst>
                                      </p:cBhvr>
                                      <p:to>
                                        <p:strVal val="visible"/>
                                      </p:to>
                                    </p:set>
                                    <p:animEffect transition="in" filter="fade">
                                      <p:cBhvr>
                                        <p:cTn id="17" dur="1000"/>
                                        <p:tgtEl>
                                          <p:spTgt spid="116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162">
                                            <p:txEl>
                                              <p:pRg st="3" end="3"/>
                                            </p:txEl>
                                          </p:spTgt>
                                        </p:tgtEl>
                                        <p:attrNameLst>
                                          <p:attrName>style.visibility</p:attrName>
                                        </p:attrNameLst>
                                      </p:cBhvr>
                                      <p:to>
                                        <p:strVal val="visible"/>
                                      </p:to>
                                    </p:set>
                                    <p:animEffect transition="in" filter="fade">
                                      <p:cBhvr>
                                        <p:cTn id="22" dur="1000"/>
                                        <p:tgtEl>
                                          <p:spTgt spid="116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162">
                                            <p:txEl>
                                              <p:pRg st="4" end="4"/>
                                            </p:txEl>
                                          </p:spTgt>
                                        </p:tgtEl>
                                        <p:attrNameLst>
                                          <p:attrName>style.visibility</p:attrName>
                                        </p:attrNameLst>
                                      </p:cBhvr>
                                      <p:to>
                                        <p:strVal val="visible"/>
                                      </p:to>
                                    </p:set>
                                    <p:animEffect transition="in" filter="fade">
                                      <p:cBhvr>
                                        <p:cTn id="27" dur="1000"/>
                                        <p:tgtEl>
                                          <p:spTgt spid="1162">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162">
                                            <p:txEl>
                                              <p:pRg st="5" end="5"/>
                                            </p:txEl>
                                          </p:spTgt>
                                        </p:tgtEl>
                                        <p:attrNameLst>
                                          <p:attrName>style.visibility</p:attrName>
                                        </p:attrNameLst>
                                      </p:cBhvr>
                                      <p:to>
                                        <p:strVal val="visible"/>
                                      </p:to>
                                    </p:set>
                                    <p:animEffect transition="in" filter="fade">
                                      <p:cBhvr>
                                        <p:cTn id="32" dur="1000"/>
                                        <p:tgtEl>
                                          <p:spTgt spid="1162">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162">
                                            <p:txEl>
                                              <p:pRg st="6" end="6"/>
                                            </p:txEl>
                                          </p:spTgt>
                                        </p:tgtEl>
                                        <p:attrNameLst>
                                          <p:attrName>style.visibility</p:attrName>
                                        </p:attrNameLst>
                                      </p:cBhvr>
                                      <p:to>
                                        <p:strVal val="visible"/>
                                      </p:to>
                                    </p:set>
                                    <p:animEffect transition="in" filter="fade">
                                      <p:cBhvr>
                                        <p:cTn id="37" dur="1000"/>
                                        <p:tgtEl>
                                          <p:spTgt spid="1162">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162">
                                            <p:txEl>
                                              <p:pRg st="7" end="7"/>
                                            </p:txEl>
                                          </p:spTgt>
                                        </p:tgtEl>
                                        <p:attrNameLst>
                                          <p:attrName>style.visibility</p:attrName>
                                        </p:attrNameLst>
                                      </p:cBhvr>
                                      <p:to>
                                        <p:strVal val="visible"/>
                                      </p:to>
                                    </p:set>
                                    <p:animEffect transition="in" filter="fade">
                                      <p:cBhvr>
                                        <p:cTn id="42" dur="1000"/>
                                        <p:tgtEl>
                                          <p:spTgt spid="1162">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1162">
                                            <p:txEl>
                                              <p:pRg st="8" end="8"/>
                                            </p:txEl>
                                          </p:spTgt>
                                        </p:tgtEl>
                                        <p:attrNameLst>
                                          <p:attrName>style.visibility</p:attrName>
                                        </p:attrNameLst>
                                      </p:cBhvr>
                                      <p:to>
                                        <p:strVal val="visible"/>
                                      </p:to>
                                    </p:set>
                                    <p:animEffect transition="in" filter="fade">
                                      <p:cBhvr>
                                        <p:cTn id="47" dur="1000"/>
                                        <p:tgtEl>
                                          <p:spTgt spid="1162">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1162">
                                            <p:txEl>
                                              <p:pRg st="9" end="9"/>
                                            </p:txEl>
                                          </p:spTgt>
                                        </p:tgtEl>
                                        <p:attrNameLst>
                                          <p:attrName>style.visibility</p:attrName>
                                        </p:attrNameLst>
                                      </p:cBhvr>
                                      <p:to>
                                        <p:strVal val="visible"/>
                                      </p:to>
                                    </p:set>
                                    <p:animEffect transition="in" filter="fade">
                                      <p:cBhvr>
                                        <p:cTn id="52" dur="1000"/>
                                        <p:tgtEl>
                                          <p:spTgt spid="1162">
                                            <p:txEl>
                                              <p:pRg st="9" end="9"/>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1162">
                                            <p:txEl>
                                              <p:pRg st="10" end="10"/>
                                            </p:txEl>
                                          </p:spTgt>
                                        </p:tgtEl>
                                        <p:attrNameLst>
                                          <p:attrName>style.visibility</p:attrName>
                                        </p:attrNameLst>
                                      </p:cBhvr>
                                      <p:to>
                                        <p:strVal val="visible"/>
                                      </p:to>
                                    </p:set>
                                    <p:animEffect transition="in" filter="fade">
                                      <p:cBhvr>
                                        <p:cTn id="57" dur="1000"/>
                                        <p:tgtEl>
                                          <p:spTgt spid="1162">
                                            <p:txEl>
                                              <p:pRg st="10" end="10"/>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1162">
                                            <p:txEl>
                                              <p:pRg st="11" end="11"/>
                                            </p:txEl>
                                          </p:spTgt>
                                        </p:tgtEl>
                                        <p:attrNameLst>
                                          <p:attrName>style.visibility</p:attrName>
                                        </p:attrNameLst>
                                      </p:cBhvr>
                                      <p:to>
                                        <p:strVal val="visible"/>
                                      </p:to>
                                    </p:set>
                                    <p:animEffect transition="in" filter="fade">
                                      <p:cBhvr>
                                        <p:cTn id="62" dur="1000"/>
                                        <p:tgtEl>
                                          <p:spTgt spid="1162">
                                            <p:txEl>
                                              <p:pRg st="11" end="11"/>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nodeType="clickEffect">
                                  <p:stCondLst>
                                    <p:cond delay="0"/>
                                  </p:stCondLst>
                                  <p:childTnLst>
                                    <p:set>
                                      <p:cBhvr>
                                        <p:cTn id="66" dur="1" fill="hold">
                                          <p:stCondLst>
                                            <p:cond delay="0"/>
                                          </p:stCondLst>
                                        </p:cTn>
                                        <p:tgtEl>
                                          <p:spTgt spid="1162">
                                            <p:txEl>
                                              <p:pRg st="12" end="12"/>
                                            </p:txEl>
                                          </p:spTgt>
                                        </p:tgtEl>
                                        <p:attrNameLst>
                                          <p:attrName>style.visibility</p:attrName>
                                        </p:attrNameLst>
                                      </p:cBhvr>
                                      <p:to>
                                        <p:strVal val="visible"/>
                                      </p:to>
                                    </p:set>
                                    <p:animEffect transition="in" filter="fade">
                                      <p:cBhvr>
                                        <p:cTn id="67" dur="1000"/>
                                        <p:tgtEl>
                                          <p:spTgt spid="1162">
                                            <p:txEl>
                                              <p:pRg st="12" end="12"/>
                                            </p:txEl>
                                          </p:spTgt>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nodeType="clickEffect">
                                  <p:stCondLst>
                                    <p:cond delay="0"/>
                                  </p:stCondLst>
                                  <p:childTnLst>
                                    <p:set>
                                      <p:cBhvr>
                                        <p:cTn id="71" dur="1" fill="hold">
                                          <p:stCondLst>
                                            <p:cond delay="0"/>
                                          </p:stCondLst>
                                        </p:cTn>
                                        <p:tgtEl>
                                          <p:spTgt spid="1162">
                                            <p:txEl>
                                              <p:pRg st="13" end="13"/>
                                            </p:txEl>
                                          </p:spTgt>
                                        </p:tgtEl>
                                        <p:attrNameLst>
                                          <p:attrName>style.visibility</p:attrName>
                                        </p:attrNameLst>
                                      </p:cBhvr>
                                      <p:to>
                                        <p:strVal val="visible"/>
                                      </p:to>
                                    </p:set>
                                    <p:animEffect transition="in" filter="fade">
                                      <p:cBhvr>
                                        <p:cTn id="72" dur="1000"/>
                                        <p:tgtEl>
                                          <p:spTgt spid="1162">
                                            <p:txEl>
                                              <p:pRg st="13" end="13"/>
                                            </p:txEl>
                                          </p:spTgt>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nodeType="clickEffect">
                                  <p:stCondLst>
                                    <p:cond delay="0"/>
                                  </p:stCondLst>
                                  <p:childTnLst>
                                    <p:set>
                                      <p:cBhvr>
                                        <p:cTn id="76" dur="1" fill="hold">
                                          <p:stCondLst>
                                            <p:cond delay="0"/>
                                          </p:stCondLst>
                                        </p:cTn>
                                        <p:tgtEl>
                                          <p:spTgt spid="1164"/>
                                        </p:tgtEl>
                                        <p:attrNameLst>
                                          <p:attrName>style.visibility</p:attrName>
                                        </p:attrNameLst>
                                      </p:cBhvr>
                                      <p:to>
                                        <p:strVal val="visible"/>
                                      </p:to>
                                    </p:set>
                                    <p:animEffect transition="in" filter="fade">
                                      <p:cBhvr>
                                        <p:cTn id="77" dur="1000"/>
                                        <p:tgtEl>
                                          <p:spTgt spid="1164"/>
                                        </p:tgtEl>
                                      </p:cBhvr>
                                    </p:animEffect>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nodeType="clickEffect">
                                  <p:stCondLst>
                                    <p:cond delay="0"/>
                                  </p:stCondLst>
                                  <p:childTnLst>
                                    <p:set>
                                      <p:cBhvr>
                                        <p:cTn id="81" dur="1" fill="hold">
                                          <p:stCondLst>
                                            <p:cond delay="0"/>
                                          </p:stCondLst>
                                        </p:cTn>
                                        <p:tgtEl>
                                          <p:spTgt spid="1163"/>
                                        </p:tgtEl>
                                        <p:attrNameLst>
                                          <p:attrName>style.visibility</p:attrName>
                                        </p:attrNameLst>
                                      </p:cBhvr>
                                      <p:to>
                                        <p:strVal val="visible"/>
                                      </p:to>
                                    </p:set>
                                    <p:animEffect transition="in" filter="fade">
                                      <p:cBhvr>
                                        <p:cTn id="82" dur="1000"/>
                                        <p:tgtEl>
                                          <p:spTgt spid="1163"/>
                                        </p:tgtEl>
                                      </p:cBhvr>
                                    </p:animEffect>
                                  </p:childTnLst>
                                </p:cTn>
                              </p:par>
                            </p:childTnLst>
                          </p:cTn>
                        </p:par>
                      </p:childTnLst>
                    </p:cTn>
                  </p:par>
                  <p:par>
                    <p:cTn id="83" fill="hold">
                      <p:stCondLst>
                        <p:cond delay="indefinite"/>
                      </p:stCondLst>
                      <p:childTnLst>
                        <p:par>
                          <p:cTn id="84" fill="hold">
                            <p:stCondLst>
                              <p:cond delay="0"/>
                            </p:stCondLst>
                            <p:childTnLst>
                              <p:par>
                                <p:cTn id="85" presetID="10" presetClass="entr" presetSubtype="0" fill="hold" nodeType="clickEffect">
                                  <p:stCondLst>
                                    <p:cond delay="0"/>
                                  </p:stCondLst>
                                  <p:childTnLst>
                                    <p:set>
                                      <p:cBhvr>
                                        <p:cTn id="86" dur="1" fill="hold">
                                          <p:stCondLst>
                                            <p:cond delay="0"/>
                                          </p:stCondLst>
                                        </p:cTn>
                                        <p:tgtEl>
                                          <p:spTgt spid="1165"/>
                                        </p:tgtEl>
                                        <p:attrNameLst>
                                          <p:attrName>style.visibility</p:attrName>
                                        </p:attrNameLst>
                                      </p:cBhvr>
                                      <p:to>
                                        <p:strVal val="visible"/>
                                      </p:to>
                                    </p:set>
                                    <p:animEffect transition="in" filter="fade">
                                      <p:cBhvr>
                                        <p:cTn id="87" dur="1000"/>
                                        <p:tgtEl>
                                          <p:spTgt spid="11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1170"/>
        <p:cNvGrpSpPr/>
        <p:nvPr/>
      </p:nvGrpSpPr>
      <p:grpSpPr>
        <a:xfrm>
          <a:off x="0" y="0"/>
          <a:ext cx="0" cy="0"/>
          <a:chOff x="0" y="0"/>
          <a:chExt cx="0" cy="0"/>
        </a:xfrm>
      </p:grpSpPr>
      <p:sp>
        <p:nvSpPr>
          <p:cNvPr id="1171" name="Google Shape;1171;p36"/>
          <p:cNvSpPr txBox="1">
            <a:spLocks noGrp="1"/>
          </p:cNvSpPr>
          <p:nvPr>
            <p:ph type="body" idx="1"/>
          </p:nvPr>
        </p:nvSpPr>
        <p:spPr>
          <a:xfrm>
            <a:off x="687341" y="1936188"/>
            <a:ext cx="6094459" cy="4494941"/>
          </a:xfrm>
          <a:prstGeom prst="rect">
            <a:avLst/>
          </a:prstGeom>
          <a:noFill/>
          <a:ln>
            <a:noFill/>
          </a:ln>
        </p:spPr>
        <p:txBody>
          <a:bodyPr spcFirstLastPara="1" wrap="square" lIns="91425" tIns="45700" rIns="91425" bIns="45700" anchor="t" anchorCtr="0">
            <a:normAutofit/>
          </a:bodyPr>
          <a:lstStyle/>
          <a:p>
            <a:pPr marL="298450" lvl="0" indent="-285750" algn="just" rtl="0">
              <a:lnSpc>
                <a:spcPct val="114285"/>
              </a:lnSpc>
              <a:spcBef>
                <a:spcPts val="0"/>
              </a:spcBef>
              <a:spcAft>
                <a:spcPts val="0"/>
              </a:spcAft>
              <a:buClr>
                <a:srgbClr val="89DC65"/>
              </a:buClr>
              <a:buSzPts val="1400"/>
              <a:buFont typeface="Arial"/>
              <a:buChar char="•"/>
            </a:pPr>
            <a:r>
              <a:rPr lang="cs-CZ" sz="1600" b="1">
                <a:latin typeface="Arial"/>
                <a:ea typeface="Arial"/>
                <a:cs typeface="Arial"/>
                <a:sym typeface="Arial"/>
              </a:rPr>
              <a:t>Kognitivní zkreslení </a:t>
            </a:r>
            <a:r>
              <a:rPr lang="cs-CZ" sz="1600">
                <a:latin typeface="Arial"/>
                <a:ea typeface="Arial"/>
                <a:cs typeface="Arial"/>
                <a:sym typeface="Arial"/>
              </a:rPr>
              <a:t>je systematická chyba úsudku, ke které dochází, když lidé zpracovávají a interpretují informace. Tyto chyby ovlivňují naše rozhodnutí. </a:t>
            </a:r>
            <a:endParaRPr/>
          </a:p>
          <a:p>
            <a:pPr marL="298450" lvl="0" indent="-196850" algn="just" rtl="0">
              <a:lnSpc>
                <a:spcPct val="114285"/>
              </a:lnSpc>
              <a:spcBef>
                <a:spcPts val="0"/>
              </a:spcBef>
              <a:spcAft>
                <a:spcPts val="0"/>
              </a:spcAft>
              <a:buClr>
                <a:srgbClr val="89DC65"/>
              </a:buClr>
              <a:buSzPts val="1400"/>
              <a:buFont typeface="Arial"/>
              <a:buNone/>
            </a:pPr>
            <a:endParaRPr sz="1600">
              <a:latin typeface="Arial"/>
              <a:ea typeface="Arial"/>
              <a:cs typeface="Arial"/>
              <a:sym typeface="Arial"/>
            </a:endParaRPr>
          </a:p>
          <a:p>
            <a:pPr marL="298450" lvl="0" indent="-285750" algn="just" rtl="0">
              <a:lnSpc>
                <a:spcPct val="114285"/>
              </a:lnSpc>
              <a:spcBef>
                <a:spcPts val="0"/>
              </a:spcBef>
              <a:spcAft>
                <a:spcPts val="0"/>
              </a:spcAft>
              <a:buClr>
                <a:srgbClr val="89DC65"/>
              </a:buClr>
              <a:buSzPts val="1400"/>
              <a:buFont typeface="Arial"/>
              <a:buChar char="•"/>
            </a:pPr>
            <a:r>
              <a:rPr lang="cs-CZ" sz="1600" b="1">
                <a:latin typeface="Arial"/>
                <a:ea typeface="Arial"/>
                <a:cs typeface="Arial"/>
                <a:sym typeface="Arial"/>
              </a:rPr>
              <a:t>Při výběru zaměstnanců </a:t>
            </a:r>
            <a:r>
              <a:rPr lang="cs-CZ" sz="1600">
                <a:latin typeface="Arial"/>
                <a:ea typeface="Arial"/>
                <a:cs typeface="Arial"/>
                <a:sym typeface="Arial"/>
              </a:rPr>
              <a:t>se jedná o tendence, názory nebo pocity, které máme o kandidátech, když se snažíme rozhodnout, do jaké míry odpovídají nárokům dané pracovní pozice.</a:t>
            </a:r>
            <a:endParaRPr/>
          </a:p>
          <a:p>
            <a:pPr marL="298450" lvl="0" indent="-196850" algn="just" rtl="0">
              <a:lnSpc>
                <a:spcPct val="114285"/>
              </a:lnSpc>
              <a:spcBef>
                <a:spcPts val="0"/>
              </a:spcBef>
              <a:spcAft>
                <a:spcPts val="0"/>
              </a:spcAft>
              <a:buClr>
                <a:srgbClr val="89DC65"/>
              </a:buClr>
              <a:buSzPts val="1400"/>
              <a:buFont typeface="Arial"/>
              <a:buNone/>
            </a:pPr>
            <a:endParaRPr sz="1600">
              <a:latin typeface="Arial"/>
              <a:ea typeface="Arial"/>
              <a:cs typeface="Arial"/>
              <a:sym typeface="Arial"/>
            </a:endParaRPr>
          </a:p>
          <a:p>
            <a:pPr marL="298450" lvl="0" indent="-285750" algn="just" rtl="0">
              <a:lnSpc>
                <a:spcPct val="114285"/>
              </a:lnSpc>
              <a:spcBef>
                <a:spcPts val="0"/>
              </a:spcBef>
              <a:spcAft>
                <a:spcPts val="0"/>
              </a:spcAft>
              <a:buClr>
                <a:srgbClr val="89DC65"/>
              </a:buClr>
              <a:buSzPts val="1400"/>
              <a:buFont typeface="Arial"/>
              <a:buChar char="•"/>
            </a:pPr>
            <a:r>
              <a:rPr lang="cs-CZ" sz="1600">
                <a:latin typeface="Arial"/>
                <a:ea typeface="Arial"/>
                <a:cs typeface="Arial"/>
                <a:sym typeface="Arial"/>
              </a:rPr>
              <a:t>Náš mozek používá zkratky, které nám pomáhají se rychle rozhodnout.</a:t>
            </a:r>
            <a:endParaRPr/>
          </a:p>
          <a:p>
            <a:pPr marL="298450" lvl="0" indent="-196850" algn="just" rtl="0">
              <a:lnSpc>
                <a:spcPct val="114285"/>
              </a:lnSpc>
              <a:spcBef>
                <a:spcPts val="0"/>
              </a:spcBef>
              <a:spcAft>
                <a:spcPts val="0"/>
              </a:spcAft>
              <a:buClr>
                <a:srgbClr val="89DC65"/>
              </a:buClr>
              <a:buSzPts val="1400"/>
              <a:buFont typeface="Arial"/>
              <a:buNone/>
            </a:pPr>
            <a:endParaRPr sz="1600">
              <a:latin typeface="Arial"/>
              <a:ea typeface="Arial"/>
              <a:cs typeface="Arial"/>
              <a:sym typeface="Arial"/>
            </a:endParaRPr>
          </a:p>
          <a:p>
            <a:pPr marL="298450" lvl="0" indent="-285750" algn="just" rtl="0">
              <a:lnSpc>
                <a:spcPct val="114285"/>
              </a:lnSpc>
              <a:spcBef>
                <a:spcPts val="0"/>
              </a:spcBef>
              <a:spcAft>
                <a:spcPts val="0"/>
              </a:spcAft>
              <a:buClr>
                <a:srgbClr val="89DC65"/>
              </a:buClr>
              <a:buSzPts val="1400"/>
              <a:buFont typeface="Arial"/>
              <a:buChar char="•"/>
            </a:pPr>
            <a:r>
              <a:rPr lang="cs-CZ" sz="1600" b="0" i="0">
                <a:latin typeface="Arial"/>
                <a:ea typeface="Arial"/>
                <a:cs typeface="Arial"/>
                <a:sym typeface="Arial"/>
              </a:rPr>
              <a:t>Často nevědomé.</a:t>
            </a:r>
            <a:endParaRPr sz="1600">
              <a:latin typeface="Arial"/>
              <a:ea typeface="Arial"/>
              <a:cs typeface="Arial"/>
              <a:sym typeface="Arial"/>
            </a:endParaRPr>
          </a:p>
          <a:p>
            <a:pPr marL="0" lvl="0" indent="0" algn="l" rtl="0">
              <a:lnSpc>
                <a:spcPct val="114285"/>
              </a:lnSpc>
              <a:spcBef>
                <a:spcPts val="0"/>
              </a:spcBef>
              <a:spcAft>
                <a:spcPts val="0"/>
              </a:spcAft>
              <a:buClr>
                <a:schemeClr val="dk1"/>
              </a:buClr>
              <a:buSzPts val="1400"/>
              <a:buNone/>
            </a:pPr>
            <a:endParaRPr/>
          </a:p>
        </p:txBody>
      </p:sp>
      <p:sp>
        <p:nvSpPr>
          <p:cNvPr id="1172" name="Google Shape;1172;p36"/>
          <p:cNvSpPr txBox="1">
            <a:spLocks noGrp="1"/>
          </p:cNvSpPr>
          <p:nvPr>
            <p:ph type="body" idx="2"/>
          </p:nvPr>
        </p:nvSpPr>
        <p:spPr>
          <a:xfrm>
            <a:off x="687341" y="713946"/>
            <a:ext cx="6094459" cy="452574"/>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Clr>
                <a:schemeClr val="dk1"/>
              </a:buClr>
              <a:buSzPts val="2100"/>
              <a:buNone/>
            </a:pPr>
            <a:r>
              <a:rPr lang="cs-CZ" b="1"/>
              <a:t>ZKRESLENÍ ÚSUDKU PŘI ČTENÍ ŽIVOTOPISU</a:t>
            </a:r>
            <a:endParaRPr b="1"/>
          </a:p>
        </p:txBody>
      </p:sp>
      <p:sp>
        <p:nvSpPr>
          <p:cNvPr id="1173" name="Google Shape;1173;p36"/>
          <p:cNvSpPr txBox="1">
            <a:spLocks noGrp="1"/>
          </p:cNvSpPr>
          <p:nvPr>
            <p:ph type="body" idx="3"/>
          </p:nvPr>
        </p:nvSpPr>
        <p:spPr>
          <a:xfrm>
            <a:off x="687341" y="1127762"/>
            <a:ext cx="4607469" cy="452574"/>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Clr>
                <a:schemeClr val="dk1"/>
              </a:buClr>
              <a:buSzPts val="1800"/>
              <a:buNone/>
            </a:pPr>
            <a:r>
              <a:rPr lang="cs-CZ"/>
              <a:t> O co se jedná a jak se jim vyvarovat?</a:t>
            </a:r>
            <a:endParaRPr/>
          </a:p>
        </p:txBody>
      </p:sp>
      <p:pic>
        <p:nvPicPr>
          <p:cNvPr id="1174" name="Google Shape;1174;p36" descr="A picture containing person, outdoor&#10;&#10;Description automatically generated"/>
          <p:cNvPicPr preferRelativeResize="0"/>
          <p:nvPr/>
        </p:nvPicPr>
        <p:blipFill rotWithShape="1">
          <a:blip r:embed="rId3">
            <a:alphaModFix/>
          </a:blip>
          <a:srcRect t="22435" b="22434"/>
          <a:stretch/>
        </p:blipFill>
        <p:spPr>
          <a:xfrm>
            <a:off x="7237202" y="2619296"/>
            <a:ext cx="4564961" cy="3866029"/>
          </a:xfrm>
          <a:prstGeom prst="rect">
            <a:avLst/>
          </a:prstGeom>
          <a:noFill/>
          <a:ln>
            <a:noFill/>
          </a:ln>
        </p:spPr>
      </p:pic>
      <p:pic>
        <p:nvPicPr>
          <p:cNvPr id="1175" name="Google Shape;1175;p36" descr="Obsah obrázku text, Písmo, logo&#10;&#10;Popis byl vytvořen automaticky"/>
          <p:cNvPicPr preferRelativeResize="0"/>
          <p:nvPr/>
        </p:nvPicPr>
        <p:blipFill rotWithShape="1">
          <a:blip r:embed="rId4">
            <a:alphaModFix/>
          </a:blip>
          <a:srcRect/>
          <a:stretch/>
        </p:blipFill>
        <p:spPr>
          <a:xfrm>
            <a:off x="7554013" y="372675"/>
            <a:ext cx="4248150" cy="797995"/>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1179"/>
        <p:cNvGrpSpPr/>
        <p:nvPr/>
      </p:nvGrpSpPr>
      <p:grpSpPr>
        <a:xfrm>
          <a:off x="0" y="0"/>
          <a:ext cx="0" cy="0"/>
          <a:chOff x="0" y="0"/>
          <a:chExt cx="0" cy="0"/>
        </a:xfrm>
      </p:grpSpPr>
      <p:sp>
        <p:nvSpPr>
          <p:cNvPr id="1180" name="Google Shape;1180;p37"/>
          <p:cNvSpPr txBox="1">
            <a:spLocks noGrp="1"/>
          </p:cNvSpPr>
          <p:nvPr>
            <p:ph type="body" idx="1"/>
          </p:nvPr>
        </p:nvSpPr>
        <p:spPr>
          <a:xfrm>
            <a:off x="687341" y="269876"/>
            <a:ext cx="4607469" cy="413816"/>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Clr>
                <a:schemeClr val="dk1"/>
              </a:buClr>
              <a:buSzPts val="2100"/>
              <a:buNone/>
            </a:pPr>
            <a:r>
              <a:rPr lang="cs-CZ"/>
              <a:t>PŘÍKLADY ZKRESLENÍ ÚSUDKU</a:t>
            </a:r>
            <a:endParaRPr/>
          </a:p>
        </p:txBody>
      </p:sp>
      <p:sp>
        <p:nvSpPr>
          <p:cNvPr id="1181" name="Google Shape;1181;p37"/>
          <p:cNvSpPr txBox="1">
            <a:spLocks noGrp="1"/>
          </p:cNvSpPr>
          <p:nvPr>
            <p:ph type="body" idx="2"/>
          </p:nvPr>
        </p:nvSpPr>
        <p:spPr>
          <a:xfrm>
            <a:off x="687341" y="683692"/>
            <a:ext cx="4607469" cy="452574"/>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800"/>
              <a:buNone/>
            </a:pPr>
            <a:r>
              <a:rPr lang="cs-CZ" sz="1600">
                <a:latin typeface="Arial"/>
                <a:ea typeface="Arial"/>
                <a:cs typeface="Arial"/>
                <a:sym typeface="Arial"/>
              </a:rPr>
              <a:t>Při čtení životopisů</a:t>
            </a:r>
            <a:endParaRPr/>
          </a:p>
        </p:txBody>
      </p:sp>
      <p:sp>
        <p:nvSpPr>
          <p:cNvPr id="1182" name="Google Shape;1182;p37"/>
          <p:cNvSpPr txBox="1">
            <a:spLocks noGrp="1"/>
          </p:cNvSpPr>
          <p:nvPr>
            <p:ph type="body" idx="3"/>
          </p:nvPr>
        </p:nvSpPr>
        <p:spPr>
          <a:xfrm>
            <a:off x="687389" y="1266092"/>
            <a:ext cx="10834052" cy="5322032"/>
          </a:xfrm>
          <a:prstGeom prst="rect">
            <a:avLst/>
          </a:prstGeom>
          <a:noFill/>
          <a:ln>
            <a:noFill/>
          </a:ln>
        </p:spPr>
        <p:txBody>
          <a:bodyPr spcFirstLastPara="1" wrap="square" lIns="91425" tIns="45700" rIns="91425" bIns="45700" anchor="t" anchorCtr="0">
            <a:normAutofit/>
          </a:bodyPr>
          <a:lstStyle/>
          <a:p>
            <a:pPr marL="0" lvl="0" indent="0" algn="l" rtl="0">
              <a:lnSpc>
                <a:spcPct val="114000"/>
              </a:lnSpc>
              <a:spcBef>
                <a:spcPts val="0"/>
              </a:spcBef>
              <a:spcAft>
                <a:spcPts val="0"/>
              </a:spcAft>
              <a:buSzPts val="1400"/>
              <a:buNone/>
            </a:pPr>
            <a:r>
              <a:rPr lang="cs-CZ" sz="1600" b="1">
                <a:solidFill>
                  <a:schemeClr val="accent1"/>
                </a:solidFill>
                <a:latin typeface="Arial"/>
                <a:ea typeface="Arial"/>
                <a:cs typeface="Arial"/>
                <a:sym typeface="Arial"/>
              </a:rPr>
              <a:t>Potvrzení našeho pohledu</a:t>
            </a:r>
            <a:endParaRPr sz="1600" b="1">
              <a:solidFill>
                <a:schemeClr val="accent1"/>
              </a:solidFill>
              <a:latin typeface="Arial"/>
              <a:ea typeface="Arial"/>
              <a:cs typeface="Arial"/>
              <a:sym typeface="Arial"/>
            </a:endParaRPr>
          </a:p>
          <a:p>
            <a:pPr marL="0" lvl="0" indent="0" algn="l" rtl="0">
              <a:lnSpc>
                <a:spcPct val="114000"/>
              </a:lnSpc>
              <a:spcBef>
                <a:spcPts val="0"/>
              </a:spcBef>
              <a:spcAft>
                <a:spcPts val="0"/>
              </a:spcAft>
              <a:buClr>
                <a:schemeClr val="dk1"/>
              </a:buClr>
              <a:buSzPts val="1400"/>
              <a:buNone/>
            </a:pPr>
            <a:r>
              <a:rPr lang="cs-CZ">
                <a:latin typeface="Arial"/>
                <a:ea typeface="Arial"/>
                <a:cs typeface="Arial"/>
                <a:sym typeface="Arial"/>
              </a:rPr>
              <a:t>Tendence upřednostňovat a vybavovat si ty informace, které potvrzují nebo podporují naše předchozí přesvědčení nebo hodnoty (a podle toho i interpretovat události).</a:t>
            </a:r>
            <a:endParaRPr/>
          </a:p>
          <a:p>
            <a:pPr marL="1200150" lvl="1" indent="-285750" algn="l" rtl="0">
              <a:lnSpc>
                <a:spcPct val="114000"/>
              </a:lnSpc>
              <a:spcBef>
                <a:spcPts val="0"/>
              </a:spcBef>
              <a:spcAft>
                <a:spcPts val="0"/>
              </a:spcAft>
              <a:buClr>
                <a:schemeClr val="dk1"/>
              </a:buClr>
              <a:buSzPts val="2400"/>
              <a:buFont typeface="Arial"/>
              <a:buChar char="•"/>
            </a:pPr>
            <a:r>
              <a:rPr lang="cs-CZ" sz="1400">
                <a:latin typeface="Arial"/>
                <a:ea typeface="Arial"/>
                <a:cs typeface="Arial"/>
                <a:sym typeface="Arial"/>
              </a:rPr>
              <a:t>Např. pokud preferujeme absolventy určité školy, můžeme se v životopise dále soustředit pouze na ty části informací, které nám potvrzují, že jsou kvalitními kandidáty.</a:t>
            </a:r>
            <a:endParaRPr/>
          </a:p>
          <a:p>
            <a:pPr marL="0" lvl="0" indent="0" algn="l" rtl="0">
              <a:lnSpc>
                <a:spcPct val="114000"/>
              </a:lnSpc>
              <a:spcBef>
                <a:spcPts val="0"/>
              </a:spcBef>
              <a:spcAft>
                <a:spcPts val="0"/>
              </a:spcAft>
              <a:buSzPts val="1400"/>
              <a:buNone/>
            </a:pPr>
            <a:endParaRPr sz="1600">
              <a:latin typeface="Arial"/>
              <a:ea typeface="Arial"/>
              <a:cs typeface="Arial"/>
              <a:sym typeface="Arial"/>
            </a:endParaRPr>
          </a:p>
          <a:p>
            <a:pPr marL="0" lvl="0" indent="0" algn="l" rtl="0">
              <a:lnSpc>
                <a:spcPct val="114000"/>
              </a:lnSpc>
              <a:spcBef>
                <a:spcPts val="0"/>
              </a:spcBef>
              <a:spcAft>
                <a:spcPts val="0"/>
              </a:spcAft>
              <a:buSzPts val="1400"/>
              <a:buNone/>
            </a:pPr>
            <a:r>
              <a:rPr lang="cs-CZ" sz="1600" b="1">
                <a:solidFill>
                  <a:schemeClr val="accent1"/>
                </a:solidFill>
                <a:latin typeface="Arial"/>
                <a:ea typeface="Arial"/>
                <a:cs typeface="Arial"/>
                <a:sym typeface="Arial"/>
              </a:rPr>
              <a:t>První dojem</a:t>
            </a:r>
            <a:endParaRPr sz="1600" b="1">
              <a:solidFill>
                <a:schemeClr val="accent1"/>
              </a:solidFill>
              <a:latin typeface="Arial"/>
              <a:ea typeface="Arial"/>
              <a:cs typeface="Arial"/>
              <a:sym typeface="Arial"/>
            </a:endParaRPr>
          </a:p>
          <a:p>
            <a:pPr marL="285750" lvl="0" indent="-285750" algn="l" rtl="0">
              <a:lnSpc>
                <a:spcPct val="114000"/>
              </a:lnSpc>
              <a:spcBef>
                <a:spcPts val="0"/>
              </a:spcBef>
              <a:spcAft>
                <a:spcPts val="0"/>
              </a:spcAft>
              <a:buClr>
                <a:schemeClr val="dk1"/>
              </a:buClr>
              <a:buSzPts val="1400"/>
              <a:buFont typeface="Arial"/>
              <a:buChar char="•"/>
            </a:pPr>
            <a:r>
              <a:rPr lang="cs-CZ" b="1">
                <a:latin typeface="Arial"/>
                <a:ea typeface="Arial"/>
                <a:cs typeface="Arial"/>
                <a:sym typeface="Arial"/>
              </a:rPr>
              <a:t>Pozitivní první dojem (halo efekt) </a:t>
            </a:r>
            <a:r>
              <a:rPr lang="cs-CZ">
                <a:latin typeface="Arial"/>
                <a:ea typeface="Arial"/>
                <a:cs typeface="Arial"/>
                <a:sym typeface="Arial"/>
              </a:rPr>
              <a:t>- tendence tendence dívat se na osobu celkově </a:t>
            </a:r>
            <a:r>
              <a:rPr lang="cs-CZ" b="1">
                <a:latin typeface="Arial"/>
                <a:ea typeface="Arial"/>
                <a:cs typeface="Arial"/>
                <a:sym typeface="Arial"/>
              </a:rPr>
              <a:t>pozitivně </a:t>
            </a:r>
            <a:r>
              <a:rPr lang="cs-CZ">
                <a:latin typeface="Arial"/>
                <a:ea typeface="Arial"/>
                <a:cs typeface="Arial"/>
                <a:sym typeface="Arial"/>
              </a:rPr>
              <a:t>na základě jednoho aspektu vzhledu nebo charakteru. </a:t>
            </a:r>
            <a:endParaRPr/>
          </a:p>
          <a:p>
            <a:pPr marL="1200150" lvl="1" indent="-285750" algn="l" rtl="0">
              <a:lnSpc>
                <a:spcPct val="114000"/>
              </a:lnSpc>
              <a:spcBef>
                <a:spcPts val="0"/>
              </a:spcBef>
              <a:spcAft>
                <a:spcPts val="0"/>
              </a:spcAft>
              <a:buClr>
                <a:schemeClr val="dk1"/>
              </a:buClr>
              <a:buSzPts val="2400"/>
              <a:buFont typeface="Arial"/>
              <a:buChar char="•"/>
            </a:pPr>
            <a:r>
              <a:rPr lang="cs-CZ" sz="1400">
                <a:latin typeface="Arial"/>
                <a:ea typeface="Arial"/>
                <a:cs typeface="Arial"/>
                <a:sym typeface="Arial"/>
              </a:rPr>
              <a:t>Např. profesionální fotografie.</a:t>
            </a:r>
            <a:endParaRPr/>
          </a:p>
          <a:p>
            <a:pPr marL="914400" lvl="1" indent="0" algn="l" rtl="0">
              <a:lnSpc>
                <a:spcPct val="114000"/>
              </a:lnSpc>
              <a:spcBef>
                <a:spcPts val="0"/>
              </a:spcBef>
              <a:spcAft>
                <a:spcPts val="0"/>
              </a:spcAft>
              <a:buClr>
                <a:schemeClr val="dk1"/>
              </a:buClr>
              <a:buSzPts val="2400"/>
              <a:buNone/>
            </a:pPr>
            <a:endParaRPr sz="1400">
              <a:latin typeface="Arial"/>
              <a:ea typeface="Arial"/>
              <a:cs typeface="Arial"/>
              <a:sym typeface="Arial"/>
            </a:endParaRPr>
          </a:p>
          <a:p>
            <a:pPr marL="285750" lvl="0" indent="-285750" algn="l" rtl="0">
              <a:lnSpc>
                <a:spcPct val="114000"/>
              </a:lnSpc>
              <a:spcBef>
                <a:spcPts val="0"/>
              </a:spcBef>
              <a:spcAft>
                <a:spcPts val="0"/>
              </a:spcAft>
              <a:buClr>
                <a:schemeClr val="dk1"/>
              </a:buClr>
              <a:buSzPts val="1400"/>
              <a:buFont typeface="Arial"/>
              <a:buChar char="•"/>
            </a:pPr>
            <a:r>
              <a:rPr lang="cs-CZ" b="1">
                <a:latin typeface="Arial"/>
                <a:ea typeface="Arial"/>
                <a:cs typeface="Arial"/>
                <a:sym typeface="Arial"/>
              </a:rPr>
              <a:t>Negativní první dojem (horn efekt) </a:t>
            </a:r>
            <a:r>
              <a:rPr lang="cs-CZ">
                <a:latin typeface="Arial"/>
                <a:ea typeface="Arial"/>
                <a:cs typeface="Arial"/>
                <a:sym typeface="Arial"/>
              </a:rPr>
              <a:t>- tendence dívat se na osobu celkově </a:t>
            </a:r>
            <a:r>
              <a:rPr lang="cs-CZ" b="1">
                <a:latin typeface="Arial"/>
                <a:ea typeface="Arial"/>
                <a:cs typeface="Arial"/>
                <a:sym typeface="Arial"/>
              </a:rPr>
              <a:t>negativně</a:t>
            </a:r>
            <a:r>
              <a:rPr lang="cs-CZ">
                <a:latin typeface="Arial"/>
                <a:ea typeface="Arial"/>
                <a:cs typeface="Arial"/>
                <a:sym typeface="Arial"/>
              </a:rPr>
              <a:t> na základě jednoho aspektu vzhledu nebo charakteru.</a:t>
            </a:r>
            <a:endParaRPr/>
          </a:p>
          <a:p>
            <a:pPr marL="1200150" lvl="1" indent="-285750" algn="l" rtl="0">
              <a:lnSpc>
                <a:spcPct val="114000"/>
              </a:lnSpc>
              <a:spcBef>
                <a:spcPts val="0"/>
              </a:spcBef>
              <a:spcAft>
                <a:spcPts val="0"/>
              </a:spcAft>
              <a:buClr>
                <a:schemeClr val="dk1"/>
              </a:buClr>
              <a:buSzPts val="2400"/>
              <a:buFont typeface="Arial"/>
              <a:buChar char="•"/>
            </a:pPr>
            <a:r>
              <a:rPr lang="cs-CZ" sz="1400">
                <a:latin typeface="Arial"/>
                <a:ea typeface="Arial"/>
                <a:cs typeface="Arial"/>
                <a:sym typeface="Arial"/>
              </a:rPr>
              <a:t>Např. nepřehledný životopis.</a:t>
            </a:r>
            <a:endParaRPr/>
          </a:p>
          <a:p>
            <a:pPr marL="285750" lvl="0" indent="-196850" algn="l" rtl="0">
              <a:lnSpc>
                <a:spcPct val="114000"/>
              </a:lnSpc>
              <a:spcBef>
                <a:spcPts val="0"/>
              </a:spcBef>
              <a:spcAft>
                <a:spcPts val="0"/>
              </a:spcAft>
              <a:buClr>
                <a:schemeClr val="dk1"/>
              </a:buClr>
              <a:buSzPts val="1400"/>
              <a:buFont typeface="Arial"/>
              <a:buNone/>
            </a:pPr>
            <a:endParaRPr sz="1600">
              <a:latin typeface="Arial"/>
              <a:ea typeface="Arial"/>
              <a:cs typeface="Arial"/>
              <a:sym typeface="Arial"/>
            </a:endParaRPr>
          </a:p>
          <a:p>
            <a:pPr marL="0" lvl="0" indent="0" algn="just" rtl="0">
              <a:lnSpc>
                <a:spcPct val="114000"/>
              </a:lnSpc>
              <a:spcBef>
                <a:spcPts val="0"/>
              </a:spcBef>
              <a:spcAft>
                <a:spcPts val="0"/>
              </a:spcAft>
              <a:buSzPts val="1400"/>
              <a:buNone/>
            </a:pPr>
            <a:r>
              <a:rPr lang="cs-CZ" b="1">
                <a:solidFill>
                  <a:schemeClr val="accent1"/>
                </a:solidFill>
                <a:latin typeface="Arial"/>
                <a:ea typeface="Arial"/>
                <a:cs typeface="Arial"/>
                <a:sym typeface="Arial"/>
              </a:rPr>
              <a:t>Heuristika emotivity</a:t>
            </a:r>
            <a:endParaRPr b="1">
              <a:solidFill>
                <a:schemeClr val="accent1"/>
              </a:solidFill>
              <a:latin typeface="Arial"/>
              <a:ea typeface="Arial"/>
              <a:cs typeface="Arial"/>
              <a:sym typeface="Arial"/>
            </a:endParaRPr>
          </a:p>
          <a:p>
            <a:pPr marL="0" lvl="0" indent="0" algn="just" rtl="0">
              <a:lnSpc>
                <a:spcPct val="114000"/>
              </a:lnSpc>
              <a:spcBef>
                <a:spcPts val="0"/>
              </a:spcBef>
              <a:spcAft>
                <a:spcPts val="0"/>
              </a:spcAft>
              <a:buClr>
                <a:schemeClr val="dk1"/>
              </a:buClr>
              <a:buSzPts val="1400"/>
              <a:buNone/>
            </a:pPr>
            <a:r>
              <a:rPr lang="cs-CZ">
                <a:solidFill>
                  <a:schemeClr val="dk1"/>
                </a:solidFill>
                <a:latin typeface="Arial"/>
                <a:ea typeface="Arial"/>
                <a:cs typeface="Arial"/>
                <a:sym typeface="Arial"/>
              </a:rPr>
              <a:t>Tendence spoléhat se spíše na naše emoce než na fakta a dělat závěry o schopnostech kandidáta, aniž bychom nejprve pečlivě prozkoumali všechny informace a zdroje.</a:t>
            </a:r>
            <a:endParaRPr/>
          </a:p>
          <a:p>
            <a:pPr marL="1200150" lvl="1" indent="-285750" algn="just" rtl="0">
              <a:lnSpc>
                <a:spcPct val="114000"/>
              </a:lnSpc>
              <a:spcBef>
                <a:spcPts val="0"/>
              </a:spcBef>
              <a:spcAft>
                <a:spcPts val="0"/>
              </a:spcAft>
              <a:buClr>
                <a:schemeClr val="dk1"/>
              </a:buClr>
              <a:buSzPts val="2400"/>
              <a:buFont typeface="Arial"/>
              <a:buChar char="•"/>
            </a:pPr>
            <a:r>
              <a:rPr lang="cs-CZ" sz="1400">
                <a:latin typeface="Arial"/>
                <a:ea typeface="Arial"/>
                <a:cs typeface="Arial"/>
                <a:sym typeface="Arial"/>
              </a:rPr>
              <a:t>Např. když si životopisy pročítáme naštvaní a necháme se emocí strhnout a ovlivníme tak svůj pohled na kandidáta.</a:t>
            </a:r>
            <a:endParaRPr sz="1400">
              <a:latin typeface="Arial"/>
              <a:ea typeface="Arial"/>
              <a:cs typeface="Arial"/>
              <a:sym typeface="Arial"/>
            </a:endParaRPr>
          </a:p>
        </p:txBody>
      </p:sp>
      <p:pic>
        <p:nvPicPr>
          <p:cNvPr id="1183" name="Google Shape;1183;p37" descr="Obsah obrázku text, Písmo, logo&#10;&#10;Popis byl vytvořen automaticky"/>
          <p:cNvPicPr preferRelativeResize="0"/>
          <p:nvPr/>
        </p:nvPicPr>
        <p:blipFill rotWithShape="1">
          <a:blip r:embed="rId3">
            <a:alphaModFix/>
          </a:blip>
          <a:srcRect/>
          <a:stretch/>
        </p:blipFill>
        <p:spPr>
          <a:xfrm>
            <a:off x="7943850" y="338271"/>
            <a:ext cx="4248150" cy="797995"/>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1187"/>
        <p:cNvGrpSpPr/>
        <p:nvPr/>
      </p:nvGrpSpPr>
      <p:grpSpPr>
        <a:xfrm>
          <a:off x="0" y="0"/>
          <a:ext cx="0" cy="0"/>
          <a:chOff x="0" y="0"/>
          <a:chExt cx="0" cy="0"/>
        </a:xfrm>
      </p:grpSpPr>
      <p:sp>
        <p:nvSpPr>
          <p:cNvPr id="1188" name="Google Shape;1188;p38"/>
          <p:cNvSpPr txBox="1">
            <a:spLocks noGrp="1"/>
          </p:cNvSpPr>
          <p:nvPr>
            <p:ph type="body" idx="1"/>
          </p:nvPr>
        </p:nvSpPr>
        <p:spPr>
          <a:xfrm>
            <a:off x="687341" y="269876"/>
            <a:ext cx="4607469" cy="413816"/>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Clr>
                <a:schemeClr val="dk1"/>
              </a:buClr>
              <a:buSzPts val="2100"/>
              <a:buNone/>
            </a:pPr>
            <a:r>
              <a:rPr lang="cs-CZ"/>
              <a:t>PŘÍKLADY ZKRESLENÍ ÚSUDKU</a:t>
            </a:r>
            <a:endParaRPr/>
          </a:p>
        </p:txBody>
      </p:sp>
      <p:sp>
        <p:nvSpPr>
          <p:cNvPr id="1189" name="Google Shape;1189;p38"/>
          <p:cNvSpPr txBox="1">
            <a:spLocks noGrp="1"/>
          </p:cNvSpPr>
          <p:nvPr>
            <p:ph type="body" idx="2"/>
          </p:nvPr>
        </p:nvSpPr>
        <p:spPr>
          <a:xfrm>
            <a:off x="687341" y="683692"/>
            <a:ext cx="4607469" cy="452574"/>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800"/>
              <a:buNone/>
            </a:pPr>
            <a:r>
              <a:rPr lang="cs-CZ" sz="1600">
                <a:latin typeface="Arial"/>
                <a:ea typeface="Arial"/>
                <a:cs typeface="Arial"/>
                <a:sym typeface="Arial"/>
              </a:rPr>
              <a:t>Při čtení životopisů</a:t>
            </a:r>
            <a:endParaRPr/>
          </a:p>
          <a:p>
            <a:pPr marL="0" lvl="0" indent="0" algn="l" rtl="0">
              <a:lnSpc>
                <a:spcPct val="100000"/>
              </a:lnSpc>
              <a:spcBef>
                <a:spcPts val="0"/>
              </a:spcBef>
              <a:spcAft>
                <a:spcPts val="0"/>
              </a:spcAft>
              <a:buSzPts val="1800"/>
              <a:buNone/>
            </a:pPr>
            <a:endParaRPr sz="1600">
              <a:latin typeface="Arial"/>
              <a:ea typeface="Arial"/>
              <a:cs typeface="Arial"/>
              <a:sym typeface="Arial"/>
            </a:endParaRPr>
          </a:p>
        </p:txBody>
      </p:sp>
      <p:sp>
        <p:nvSpPr>
          <p:cNvPr id="1190" name="Google Shape;1190;p38"/>
          <p:cNvSpPr txBox="1">
            <a:spLocks noGrp="1"/>
          </p:cNvSpPr>
          <p:nvPr>
            <p:ph type="body" idx="3"/>
          </p:nvPr>
        </p:nvSpPr>
        <p:spPr>
          <a:xfrm>
            <a:off x="687389" y="1266092"/>
            <a:ext cx="10834052" cy="5001846"/>
          </a:xfrm>
          <a:prstGeom prst="rect">
            <a:avLst/>
          </a:prstGeom>
          <a:noFill/>
          <a:ln>
            <a:noFill/>
          </a:ln>
        </p:spPr>
        <p:txBody>
          <a:bodyPr spcFirstLastPara="1" wrap="square" lIns="91425" tIns="45700" rIns="91425" bIns="45700" anchor="t" anchorCtr="0">
            <a:normAutofit/>
          </a:bodyPr>
          <a:lstStyle/>
          <a:p>
            <a:pPr marL="0" lvl="0" indent="0" algn="just" rtl="0">
              <a:lnSpc>
                <a:spcPct val="114000"/>
              </a:lnSpc>
              <a:spcBef>
                <a:spcPts val="0"/>
              </a:spcBef>
              <a:spcAft>
                <a:spcPts val="0"/>
              </a:spcAft>
              <a:buSzPts val="1400"/>
              <a:buNone/>
            </a:pPr>
            <a:r>
              <a:rPr lang="cs-CZ" sz="1600" b="1">
                <a:solidFill>
                  <a:schemeClr val="accent1"/>
                </a:solidFill>
                <a:latin typeface="Arial"/>
                <a:ea typeface="Arial"/>
                <a:cs typeface="Arial"/>
                <a:sym typeface="Arial"/>
              </a:rPr>
              <a:t>Podobnost nám samým (like me)</a:t>
            </a:r>
            <a:endParaRPr sz="1600" b="1">
              <a:solidFill>
                <a:schemeClr val="accent1"/>
              </a:solidFill>
              <a:latin typeface="Arial"/>
              <a:ea typeface="Arial"/>
              <a:cs typeface="Arial"/>
              <a:sym typeface="Arial"/>
            </a:endParaRPr>
          </a:p>
          <a:p>
            <a:pPr marL="0" lvl="0" indent="0" algn="l" rtl="0">
              <a:lnSpc>
                <a:spcPct val="114000"/>
              </a:lnSpc>
              <a:spcBef>
                <a:spcPts val="0"/>
              </a:spcBef>
              <a:spcAft>
                <a:spcPts val="0"/>
              </a:spcAft>
              <a:buClr>
                <a:schemeClr val="dk1"/>
              </a:buClr>
              <a:buSzPts val="1400"/>
              <a:buNone/>
            </a:pPr>
            <a:r>
              <a:rPr lang="cs-CZ">
                <a:latin typeface="Arial"/>
                <a:ea typeface="Arial"/>
                <a:cs typeface="Arial"/>
                <a:sym typeface="Arial"/>
              </a:rPr>
              <a:t>Tendence upřednostňovat kandidáty, o kterých se domníváme, že jsou jako my nebo mají podobné rysy nebo vlastnosti jako my.</a:t>
            </a:r>
            <a:endParaRPr/>
          </a:p>
          <a:p>
            <a:pPr marL="1200150" lvl="1" indent="-285750" algn="l" rtl="0">
              <a:lnSpc>
                <a:spcPct val="114000"/>
              </a:lnSpc>
              <a:spcBef>
                <a:spcPts val="0"/>
              </a:spcBef>
              <a:spcAft>
                <a:spcPts val="0"/>
              </a:spcAft>
              <a:buClr>
                <a:schemeClr val="dk1"/>
              </a:buClr>
              <a:buSzPts val="2400"/>
              <a:buFont typeface="Arial"/>
              <a:buChar char="•"/>
            </a:pPr>
            <a:r>
              <a:rPr lang="cs-CZ" sz="1400">
                <a:latin typeface="Arial"/>
                <a:ea typeface="Arial"/>
                <a:cs typeface="Arial"/>
                <a:sym typeface="Arial"/>
              </a:rPr>
              <a:t>Např. kandidát se stejnými koníčky či pracující dříve ve stejné společnosti jako my.</a:t>
            </a:r>
            <a:endParaRPr sz="1400">
              <a:latin typeface="Arial"/>
              <a:ea typeface="Arial"/>
              <a:cs typeface="Arial"/>
              <a:sym typeface="Arial"/>
            </a:endParaRPr>
          </a:p>
          <a:p>
            <a:pPr marL="0" lvl="0" indent="0" algn="just" rtl="0">
              <a:lnSpc>
                <a:spcPct val="114000"/>
              </a:lnSpc>
              <a:spcBef>
                <a:spcPts val="0"/>
              </a:spcBef>
              <a:spcAft>
                <a:spcPts val="0"/>
              </a:spcAft>
              <a:buSzPts val="1400"/>
              <a:buNone/>
            </a:pPr>
            <a:endParaRPr sz="1600" b="1">
              <a:solidFill>
                <a:schemeClr val="accent1"/>
              </a:solidFill>
              <a:latin typeface="Arial"/>
              <a:ea typeface="Arial"/>
              <a:cs typeface="Arial"/>
              <a:sym typeface="Arial"/>
            </a:endParaRPr>
          </a:p>
          <a:p>
            <a:pPr marL="0" lvl="0" indent="0" algn="just" rtl="0">
              <a:lnSpc>
                <a:spcPct val="114000"/>
              </a:lnSpc>
              <a:spcBef>
                <a:spcPts val="0"/>
              </a:spcBef>
              <a:spcAft>
                <a:spcPts val="0"/>
              </a:spcAft>
              <a:buSzPts val="1400"/>
              <a:buNone/>
            </a:pPr>
            <a:r>
              <a:rPr lang="cs-CZ" sz="1600" b="1">
                <a:solidFill>
                  <a:schemeClr val="accent1"/>
                </a:solidFill>
                <a:latin typeface="Arial"/>
                <a:ea typeface="Arial"/>
                <a:cs typeface="Arial"/>
                <a:sym typeface="Arial"/>
              </a:rPr>
              <a:t>Ilusorní korelace (stereotypy)</a:t>
            </a:r>
            <a:endParaRPr sz="1600" b="1">
              <a:solidFill>
                <a:schemeClr val="accent1"/>
              </a:solidFill>
              <a:latin typeface="Arial"/>
              <a:ea typeface="Arial"/>
              <a:cs typeface="Arial"/>
              <a:sym typeface="Arial"/>
            </a:endParaRPr>
          </a:p>
          <a:p>
            <a:pPr marL="0" lvl="0" indent="0" algn="just" rtl="0">
              <a:lnSpc>
                <a:spcPct val="114000"/>
              </a:lnSpc>
              <a:spcBef>
                <a:spcPts val="0"/>
              </a:spcBef>
              <a:spcAft>
                <a:spcPts val="0"/>
              </a:spcAft>
              <a:buSzPts val="1400"/>
              <a:buNone/>
            </a:pPr>
            <a:r>
              <a:rPr lang="cs-CZ">
                <a:solidFill>
                  <a:schemeClr val="dk1"/>
                </a:solidFill>
                <a:latin typeface="Arial"/>
                <a:ea typeface="Arial"/>
                <a:cs typeface="Arial"/>
                <a:sym typeface="Arial"/>
              </a:rPr>
              <a:t>Tendence věřit, že existuje vztah mezi dvěma proměnnými, který ve skutečnosti není prokázán. To vede k domněnkám a k náhodným otázkám, které nemají žádný význam pro mapování schopností vykonávat vybranou práci).</a:t>
            </a:r>
            <a:endParaRPr/>
          </a:p>
          <a:p>
            <a:pPr marL="1200150" lvl="1" indent="-285750" algn="just" rtl="0">
              <a:lnSpc>
                <a:spcPct val="114000"/>
              </a:lnSpc>
              <a:spcBef>
                <a:spcPts val="0"/>
              </a:spcBef>
              <a:spcAft>
                <a:spcPts val="0"/>
              </a:spcAft>
              <a:buSzPts val="2400"/>
              <a:buFont typeface="Arial"/>
              <a:buChar char="•"/>
            </a:pPr>
            <a:r>
              <a:rPr lang="cs-CZ" sz="1400">
                <a:solidFill>
                  <a:schemeClr val="dk1"/>
                </a:solidFill>
                <a:latin typeface="Arial"/>
                <a:ea typeface="Arial"/>
                <a:cs typeface="Arial"/>
                <a:sym typeface="Arial"/>
              </a:rPr>
              <a:t>Např. to, odkud pochází nebo jakého je pohlaví nemá souvislost s pracovním výkonem. </a:t>
            </a:r>
            <a:endParaRPr>
              <a:solidFill>
                <a:schemeClr val="dk1"/>
              </a:solidFill>
              <a:latin typeface="Arial"/>
              <a:ea typeface="Arial"/>
              <a:cs typeface="Arial"/>
              <a:sym typeface="Arial"/>
            </a:endParaRPr>
          </a:p>
          <a:p>
            <a:pPr marL="285750" lvl="0" indent="-196850" algn="just" rtl="0">
              <a:lnSpc>
                <a:spcPct val="114000"/>
              </a:lnSpc>
              <a:spcBef>
                <a:spcPts val="0"/>
              </a:spcBef>
              <a:spcAft>
                <a:spcPts val="0"/>
              </a:spcAft>
              <a:buSzPts val="1400"/>
              <a:buFont typeface="Arial"/>
              <a:buNone/>
            </a:pPr>
            <a:endParaRPr sz="1600">
              <a:solidFill>
                <a:srgbClr val="5B6670"/>
              </a:solidFill>
              <a:latin typeface="Arial"/>
              <a:ea typeface="Arial"/>
              <a:cs typeface="Arial"/>
              <a:sym typeface="Arial"/>
            </a:endParaRPr>
          </a:p>
          <a:p>
            <a:pPr marL="0" lvl="0" indent="0" algn="just" rtl="0">
              <a:lnSpc>
                <a:spcPct val="114000"/>
              </a:lnSpc>
              <a:spcBef>
                <a:spcPts val="0"/>
              </a:spcBef>
              <a:spcAft>
                <a:spcPts val="0"/>
              </a:spcAft>
              <a:buSzPts val="1400"/>
              <a:buNone/>
            </a:pPr>
            <a:r>
              <a:rPr lang="cs-CZ" sz="1600" b="1">
                <a:solidFill>
                  <a:schemeClr val="accent1"/>
                </a:solidFill>
                <a:latin typeface="Arial"/>
                <a:ea typeface="Arial"/>
                <a:cs typeface="Arial"/>
                <a:sym typeface="Arial"/>
              </a:rPr>
              <a:t>Kontrast</a:t>
            </a:r>
            <a:endParaRPr sz="1600" b="1">
              <a:solidFill>
                <a:schemeClr val="accent1"/>
              </a:solidFill>
              <a:latin typeface="Arial"/>
              <a:ea typeface="Arial"/>
              <a:cs typeface="Arial"/>
              <a:sym typeface="Arial"/>
            </a:endParaRPr>
          </a:p>
          <a:p>
            <a:pPr marL="0" lvl="0" indent="0" algn="just" rtl="0">
              <a:lnSpc>
                <a:spcPct val="114000"/>
              </a:lnSpc>
              <a:spcBef>
                <a:spcPts val="0"/>
              </a:spcBef>
              <a:spcAft>
                <a:spcPts val="0"/>
              </a:spcAft>
              <a:buSzPts val="1400"/>
              <a:buNone/>
            </a:pPr>
            <a:r>
              <a:rPr lang="cs-CZ">
                <a:solidFill>
                  <a:schemeClr val="dk1"/>
                </a:solidFill>
                <a:latin typeface="Arial"/>
                <a:ea typeface="Arial"/>
                <a:cs typeface="Arial"/>
                <a:sym typeface="Arial"/>
              </a:rPr>
              <a:t>Tendence porovnávat kandidáty mezi sebou – porovnáváni by měli být vždy vůči kritériím a požadavkům na pozici nikoliv vůči tomu, jak jdou za sebou. Nejlepší kandidát neznamená nejvhodnější pro obsazovanou pozici.</a:t>
            </a:r>
            <a:endParaRPr>
              <a:solidFill>
                <a:schemeClr val="dk1"/>
              </a:solidFill>
            </a:endParaRPr>
          </a:p>
          <a:p>
            <a:pPr marL="0" lvl="0" indent="0" algn="just" rtl="0">
              <a:lnSpc>
                <a:spcPct val="114000"/>
              </a:lnSpc>
              <a:spcBef>
                <a:spcPts val="0"/>
              </a:spcBef>
              <a:spcAft>
                <a:spcPts val="0"/>
              </a:spcAft>
              <a:buSzPts val="1400"/>
              <a:buNone/>
            </a:pPr>
            <a:endParaRPr sz="1600" b="1">
              <a:solidFill>
                <a:srgbClr val="89DC65"/>
              </a:solidFill>
              <a:latin typeface="Arial"/>
              <a:ea typeface="Arial"/>
              <a:cs typeface="Arial"/>
              <a:sym typeface="Arial"/>
            </a:endParaRPr>
          </a:p>
          <a:p>
            <a:pPr marL="0" lvl="0" indent="0" algn="just" rtl="0">
              <a:lnSpc>
                <a:spcPct val="114285"/>
              </a:lnSpc>
              <a:spcBef>
                <a:spcPts val="0"/>
              </a:spcBef>
              <a:spcAft>
                <a:spcPts val="0"/>
              </a:spcAft>
              <a:buSzPts val="1400"/>
              <a:buNone/>
            </a:pPr>
            <a:r>
              <a:rPr lang="cs-CZ" sz="1600" b="1">
                <a:solidFill>
                  <a:schemeClr val="accent1"/>
                </a:solidFill>
                <a:latin typeface="Arial"/>
                <a:ea typeface="Arial"/>
                <a:cs typeface="Arial"/>
                <a:sym typeface="Arial"/>
              </a:rPr>
              <a:t>Forerův efekt</a:t>
            </a:r>
            <a:endParaRPr sz="1600" b="1">
              <a:solidFill>
                <a:schemeClr val="accent1"/>
              </a:solidFill>
              <a:latin typeface="Arial"/>
              <a:ea typeface="Arial"/>
              <a:cs typeface="Arial"/>
              <a:sym typeface="Arial"/>
            </a:endParaRPr>
          </a:p>
          <a:p>
            <a:pPr marL="0" lvl="0" indent="0" algn="just" rtl="0">
              <a:lnSpc>
                <a:spcPct val="114285"/>
              </a:lnSpc>
              <a:spcBef>
                <a:spcPts val="0"/>
              </a:spcBef>
              <a:spcAft>
                <a:spcPts val="0"/>
              </a:spcAft>
              <a:buSzPts val="1400"/>
              <a:buNone/>
            </a:pPr>
            <a:r>
              <a:rPr lang="cs-CZ">
                <a:solidFill>
                  <a:schemeClr val="dk1"/>
                </a:solidFill>
                <a:latin typeface="Arial"/>
                <a:ea typeface="Arial"/>
                <a:cs typeface="Arial"/>
                <a:sym typeface="Arial"/>
              </a:rPr>
              <a:t>Tendence vnímat obecné a vágní tvrzení jako přesně šité na míru. </a:t>
            </a:r>
            <a:endParaRPr/>
          </a:p>
          <a:p>
            <a:pPr marL="1162050" lvl="1" indent="-285750" algn="just" rtl="0">
              <a:lnSpc>
                <a:spcPct val="90000"/>
              </a:lnSpc>
              <a:spcBef>
                <a:spcPts val="0"/>
              </a:spcBef>
              <a:spcAft>
                <a:spcPts val="0"/>
              </a:spcAft>
              <a:buSzPts val="2400"/>
              <a:buFont typeface="Arial"/>
              <a:buChar char="•"/>
            </a:pPr>
            <a:r>
              <a:rPr lang="cs-CZ" sz="1400">
                <a:solidFill>
                  <a:schemeClr val="dk1"/>
                </a:solidFill>
                <a:latin typeface="Arial"/>
                <a:ea typeface="Arial"/>
                <a:cs typeface="Arial"/>
                <a:sym typeface="Arial"/>
              </a:rPr>
              <a:t>Vágní popis minulé pracovní pozice přesně odpovídá i tomu, co by dělal u nás.</a:t>
            </a:r>
            <a:endParaRPr sz="1400">
              <a:solidFill>
                <a:schemeClr val="dk1"/>
              </a:solidFill>
              <a:latin typeface="Arial"/>
              <a:ea typeface="Arial"/>
              <a:cs typeface="Arial"/>
              <a:sym typeface="Arial"/>
            </a:endParaRPr>
          </a:p>
          <a:p>
            <a:pPr marL="0" lvl="0" indent="0" algn="just" rtl="0">
              <a:lnSpc>
                <a:spcPct val="114000"/>
              </a:lnSpc>
              <a:spcBef>
                <a:spcPts val="0"/>
              </a:spcBef>
              <a:spcAft>
                <a:spcPts val="0"/>
              </a:spcAft>
              <a:buSzPts val="1400"/>
              <a:buNone/>
            </a:pPr>
            <a:endParaRPr sz="1400" b="1">
              <a:solidFill>
                <a:srgbClr val="89DC65"/>
              </a:solidFill>
              <a:latin typeface="Arial"/>
              <a:ea typeface="Arial"/>
              <a:cs typeface="Arial"/>
              <a:sym typeface="Arial"/>
            </a:endParaRPr>
          </a:p>
          <a:p>
            <a:pPr marL="0" lvl="0" indent="0" algn="l" rtl="0">
              <a:lnSpc>
                <a:spcPct val="114000"/>
              </a:lnSpc>
              <a:spcBef>
                <a:spcPts val="0"/>
              </a:spcBef>
              <a:spcAft>
                <a:spcPts val="0"/>
              </a:spcAft>
              <a:buSzPts val="1400"/>
              <a:buNone/>
            </a:pPr>
            <a:endParaRPr sz="1400">
              <a:solidFill>
                <a:srgbClr val="4D5156"/>
              </a:solidFill>
              <a:latin typeface="Arial"/>
              <a:ea typeface="Arial"/>
              <a:cs typeface="Arial"/>
              <a:sym typeface="Arial"/>
            </a:endParaRPr>
          </a:p>
          <a:p>
            <a:pPr marL="0" lvl="0" indent="0" algn="l" rtl="0">
              <a:lnSpc>
                <a:spcPct val="114000"/>
              </a:lnSpc>
              <a:spcBef>
                <a:spcPts val="0"/>
              </a:spcBef>
              <a:spcAft>
                <a:spcPts val="0"/>
              </a:spcAft>
              <a:buSzPts val="1400"/>
              <a:buNone/>
            </a:pPr>
            <a:endParaRPr sz="1400">
              <a:latin typeface="Arial"/>
              <a:ea typeface="Arial"/>
              <a:cs typeface="Arial"/>
              <a:sym typeface="Arial"/>
            </a:endParaRPr>
          </a:p>
          <a:p>
            <a:pPr marL="285750" lvl="0" indent="-196850" algn="just" rtl="0">
              <a:lnSpc>
                <a:spcPct val="114000"/>
              </a:lnSpc>
              <a:spcBef>
                <a:spcPts val="0"/>
              </a:spcBef>
              <a:spcAft>
                <a:spcPts val="0"/>
              </a:spcAft>
              <a:buSzPts val="1400"/>
              <a:buFont typeface="Arial"/>
              <a:buNone/>
            </a:pPr>
            <a:endParaRPr sz="1400">
              <a:solidFill>
                <a:srgbClr val="5B6670"/>
              </a:solidFill>
              <a:latin typeface="Arial"/>
              <a:ea typeface="Arial"/>
              <a:cs typeface="Arial"/>
              <a:sym typeface="Arial"/>
            </a:endParaRPr>
          </a:p>
          <a:p>
            <a:pPr marL="0" lvl="0" indent="0" algn="just" rtl="0">
              <a:lnSpc>
                <a:spcPct val="114000"/>
              </a:lnSpc>
              <a:spcBef>
                <a:spcPts val="0"/>
              </a:spcBef>
              <a:spcAft>
                <a:spcPts val="0"/>
              </a:spcAft>
              <a:buSzPts val="1400"/>
              <a:buNone/>
            </a:pPr>
            <a:endParaRPr sz="1400">
              <a:solidFill>
                <a:srgbClr val="4D5156"/>
              </a:solidFill>
              <a:latin typeface="Arial"/>
              <a:ea typeface="Arial"/>
              <a:cs typeface="Arial"/>
              <a:sym typeface="Arial"/>
            </a:endParaRPr>
          </a:p>
          <a:p>
            <a:pPr marL="285750" lvl="0" indent="-196850" algn="l" rtl="0">
              <a:lnSpc>
                <a:spcPct val="114000"/>
              </a:lnSpc>
              <a:spcBef>
                <a:spcPts val="0"/>
              </a:spcBef>
              <a:spcAft>
                <a:spcPts val="0"/>
              </a:spcAft>
              <a:buSzPts val="1400"/>
              <a:buFont typeface="Arial"/>
              <a:buNone/>
            </a:pPr>
            <a:endParaRPr sz="1400">
              <a:solidFill>
                <a:srgbClr val="4D5156"/>
              </a:solidFill>
              <a:latin typeface="Arial"/>
              <a:ea typeface="Arial"/>
              <a:cs typeface="Arial"/>
              <a:sym typeface="Arial"/>
            </a:endParaRPr>
          </a:p>
          <a:p>
            <a:pPr marL="0" lvl="0" indent="0" algn="l" rtl="0">
              <a:lnSpc>
                <a:spcPct val="114000"/>
              </a:lnSpc>
              <a:spcBef>
                <a:spcPts val="0"/>
              </a:spcBef>
              <a:spcAft>
                <a:spcPts val="0"/>
              </a:spcAft>
              <a:buSzPts val="1400"/>
              <a:buNone/>
            </a:pPr>
            <a:endParaRPr sz="1400">
              <a:latin typeface="Arial"/>
              <a:ea typeface="Arial"/>
              <a:cs typeface="Arial"/>
              <a:sym typeface="Arial"/>
            </a:endParaRPr>
          </a:p>
          <a:p>
            <a:pPr marL="0" lvl="0" indent="0" algn="l" rtl="0">
              <a:lnSpc>
                <a:spcPct val="114000"/>
              </a:lnSpc>
              <a:spcBef>
                <a:spcPts val="0"/>
              </a:spcBef>
              <a:spcAft>
                <a:spcPts val="0"/>
              </a:spcAft>
              <a:buSzPts val="1400"/>
              <a:buNone/>
            </a:pPr>
            <a:endParaRPr/>
          </a:p>
        </p:txBody>
      </p:sp>
      <p:pic>
        <p:nvPicPr>
          <p:cNvPr id="1191" name="Google Shape;1191;p38" descr="Obsah obrázku text, Písmo, logo&#10;&#10;Popis byl vytvořen automaticky"/>
          <p:cNvPicPr preferRelativeResize="0"/>
          <p:nvPr/>
        </p:nvPicPr>
        <p:blipFill rotWithShape="1">
          <a:blip r:embed="rId3">
            <a:alphaModFix/>
          </a:blip>
          <a:srcRect/>
          <a:stretch/>
        </p:blipFill>
        <p:spPr>
          <a:xfrm>
            <a:off x="7943850" y="338271"/>
            <a:ext cx="4248150" cy="797995"/>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860"/>
        <p:cNvGrpSpPr/>
        <p:nvPr/>
      </p:nvGrpSpPr>
      <p:grpSpPr>
        <a:xfrm>
          <a:off x="0" y="0"/>
          <a:ext cx="0" cy="0"/>
          <a:chOff x="0" y="0"/>
          <a:chExt cx="0" cy="0"/>
        </a:xfrm>
      </p:grpSpPr>
      <p:sp>
        <p:nvSpPr>
          <p:cNvPr id="861" name="Google Shape;861;p3"/>
          <p:cNvSpPr txBox="1">
            <a:spLocks noGrp="1"/>
          </p:cNvSpPr>
          <p:nvPr>
            <p:ph type="body" idx="1"/>
          </p:nvPr>
        </p:nvSpPr>
        <p:spPr>
          <a:xfrm>
            <a:off x="365125" y="269876"/>
            <a:ext cx="2343241" cy="452574"/>
          </a:xfrm>
          <a:prstGeom prst="rect">
            <a:avLst/>
          </a:prstGeom>
          <a:noFill/>
          <a:ln>
            <a:noFill/>
          </a:ln>
        </p:spPr>
        <p:txBody>
          <a:bodyPr spcFirstLastPara="1" wrap="square" lIns="91425" tIns="45700" rIns="91425" bIns="45700" anchor="t" anchorCtr="0">
            <a:normAutofit fontScale="92500" lnSpcReduction="10000"/>
          </a:bodyPr>
          <a:lstStyle/>
          <a:p>
            <a:pPr marL="457200" lvl="0" indent="-228600" algn="l" rtl="0">
              <a:lnSpc>
                <a:spcPct val="100000"/>
              </a:lnSpc>
              <a:spcBef>
                <a:spcPts val="0"/>
              </a:spcBef>
              <a:spcAft>
                <a:spcPts val="0"/>
              </a:spcAft>
              <a:buClr>
                <a:schemeClr val="lt1"/>
              </a:buClr>
              <a:buSzPct val="108108"/>
              <a:buNone/>
            </a:pPr>
            <a:endParaRPr/>
          </a:p>
        </p:txBody>
      </p:sp>
      <p:sp>
        <p:nvSpPr>
          <p:cNvPr id="862" name="Google Shape;862;p3"/>
          <p:cNvSpPr txBox="1">
            <a:spLocks noGrp="1"/>
          </p:cNvSpPr>
          <p:nvPr>
            <p:ph type="body" idx="2"/>
          </p:nvPr>
        </p:nvSpPr>
        <p:spPr>
          <a:xfrm>
            <a:off x="3510099" y="1168556"/>
            <a:ext cx="7258306" cy="444500"/>
          </a:xfrm>
          <a:prstGeom prst="rect">
            <a:avLst/>
          </a:prstGeom>
          <a:noFill/>
          <a:ln>
            <a:noFill/>
          </a:ln>
        </p:spPr>
        <p:txBody>
          <a:bodyPr spcFirstLastPara="1" wrap="square" lIns="91425" tIns="45700" rIns="91425" bIns="45700" anchor="t" anchorCtr="0">
            <a:normAutofit fontScale="92500" lnSpcReduction="20000"/>
          </a:bodyPr>
          <a:lstStyle/>
          <a:p>
            <a:pPr marL="457200" lvl="0" indent="-228600" algn="l" rtl="0">
              <a:lnSpc>
                <a:spcPct val="90000"/>
              </a:lnSpc>
              <a:spcBef>
                <a:spcPts val="1000"/>
              </a:spcBef>
              <a:spcAft>
                <a:spcPts val="0"/>
              </a:spcAft>
              <a:buClr>
                <a:schemeClr val="dk1"/>
              </a:buClr>
              <a:buSzPct val="108108"/>
              <a:buNone/>
            </a:pPr>
            <a:r>
              <a:rPr lang="cs-CZ"/>
              <a:t>VIZE – MISE – CÍLE</a:t>
            </a:r>
            <a:endParaRPr/>
          </a:p>
        </p:txBody>
      </p:sp>
      <p:sp>
        <p:nvSpPr>
          <p:cNvPr id="863" name="Google Shape;863;p3"/>
          <p:cNvSpPr txBox="1">
            <a:spLocks noGrp="1"/>
          </p:cNvSpPr>
          <p:nvPr>
            <p:ph type="body" idx="3"/>
          </p:nvPr>
        </p:nvSpPr>
        <p:spPr>
          <a:xfrm>
            <a:off x="3510099" y="2173747"/>
            <a:ext cx="7258306" cy="444500"/>
          </a:xfrm>
          <a:prstGeom prst="rect">
            <a:avLst/>
          </a:prstGeom>
          <a:noFill/>
          <a:ln>
            <a:noFill/>
          </a:ln>
        </p:spPr>
        <p:txBody>
          <a:bodyPr spcFirstLastPara="1" wrap="square" lIns="91425" tIns="45700" rIns="91425" bIns="45700" anchor="t" anchorCtr="0">
            <a:normAutofit fontScale="92500" lnSpcReduction="20000"/>
          </a:bodyPr>
          <a:lstStyle/>
          <a:p>
            <a:pPr marL="457200" lvl="0" indent="-228600" algn="l" rtl="0">
              <a:lnSpc>
                <a:spcPct val="90000"/>
              </a:lnSpc>
              <a:spcBef>
                <a:spcPts val="1000"/>
              </a:spcBef>
              <a:spcAft>
                <a:spcPts val="0"/>
              </a:spcAft>
              <a:buClr>
                <a:schemeClr val="dk1"/>
              </a:buClr>
              <a:buSzPct val="108108"/>
              <a:buNone/>
            </a:pPr>
            <a:r>
              <a:rPr lang="cs-CZ"/>
              <a:t>TALENT AUDIT</a:t>
            </a:r>
            <a:endParaRPr/>
          </a:p>
        </p:txBody>
      </p:sp>
      <p:sp>
        <p:nvSpPr>
          <p:cNvPr id="864" name="Google Shape;864;p3"/>
          <p:cNvSpPr txBox="1">
            <a:spLocks noGrp="1"/>
          </p:cNvSpPr>
          <p:nvPr>
            <p:ph type="body" idx="4"/>
          </p:nvPr>
        </p:nvSpPr>
        <p:spPr>
          <a:xfrm>
            <a:off x="3510099" y="3166301"/>
            <a:ext cx="7258306" cy="444500"/>
          </a:xfrm>
          <a:prstGeom prst="rect">
            <a:avLst/>
          </a:prstGeom>
          <a:noFill/>
          <a:ln>
            <a:noFill/>
          </a:ln>
        </p:spPr>
        <p:txBody>
          <a:bodyPr spcFirstLastPara="1" wrap="square" lIns="91425" tIns="45700" rIns="91425" bIns="45700" anchor="t" anchorCtr="0">
            <a:normAutofit fontScale="92500" lnSpcReduction="20000"/>
          </a:bodyPr>
          <a:lstStyle/>
          <a:p>
            <a:pPr marL="457200" lvl="0" indent="-228600" algn="l" rtl="0">
              <a:lnSpc>
                <a:spcPct val="90000"/>
              </a:lnSpc>
              <a:spcBef>
                <a:spcPts val="1000"/>
              </a:spcBef>
              <a:spcAft>
                <a:spcPts val="0"/>
              </a:spcAft>
              <a:buClr>
                <a:schemeClr val="dk1"/>
              </a:buClr>
              <a:buSzPct val="108108"/>
              <a:buNone/>
            </a:pPr>
            <a:r>
              <a:rPr lang="cs-CZ"/>
              <a:t>DEFINICE KOHO HLEDÁM</a:t>
            </a:r>
            <a:endParaRPr/>
          </a:p>
        </p:txBody>
      </p:sp>
      <p:sp>
        <p:nvSpPr>
          <p:cNvPr id="865" name="Google Shape;865;p3"/>
          <p:cNvSpPr txBox="1">
            <a:spLocks noGrp="1"/>
          </p:cNvSpPr>
          <p:nvPr>
            <p:ph type="body" idx="5"/>
          </p:nvPr>
        </p:nvSpPr>
        <p:spPr>
          <a:xfrm>
            <a:off x="3510099" y="4158855"/>
            <a:ext cx="7258306" cy="444500"/>
          </a:xfrm>
          <a:prstGeom prst="rect">
            <a:avLst/>
          </a:prstGeom>
          <a:noFill/>
          <a:ln>
            <a:noFill/>
          </a:ln>
        </p:spPr>
        <p:txBody>
          <a:bodyPr spcFirstLastPara="1" wrap="square" lIns="91425" tIns="45700" rIns="91425" bIns="45700" anchor="t" anchorCtr="0">
            <a:normAutofit fontScale="92500" lnSpcReduction="20000"/>
          </a:bodyPr>
          <a:lstStyle/>
          <a:p>
            <a:pPr marL="457200" lvl="0" indent="-228600" algn="l" rtl="0">
              <a:lnSpc>
                <a:spcPct val="90000"/>
              </a:lnSpc>
              <a:spcBef>
                <a:spcPts val="1000"/>
              </a:spcBef>
              <a:spcAft>
                <a:spcPts val="0"/>
              </a:spcAft>
              <a:buClr>
                <a:schemeClr val="dk1"/>
              </a:buClr>
              <a:buSzPct val="108108"/>
              <a:buNone/>
            </a:pPr>
            <a:r>
              <a:rPr lang="cs-CZ"/>
              <a:t>KDE A JAK HLEDAT</a:t>
            </a:r>
            <a:endParaRPr/>
          </a:p>
        </p:txBody>
      </p:sp>
      <p:sp>
        <p:nvSpPr>
          <p:cNvPr id="866" name="Google Shape;866;p3"/>
          <p:cNvSpPr txBox="1">
            <a:spLocks noGrp="1"/>
          </p:cNvSpPr>
          <p:nvPr>
            <p:ph type="body" idx="6"/>
          </p:nvPr>
        </p:nvSpPr>
        <p:spPr>
          <a:xfrm>
            <a:off x="3510099" y="5190486"/>
            <a:ext cx="7258306" cy="444500"/>
          </a:xfrm>
          <a:prstGeom prst="rect">
            <a:avLst/>
          </a:prstGeom>
          <a:noFill/>
          <a:ln>
            <a:noFill/>
          </a:ln>
        </p:spPr>
        <p:txBody>
          <a:bodyPr spcFirstLastPara="1" wrap="square" lIns="91425" tIns="45700" rIns="91425" bIns="45700" anchor="t" anchorCtr="0">
            <a:normAutofit fontScale="92500" lnSpcReduction="20000"/>
          </a:bodyPr>
          <a:lstStyle/>
          <a:p>
            <a:pPr marL="457200" lvl="0" indent="-228600" algn="l" rtl="0">
              <a:lnSpc>
                <a:spcPct val="90000"/>
              </a:lnSpc>
              <a:spcBef>
                <a:spcPts val="1000"/>
              </a:spcBef>
              <a:spcAft>
                <a:spcPts val="0"/>
              </a:spcAft>
              <a:buClr>
                <a:schemeClr val="dk1"/>
              </a:buClr>
              <a:buSzPct val="108108"/>
              <a:buNone/>
            </a:pPr>
            <a:r>
              <a:rPr lang="cs-CZ"/>
              <a:t>JAK VYBÍRAT KANDIDÁTY</a:t>
            </a:r>
            <a:endParaRPr/>
          </a:p>
        </p:txBody>
      </p:sp>
      <p:pic>
        <p:nvPicPr>
          <p:cNvPr id="867" name="Google Shape;867;p3" descr="Obsah obrázku text, Písmo, logo&#10;&#10;Popis byl vytvořen automaticky"/>
          <p:cNvPicPr preferRelativeResize="0"/>
          <p:nvPr/>
        </p:nvPicPr>
        <p:blipFill rotWithShape="1">
          <a:blip r:embed="rId3">
            <a:alphaModFix/>
          </a:blip>
          <a:srcRect/>
          <a:stretch/>
        </p:blipFill>
        <p:spPr>
          <a:xfrm>
            <a:off x="7943850" y="338271"/>
            <a:ext cx="4248150" cy="797995"/>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1195"/>
        <p:cNvGrpSpPr/>
        <p:nvPr/>
      </p:nvGrpSpPr>
      <p:grpSpPr>
        <a:xfrm>
          <a:off x="0" y="0"/>
          <a:ext cx="0" cy="0"/>
          <a:chOff x="0" y="0"/>
          <a:chExt cx="0" cy="0"/>
        </a:xfrm>
      </p:grpSpPr>
      <p:sp>
        <p:nvSpPr>
          <p:cNvPr id="1196" name="Google Shape;1196;p39"/>
          <p:cNvSpPr txBox="1">
            <a:spLocks noGrp="1"/>
          </p:cNvSpPr>
          <p:nvPr>
            <p:ph type="body" idx="1"/>
          </p:nvPr>
        </p:nvSpPr>
        <p:spPr>
          <a:xfrm>
            <a:off x="687341" y="269876"/>
            <a:ext cx="6185897" cy="413816"/>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Clr>
                <a:schemeClr val="dk1"/>
              </a:buClr>
              <a:buSzPts val="2100"/>
              <a:buNone/>
            </a:pPr>
            <a:r>
              <a:rPr lang="cs-CZ">
                <a:latin typeface="Arial"/>
                <a:ea typeface="Arial"/>
                <a:cs typeface="Arial"/>
                <a:sym typeface="Arial"/>
              </a:rPr>
              <a:t>PSYCHODIAGNOSTIKA - ASSESSMENT</a:t>
            </a:r>
            <a:endParaRPr/>
          </a:p>
        </p:txBody>
      </p:sp>
      <p:sp>
        <p:nvSpPr>
          <p:cNvPr id="1197" name="Google Shape;1197;p39"/>
          <p:cNvSpPr txBox="1">
            <a:spLocks noGrp="1"/>
          </p:cNvSpPr>
          <p:nvPr>
            <p:ph type="body" idx="2"/>
          </p:nvPr>
        </p:nvSpPr>
        <p:spPr>
          <a:xfrm>
            <a:off x="687341" y="683692"/>
            <a:ext cx="4607469" cy="452574"/>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Clr>
                <a:schemeClr val="dk1"/>
              </a:buClr>
              <a:buSzPts val="1800"/>
              <a:buNone/>
            </a:pPr>
            <a:r>
              <a:rPr lang="cs-CZ"/>
              <a:t>Zjistěte osobnostní preference kandidátů</a:t>
            </a:r>
            <a:endParaRPr/>
          </a:p>
        </p:txBody>
      </p:sp>
      <p:sp>
        <p:nvSpPr>
          <p:cNvPr id="1198" name="Google Shape;1198;p39"/>
          <p:cNvSpPr txBox="1">
            <a:spLocks noGrp="1"/>
          </p:cNvSpPr>
          <p:nvPr>
            <p:ph type="body" idx="3"/>
          </p:nvPr>
        </p:nvSpPr>
        <p:spPr>
          <a:xfrm>
            <a:off x="687389" y="1266092"/>
            <a:ext cx="10834052" cy="5001846"/>
          </a:xfrm>
          <a:prstGeom prst="rect">
            <a:avLst/>
          </a:prstGeom>
          <a:noFill/>
          <a:ln>
            <a:noFill/>
          </a:ln>
        </p:spPr>
        <p:txBody>
          <a:bodyPr spcFirstLastPara="1" wrap="square" lIns="91425" tIns="45700" rIns="91425" bIns="45700" anchor="t" anchorCtr="0">
            <a:normAutofit lnSpcReduction="10000"/>
          </a:bodyPr>
          <a:lstStyle/>
          <a:p>
            <a:pPr marL="0" lvl="0" indent="0" algn="l" rtl="0">
              <a:lnSpc>
                <a:spcPct val="114285"/>
              </a:lnSpc>
              <a:spcBef>
                <a:spcPts val="0"/>
              </a:spcBef>
              <a:spcAft>
                <a:spcPts val="0"/>
              </a:spcAft>
              <a:buClr>
                <a:schemeClr val="dk1"/>
              </a:buClr>
              <a:buSzPts val="1400"/>
              <a:buNone/>
            </a:pPr>
            <a:r>
              <a:rPr lang="cs-CZ" sz="1600"/>
              <a:t>SHL psychodiagnostika stojí na </a:t>
            </a:r>
            <a:r>
              <a:rPr lang="cs-CZ" sz="1600" b="1">
                <a:solidFill>
                  <a:schemeClr val="accent1"/>
                </a:solidFill>
              </a:rPr>
              <a:t>vědeckém základě a výzkumech </a:t>
            </a:r>
            <a:r>
              <a:rPr lang="cs-CZ" sz="1600"/>
              <a:t>a je také vyzkoušená praxí.</a:t>
            </a:r>
            <a:endParaRPr/>
          </a:p>
          <a:p>
            <a:pPr marL="0" lvl="0" indent="0" algn="l" rtl="0">
              <a:lnSpc>
                <a:spcPct val="114285"/>
              </a:lnSpc>
              <a:spcBef>
                <a:spcPts val="0"/>
              </a:spcBef>
              <a:spcAft>
                <a:spcPts val="0"/>
              </a:spcAft>
              <a:buClr>
                <a:schemeClr val="dk1"/>
              </a:buClr>
              <a:buSzPts val="1400"/>
              <a:buNone/>
            </a:pPr>
            <a:endParaRPr sz="1600"/>
          </a:p>
          <a:p>
            <a:pPr marL="0" lvl="0" indent="0" algn="l" rtl="0">
              <a:lnSpc>
                <a:spcPct val="114285"/>
              </a:lnSpc>
              <a:spcBef>
                <a:spcPts val="0"/>
              </a:spcBef>
              <a:spcAft>
                <a:spcPts val="0"/>
              </a:spcAft>
              <a:buClr>
                <a:schemeClr val="dk1"/>
              </a:buClr>
              <a:buSzPts val="1400"/>
              <a:buNone/>
            </a:pPr>
            <a:r>
              <a:rPr lang="cs-CZ" sz="1800" b="1">
                <a:solidFill>
                  <a:schemeClr val="accent1"/>
                </a:solidFill>
              </a:rPr>
              <a:t>Dokáže zmapovat u kandidátů:</a:t>
            </a:r>
            <a:endParaRPr/>
          </a:p>
          <a:p>
            <a:pPr marL="285750" lvl="0" indent="-285750" algn="l" rtl="0">
              <a:lnSpc>
                <a:spcPct val="114285"/>
              </a:lnSpc>
              <a:spcBef>
                <a:spcPts val="0"/>
              </a:spcBef>
              <a:spcAft>
                <a:spcPts val="0"/>
              </a:spcAft>
              <a:buSzPts val="1400"/>
              <a:buFont typeface="Arial"/>
              <a:buChar char="•"/>
            </a:pPr>
            <a:r>
              <a:rPr lang="cs-CZ" sz="1600"/>
              <a:t>tendence k chování na pracovišti </a:t>
            </a:r>
            <a:endParaRPr/>
          </a:p>
          <a:p>
            <a:pPr marL="285750" lvl="0" indent="-285750" algn="l" rtl="0">
              <a:lnSpc>
                <a:spcPct val="114285"/>
              </a:lnSpc>
              <a:spcBef>
                <a:spcPts val="0"/>
              </a:spcBef>
              <a:spcAft>
                <a:spcPts val="0"/>
              </a:spcAft>
              <a:buSzPts val="1400"/>
              <a:buFont typeface="Arial"/>
              <a:buChar char="•"/>
            </a:pPr>
            <a:r>
              <a:rPr lang="cs-CZ" sz="1600"/>
              <a:t>oblasti, ve kterých se cítí dobře, a které jim naopak blízké nejsou.</a:t>
            </a:r>
            <a:endParaRPr/>
          </a:p>
          <a:p>
            <a:pPr marL="285750" lvl="0" indent="-196850" algn="l" rtl="0">
              <a:lnSpc>
                <a:spcPct val="114285"/>
              </a:lnSpc>
              <a:spcBef>
                <a:spcPts val="0"/>
              </a:spcBef>
              <a:spcAft>
                <a:spcPts val="0"/>
              </a:spcAft>
              <a:buSzPts val="1400"/>
              <a:buFont typeface="Arial"/>
              <a:buNone/>
            </a:pPr>
            <a:endParaRPr sz="1600"/>
          </a:p>
          <a:p>
            <a:pPr marL="0" lvl="0" indent="0" algn="l" rtl="0">
              <a:lnSpc>
                <a:spcPct val="114285"/>
              </a:lnSpc>
              <a:spcBef>
                <a:spcPts val="0"/>
              </a:spcBef>
              <a:spcAft>
                <a:spcPts val="0"/>
              </a:spcAft>
              <a:buClr>
                <a:schemeClr val="dk1"/>
              </a:buClr>
              <a:buSzPts val="1400"/>
              <a:buNone/>
            </a:pPr>
            <a:r>
              <a:rPr lang="cs-CZ" sz="1800" b="1">
                <a:solidFill>
                  <a:schemeClr val="accent1"/>
                </a:solidFill>
              </a:rPr>
              <a:t>Příklady mapovaných oblastí:</a:t>
            </a:r>
            <a:endParaRPr/>
          </a:p>
          <a:p>
            <a:pPr marL="285750" lvl="0" indent="-285750" algn="l" rtl="0">
              <a:lnSpc>
                <a:spcPct val="114285"/>
              </a:lnSpc>
              <a:spcBef>
                <a:spcPts val="0"/>
              </a:spcBef>
              <a:spcAft>
                <a:spcPts val="0"/>
              </a:spcAft>
              <a:buSzPts val="1400"/>
              <a:buFont typeface="Arial"/>
              <a:buChar char="•"/>
            </a:pPr>
            <a:r>
              <a:rPr lang="cs-CZ" sz="1600"/>
              <a:t>Přizpůsobování se a reakce na změny</a:t>
            </a:r>
            <a:endParaRPr/>
          </a:p>
          <a:p>
            <a:pPr marL="285750" lvl="0" indent="-285750" algn="l" rtl="0">
              <a:lnSpc>
                <a:spcPct val="114285"/>
              </a:lnSpc>
              <a:spcBef>
                <a:spcPts val="0"/>
              </a:spcBef>
              <a:spcAft>
                <a:spcPts val="0"/>
              </a:spcAft>
              <a:buSzPts val="1400"/>
              <a:buFont typeface="Arial"/>
              <a:buChar char="•"/>
            </a:pPr>
            <a:r>
              <a:rPr lang="cs-CZ" sz="1600"/>
              <a:t>Práce s lidmi</a:t>
            </a:r>
            <a:endParaRPr/>
          </a:p>
          <a:p>
            <a:pPr marL="285750" lvl="0" indent="-285750" algn="l" rtl="0">
              <a:lnSpc>
                <a:spcPct val="114285"/>
              </a:lnSpc>
              <a:spcBef>
                <a:spcPts val="0"/>
              </a:spcBef>
              <a:spcAft>
                <a:spcPts val="0"/>
              </a:spcAft>
              <a:buSzPts val="1400"/>
              <a:buFont typeface="Arial"/>
              <a:buChar char="•"/>
            </a:pPr>
            <a:r>
              <a:rPr lang="cs-CZ" sz="1600"/>
              <a:t>Plánování a organizování</a:t>
            </a:r>
            <a:endParaRPr/>
          </a:p>
          <a:p>
            <a:pPr marL="285750" lvl="0" indent="-285750" algn="l" rtl="0">
              <a:lnSpc>
                <a:spcPct val="114285"/>
              </a:lnSpc>
              <a:spcBef>
                <a:spcPts val="0"/>
              </a:spcBef>
              <a:spcAft>
                <a:spcPts val="0"/>
              </a:spcAft>
              <a:buSzPts val="1400"/>
              <a:buFont typeface="Arial"/>
              <a:buChar char="•"/>
            </a:pPr>
            <a:r>
              <a:rPr lang="cs-CZ" sz="1600"/>
              <a:t>Prezentace a předávání informací</a:t>
            </a:r>
            <a:endParaRPr/>
          </a:p>
          <a:p>
            <a:pPr marL="285750" lvl="0" indent="-285750" algn="l" rtl="0">
              <a:lnSpc>
                <a:spcPct val="114285"/>
              </a:lnSpc>
              <a:spcBef>
                <a:spcPts val="0"/>
              </a:spcBef>
              <a:spcAft>
                <a:spcPts val="0"/>
              </a:spcAft>
              <a:buSzPts val="1400"/>
              <a:buFont typeface="Arial"/>
              <a:buChar char="•"/>
            </a:pPr>
            <a:r>
              <a:rPr lang="cs-CZ" sz="1600"/>
              <a:t>Odolnost vůči tlaku a nezdarům</a:t>
            </a:r>
            <a:endParaRPr/>
          </a:p>
          <a:p>
            <a:pPr marL="285750" lvl="0" indent="-285750" algn="l" rtl="0">
              <a:lnSpc>
                <a:spcPct val="114285"/>
              </a:lnSpc>
              <a:spcBef>
                <a:spcPts val="0"/>
              </a:spcBef>
              <a:spcAft>
                <a:spcPts val="0"/>
              </a:spcAft>
              <a:buSzPts val="1400"/>
              <a:buFont typeface="Arial"/>
              <a:buChar char="•"/>
            </a:pPr>
            <a:r>
              <a:rPr lang="cs-CZ" sz="1600"/>
              <a:t>Atd…</a:t>
            </a:r>
            <a:endParaRPr/>
          </a:p>
          <a:p>
            <a:pPr marL="0" lvl="0" indent="0" algn="l" rtl="0">
              <a:lnSpc>
                <a:spcPct val="114285"/>
              </a:lnSpc>
              <a:spcBef>
                <a:spcPts val="0"/>
              </a:spcBef>
              <a:spcAft>
                <a:spcPts val="0"/>
              </a:spcAft>
              <a:buClr>
                <a:schemeClr val="dk1"/>
              </a:buClr>
              <a:buSzPts val="1400"/>
              <a:buNone/>
            </a:pPr>
            <a:endParaRPr sz="1600"/>
          </a:p>
          <a:p>
            <a:pPr marL="0" lvl="0" indent="0" algn="l" rtl="0">
              <a:lnSpc>
                <a:spcPct val="114285"/>
              </a:lnSpc>
              <a:spcBef>
                <a:spcPts val="0"/>
              </a:spcBef>
              <a:spcAft>
                <a:spcPts val="0"/>
              </a:spcAft>
              <a:buClr>
                <a:schemeClr val="dk1"/>
              </a:buClr>
              <a:buSzPts val="1400"/>
              <a:buNone/>
            </a:pPr>
            <a:r>
              <a:rPr lang="cs-CZ" sz="1600"/>
              <a:t>Slouží jako </a:t>
            </a:r>
            <a:r>
              <a:rPr lang="cs-CZ" sz="1600" b="1">
                <a:solidFill>
                  <a:schemeClr val="accent1"/>
                </a:solidFill>
              </a:rPr>
              <a:t>doplnění obrázku </a:t>
            </a:r>
            <a:r>
              <a:rPr lang="cs-CZ" sz="1600"/>
              <a:t>o kandidátovi a jako dobrý </a:t>
            </a:r>
            <a:r>
              <a:rPr lang="cs-CZ" sz="1600" b="1">
                <a:solidFill>
                  <a:schemeClr val="accent1"/>
                </a:solidFill>
              </a:rPr>
              <a:t>podklad pro tvorbu zacílených otázek </a:t>
            </a:r>
            <a:r>
              <a:rPr lang="cs-CZ" sz="1600"/>
              <a:t>u pohovoru. Obvykle se vyplňuje před 2. kolem výběrového řízení, na kterém se výsledky s kandidátem diskutují. </a:t>
            </a:r>
            <a:endParaRPr/>
          </a:p>
          <a:p>
            <a:pPr marL="0" lvl="0" indent="0" algn="l" rtl="0">
              <a:lnSpc>
                <a:spcPct val="114285"/>
              </a:lnSpc>
              <a:spcBef>
                <a:spcPts val="0"/>
              </a:spcBef>
              <a:spcAft>
                <a:spcPts val="0"/>
              </a:spcAft>
              <a:buClr>
                <a:schemeClr val="dk1"/>
              </a:buClr>
              <a:buSzPts val="1400"/>
              <a:buNone/>
            </a:pPr>
            <a:endParaRPr sz="1600"/>
          </a:p>
          <a:p>
            <a:pPr marL="0" lvl="0" indent="0" algn="ctr" rtl="0">
              <a:lnSpc>
                <a:spcPct val="114285"/>
              </a:lnSpc>
              <a:spcBef>
                <a:spcPts val="0"/>
              </a:spcBef>
              <a:spcAft>
                <a:spcPts val="0"/>
              </a:spcAft>
              <a:buSzPts val="1400"/>
              <a:buNone/>
            </a:pPr>
            <a:r>
              <a:rPr lang="cs-CZ" sz="1600" b="1">
                <a:solidFill>
                  <a:schemeClr val="accent6"/>
                </a:solidFill>
              </a:rPr>
              <a:t>Pro využití psychodiagnostiky se obraťte na TA tým.</a:t>
            </a:r>
            <a:endParaRPr/>
          </a:p>
          <a:p>
            <a:pPr marL="0" lvl="0" indent="0" algn="l" rtl="0">
              <a:lnSpc>
                <a:spcPct val="114285"/>
              </a:lnSpc>
              <a:spcBef>
                <a:spcPts val="0"/>
              </a:spcBef>
              <a:spcAft>
                <a:spcPts val="0"/>
              </a:spcAft>
              <a:buClr>
                <a:schemeClr val="dk1"/>
              </a:buClr>
              <a:buSzPts val="1400"/>
              <a:buNone/>
            </a:pPr>
            <a:endParaRPr/>
          </a:p>
          <a:p>
            <a:pPr marL="0" lvl="0" indent="0" algn="l" rtl="0">
              <a:lnSpc>
                <a:spcPct val="114285"/>
              </a:lnSpc>
              <a:spcBef>
                <a:spcPts val="0"/>
              </a:spcBef>
              <a:spcAft>
                <a:spcPts val="0"/>
              </a:spcAft>
              <a:buClr>
                <a:schemeClr val="dk1"/>
              </a:buClr>
              <a:buSzPts val="1400"/>
              <a:buNone/>
            </a:pPr>
            <a:endParaRPr/>
          </a:p>
          <a:p>
            <a:pPr marL="0" lvl="0" indent="0" algn="l" rtl="0">
              <a:lnSpc>
                <a:spcPct val="114285"/>
              </a:lnSpc>
              <a:spcBef>
                <a:spcPts val="0"/>
              </a:spcBef>
              <a:spcAft>
                <a:spcPts val="0"/>
              </a:spcAft>
              <a:buClr>
                <a:schemeClr val="dk1"/>
              </a:buClr>
              <a:buSzPts val="1400"/>
              <a:buNone/>
            </a:pPr>
            <a:endParaRPr/>
          </a:p>
        </p:txBody>
      </p:sp>
      <p:pic>
        <p:nvPicPr>
          <p:cNvPr id="1199" name="Google Shape;1199;p39" descr="Obsah obrázku text, Písmo, logo&#10;&#10;Popis byl vytvořen automaticky"/>
          <p:cNvPicPr preferRelativeResize="0"/>
          <p:nvPr/>
        </p:nvPicPr>
        <p:blipFill rotWithShape="1">
          <a:blip r:embed="rId3">
            <a:alphaModFix/>
          </a:blip>
          <a:srcRect/>
          <a:stretch/>
        </p:blipFill>
        <p:spPr>
          <a:xfrm>
            <a:off x="7943850" y="338271"/>
            <a:ext cx="4248150" cy="797995"/>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1203"/>
        <p:cNvGrpSpPr/>
        <p:nvPr/>
      </p:nvGrpSpPr>
      <p:grpSpPr>
        <a:xfrm>
          <a:off x="0" y="0"/>
          <a:ext cx="0" cy="0"/>
          <a:chOff x="0" y="0"/>
          <a:chExt cx="0" cy="0"/>
        </a:xfrm>
      </p:grpSpPr>
      <p:sp>
        <p:nvSpPr>
          <p:cNvPr id="1204" name="Google Shape;1204;p40"/>
          <p:cNvSpPr txBox="1">
            <a:spLocks noGrp="1"/>
          </p:cNvSpPr>
          <p:nvPr>
            <p:ph type="body" idx="4"/>
          </p:nvPr>
        </p:nvSpPr>
        <p:spPr>
          <a:xfrm>
            <a:off x="687341" y="269875"/>
            <a:ext cx="5008018" cy="1066555"/>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lt1"/>
              </a:buClr>
              <a:buSzPts val="2100"/>
              <a:buNone/>
            </a:pPr>
            <a:r>
              <a:rPr lang="cs-CZ" sz="5400"/>
              <a:t>PŘÍPRAVA </a:t>
            </a:r>
            <a:endParaRPr/>
          </a:p>
          <a:p>
            <a:pPr marL="0" lvl="0" indent="0" algn="l" rtl="0">
              <a:lnSpc>
                <a:spcPct val="100000"/>
              </a:lnSpc>
              <a:spcBef>
                <a:spcPts val="0"/>
              </a:spcBef>
              <a:spcAft>
                <a:spcPts val="0"/>
              </a:spcAft>
              <a:buClr>
                <a:schemeClr val="lt1"/>
              </a:buClr>
              <a:buSzPts val="2100"/>
              <a:buNone/>
            </a:pPr>
            <a:r>
              <a:rPr lang="cs-CZ" sz="5400"/>
              <a:t>NA POHOVOR</a:t>
            </a:r>
            <a:endParaRPr/>
          </a:p>
        </p:txBody>
      </p:sp>
      <p:pic>
        <p:nvPicPr>
          <p:cNvPr id="1205" name="Google Shape;1205;p40" descr="A picture containing person, indoor, ceiling&#10;&#10;Description automatically generated"/>
          <p:cNvPicPr preferRelativeResize="0">
            <a:picLocks noGrp="1"/>
          </p:cNvPicPr>
          <p:nvPr>
            <p:ph type="pic" idx="2"/>
          </p:nvPr>
        </p:nvPicPr>
        <p:blipFill rotWithShape="1">
          <a:blip r:embed="rId3">
            <a:alphaModFix/>
          </a:blip>
          <a:srcRect l="10659" r="10659"/>
          <a:stretch/>
        </p:blipFill>
        <p:spPr>
          <a:xfrm>
            <a:off x="7085013" y="463550"/>
            <a:ext cx="4564062" cy="3865563"/>
          </a:xfrm>
          <a:prstGeom prst="rect">
            <a:avLst/>
          </a:prstGeom>
          <a:noFill/>
          <a:ln>
            <a:noFill/>
          </a:ln>
        </p:spPr>
      </p:pic>
      <p:sp>
        <p:nvSpPr>
          <p:cNvPr id="1206" name="Google Shape;1206;p40"/>
          <p:cNvSpPr txBox="1">
            <a:spLocks noGrp="1"/>
          </p:cNvSpPr>
          <p:nvPr>
            <p:ph type="body" idx="1"/>
          </p:nvPr>
        </p:nvSpPr>
        <p:spPr>
          <a:xfrm>
            <a:off x="542237" y="3059898"/>
            <a:ext cx="6039316" cy="738204"/>
          </a:xfrm>
          <a:prstGeom prst="rect">
            <a:avLst/>
          </a:prstGeom>
          <a:noFill/>
          <a:ln>
            <a:noFill/>
          </a:ln>
        </p:spPr>
        <p:txBody>
          <a:bodyPr spcFirstLastPara="1" wrap="square" lIns="91425" tIns="45700" rIns="91425" bIns="45700" anchor="t" anchorCtr="0">
            <a:noAutofit/>
          </a:bodyPr>
          <a:lstStyle/>
          <a:p>
            <a:pPr marL="457200" lvl="0" indent="-228600" algn="l" rtl="0">
              <a:lnSpc>
                <a:spcPct val="109090"/>
              </a:lnSpc>
              <a:spcBef>
                <a:spcPts val="0"/>
              </a:spcBef>
              <a:spcAft>
                <a:spcPts val="0"/>
              </a:spcAft>
              <a:buClr>
                <a:schemeClr val="lt1"/>
              </a:buClr>
              <a:buSzPts val="1100"/>
              <a:buNone/>
            </a:pPr>
            <a:endParaRPr sz="2400"/>
          </a:p>
          <a:p>
            <a:pPr marL="180975" lvl="0" indent="0" algn="l" rtl="0">
              <a:lnSpc>
                <a:spcPct val="109090"/>
              </a:lnSpc>
              <a:spcBef>
                <a:spcPts val="0"/>
              </a:spcBef>
              <a:spcAft>
                <a:spcPts val="0"/>
              </a:spcAft>
              <a:buSzPts val="1100"/>
              <a:buNone/>
            </a:pPr>
            <a:r>
              <a:rPr lang="cs-CZ" sz="2400"/>
              <a:t>Co vše si připravit a na co se zaměřit – před, při a po pohovoru.</a:t>
            </a:r>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0">
  <p:cSld>
    <p:spTree>
      <p:nvGrpSpPr>
        <p:cNvPr id="1" name="Shape 1211"/>
        <p:cNvGrpSpPr/>
        <p:nvPr/>
      </p:nvGrpSpPr>
      <p:grpSpPr>
        <a:xfrm>
          <a:off x="0" y="0"/>
          <a:ext cx="0" cy="0"/>
          <a:chOff x="0" y="0"/>
          <a:chExt cx="0" cy="0"/>
        </a:xfrm>
      </p:grpSpPr>
      <p:sp>
        <p:nvSpPr>
          <p:cNvPr id="1212" name="Google Shape;1212;p41"/>
          <p:cNvSpPr txBox="1">
            <a:spLocks noGrp="1"/>
          </p:cNvSpPr>
          <p:nvPr>
            <p:ph type="body" idx="1"/>
          </p:nvPr>
        </p:nvSpPr>
        <p:spPr>
          <a:xfrm>
            <a:off x="687341" y="1649046"/>
            <a:ext cx="10729548" cy="4494941"/>
          </a:xfrm>
          <a:prstGeom prst="rect">
            <a:avLst/>
          </a:prstGeom>
          <a:noFill/>
          <a:ln>
            <a:noFill/>
          </a:ln>
        </p:spPr>
        <p:txBody>
          <a:bodyPr spcFirstLastPara="1" wrap="square" lIns="91425" tIns="45700" rIns="91425" bIns="45700" anchor="t" anchorCtr="0">
            <a:normAutofit lnSpcReduction="10000"/>
          </a:bodyPr>
          <a:lstStyle/>
          <a:p>
            <a:pPr marL="0" lvl="0" indent="0" algn="l" rtl="0">
              <a:lnSpc>
                <a:spcPct val="114285"/>
              </a:lnSpc>
              <a:spcBef>
                <a:spcPts val="0"/>
              </a:spcBef>
              <a:spcAft>
                <a:spcPts val="0"/>
              </a:spcAft>
              <a:buClr>
                <a:schemeClr val="dk1"/>
              </a:buClr>
              <a:buSzPts val="1400"/>
              <a:buNone/>
            </a:pPr>
            <a:r>
              <a:rPr lang="cs-CZ" sz="1600" b="1">
                <a:solidFill>
                  <a:schemeClr val="accent1"/>
                </a:solidFill>
              </a:rPr>
              <a:t>Diskutujte ve dvojících, jak se připravujete na pohovor?</a:t>
            </a:r>
            <a:endParaRPr/>
          </a:p>
          <a:p>
            <a:pPr marL="914400" lvl="1" indent="-228600" algn="l" rtl="0">
              <a:lnSpc>
                <a:spcPct val="90000"/>
              </a:lnSpc>
              <a:spcBef>
                <a:spcPts val="500"/>
              </a:spcBef>
              <a:spcAft>
                <a:spcPts val="0"/>
              </a:spcAft>
              <a:buSzPts val="2400"/>
              <a:buNone/>
            </a:pPr>
            <a:endParaRPr sz="1500">
              <a:latin typeface="Arial"/>
              <a:ea typeface="Arial"/>
              <a:cs typeface="Arial"/>
              <a:sym typeface="Arial"/>
            </a:endParaRPr>
          </a:p>
          <a:p>
            <a:pPr marL="914400" lvl="1" indent="-228600" algn="l" rtl="0">
              <a:lnSpc>
                <a:spcPct val="90000"/>
              </a:lnSpc>
              <a:spcBef>
                <a:spcPts val="500"/>
              </a:spcBef>
              <a:spcAft>
                <a:spcPts val="0"/>
              </a:spcAft>
              <a:buSzPts val="2400"/>
              <a:buNone/>
            </a:pPr>
            <a:r>
              <a:rPr lang="cs-CZ" sz="1500" b="1">
                <a:latin typeface="Arial"/>
                <a:ea typeface="Arial"/>
                <a:cs typeface="Arial"/>
                <a:sym typeface="Arial"/>
              </a:rPr>
              <a:t>Pomoci si můžete zodpovězením otázek:</a:t>
            </a:r>
            <a:endParaRPr/>
          </a:p>
          <a:p>
            <a:pPr marL="1200150" lvl="1" indent="-285750" algn="l" rtl="0">
              <a:lnSpc>
                <a:spcPct val="150000"/>
              </a:lnSpc>
              <a:spcBef>
                <a:spcPts val="500"/>
              </a:spcBef>
              <a:spcAft>
                <a:spcPts val="0"/>
              </a:spcAft>
              <a:buSzPts val="2400"/>
              <a:buFont typeface="Arial"/>
              <a:buChar char="•"/>
            </a:pPr>
            <a:r>
              <a:rPr lang="cs-CZ" sz="1500">
                <a:latin typeface="Arial"/>
                <a:ea typeface="Arial"/>
                <a:cs typeface="Arial"/>
                <a:sym typeface="Arial"/>
              </a:rPr>
              <a:t>Jaké kroky je třeba udělat před pohovorem?</a:t>
            </a:r>
            <a:endParaRPr/>
          </a:p>
          <a:p>
            <a:pPr marL="1200150" lvl="1" indent="-285750" algn="l" rtl="0">
              <a:lnSpc>
                <a:spcPct val="150000"/>
              </a:lnSpc>
              <a:spcBef>
                <a:spcPts val="500"/>
              </a:spcBef>
              <a:spcAft>
                <a:spcPts val="0"/>
              </a:spcAft>
              <a:buSzPts val="2400"/>
              <a:buFont typeface="Arial"/>
              <a:buChar char="•"/>
            </a:pPr>
            <a:r>
              <a:rPr lang="cs-CZ" sz="1500">
                <a:latin typeface="Arial"/>
                <a:ea typeface="Arial"/>
                <a:cs typeface="Arial"/>
                <a:sym typeface="Arial"/>
              </a:rPr>
              <a:t>Jaké materiály je třeba si připravit?</a:t>
            </a:r>
            <a:endParaRPr/>
          </a:p>
          <a:p>
            <a:pPr marL="1200150" lvl="1" indent="-285750" algn="l" rtl="0">
              <a:lnSpc>
                <a:spcPct val="150000"/>
              </a:lnSpc>
              <a:spcBef>
                <a:spcPts val="500"/>
              </a:spcBef>
              <a:spcAft>
                <a:spcPts val="0"/>
              </a:spcAft>
              <a:buSzPts val="2400"/>
              <a:buFont typeface="Arial"/>
              <a:buChar char="•"/>
            </a:pPr>
            <a:r>
              <a:rPr lang="cs-CZ" sz="1500">
                <a:latin typeface="Arial"/>
                <a:ea typeface="Arial"/>
                <a:cs typeface="Arial"/>
                <a:sym typeface="Arial"/>
              </a:rPr>
              <a:t>S kým je potřeba se spojit?</a:t>
            </a:r>
            <a:endParaRPr/>
          </a:p>
          <a:p>
            <a:pPr marL="1200150" lvl="1" indent="-285750" algn="l" rtl="0">
              <a:lnSpc>
                <a:spcPct val="150000"/>
              </a:lnSpc>
              <a:spcBef>
                <a:spcPts val="500"/>
              </a:spcBef>
              <a:spcAft>
                <a:spcPts val="0"/>
              </a:spcAft>
              <a:buSzPts val="2400"/>
              <a:buFont typeface="Arial"/>
              <a:buChar char="•"/>
            </a:pPr>
            <a:r>
              <a:rPr lang="cs-CZ" sz="1500">
                <a:latin typeface="Arial"/>
                <a:ea typeface="Arial"/>
                <a:cs typeface="Arial"/>
                <a:sym typeface="Arial"/>
              </a:rPr>
              <a:t>Co Vám pomáhá být si v celém procesu jistější?</a:t>
            </a:r>
            <a:endParaRPr/>
          </a:p>
          <a:p>
            <a:pPr marL="285750" lvl="0" indent="-196850" algn="l" rtl="0">
              <a:lnSpc>
                <a:spcPct val="150000"/>
              </a:lnSpc>
              <a:spcBef>
                <a:spcPts val="0"/>
              </a:spcBef>
              <a:spcAft>
                <a:spcPts val="0"/>
              </a:spcAft>
              <a:buSzPts val="1400"/>
              <a:buFont typeface="Arial"/>
              <a:buNone/>
            </a:pPr>
            <a:endParaRPr sz="1500"/>
          </a:p>
          <a:p>
            <a:pPr marL="0" lvl="0" indent="0" algn="l" rtl="0">
              <a:lnSpc>
                <a:spcPct val="150000"/>
              </a:lnSpc>
              <a:spcBef>
                <a:spcPts val="0"/>
              </a:spcBef>
              <a:spcAft>
                <a:spcPts val="0"/>
              </a:spcAft>
              <a:buSzPts val="1400"/>
              <a:buNone/>
            </a:pPr>
            <a:r>
              <a:rPr lang="cs-CZ" sz="1500" b="1">
                <a:solidFill>
                  <a:schemeClr val="accent1"/>
                </a:solidFill>
              </a:rPr>
              <a:t>Výstup: </a:t>
            </a:r>
            <a:r>
              <a:rPr lang="cs-CZ" sz="1500"/>
              <a:t>Sepište chronologicky seznam kroků a úkolů, které je třeba před pohovorem zrealizovat.</a:t>
            </a:r>
            <a:endParaRPr/>
          </a:p>
          <a:p>
            <a:pPr marL="0" lvl="0" indent="0" algn="l" rtl="0">
              <a:lnSpc>
                <a:spcPct val="150000"/>
              </a:lnSpc>
              <a:spcBef>
                <a:spcPts val="0"/>
              </a:spcBef>
              <a:spcAft>
                <a:spcPts val="0"/>
              </a:spcAft>
              <a:buSzPts val="1400"/>
              <a:buNone/>
            </a:pPr>
            <a:endParaRPr sz="1500"/>
          </a:p>
          <a:p>
            <a:pPr marL="0" lvl="0" indent="0" algn="l" rtl="0">
              <a:lnSpc>
                <a:spcPct val="150000"/>
              </a:lnSpc>
              <a:spcBef>
                <a:spcPts val="0"/>
              </a:spcBef>
              <a:spcAft>
                <a:spcPts val="0"/>
              </a:spcAft>
              <a:buSzPts val="1400"/>
              <a:buNone/>
            </a:pPr>
            <a:r>
              <a:rPr lang="cs-CZ" sz="1500"/>
              <a:t>Následně budeme o Vašem seznamu diskutovat se všemi skupinkami a společně jej dotvoříme. </a:t>
            </a:r>
            <a:endParaRPr/>
          </a:p>
          <a:p>
            <a:pPr marL="0" lvl="0" indent="0" algn="ctr" rtl="0">
              <a:lnSpc>
                <a:spcPct val="150000"/>
              </a:lnSpc>
              <a:spcBef>
                <a:spcPts val="0"/>
              </a:spcBef>
              <a:spcAft>
                <a:spcPts val="0"/>
              </a:spcAft>
              <a:buSzPts val="1400"/>
              <a:buNone/>
            </a:pPr>
            <a:endParaRPr sz="1500"/>
          </a:p>
          <a:p>
            <a:pPr marL="0" lvl="0" indent="0" algn="ctr" rtl="0">
              <a:lnSpc>
                <a:spcPct val="150000"/>
              </a:lnSpc>
              <a:spcBef>
                <a:spcPts val="0"/>
              </a:spcBef>
              <a:spcAft>
                <a:spcPts val="0"/>
              </a:spcAft>
              <a:buSzPts val="1400"/>
              <a:buNone/>
            </a:pPr>
            <a:r>
              <a:rPr lang="cs-CZ" sz="1500"/>
              <a:t>Úkoly hiring manažera a spolupráci s TA a P&amp;C týmem detailně probírá </a:t>
            </a:r>
            <a:r>
              <a:rPr lang="cs-CZ" sz="1500" b="1"/>
              <a:t>modul 1. </a:t>
            </a:r>
            <a:endParaRPr/>
          </a:p>
          <a:p>
            <a:pPr marL="0" lvl="0" indent="0" algn="l" rtl="0">
              <a:lnSpc>
                <a:spcPct val="114285"/>
              </a:lnSpc>
              <a:spcBef>
                <a:spcPts val="0"/>
              </a:spcBef>
              <a:spcAft>
                <a:spcPts val="0"/>
              </a:spcAft>
              <a:buClr>
                <a:schemeClr val="dk1"/>
              </a:buClr>
              <a:buSzPts val="1400"/>
              <a:buNone/>
            </a:pPr>
            <a:endParaRPr/>
          </a:p>
        </p:txBody>
      </p:sp>
      <p:sp>
        <p:nvSpPr>
          <p:cNvPr id="1213" name="Google Shape;1213;p41"/>
          <p:cNvSpPr txBox="1">
            <a:spLocks noGrp="1"/>
          </p:cNvSpPr>
          <p:nvPr>
            <p:ph type="body" idx="2"/>
          </p:nvPr>
        </p:nvSpPr>
        <p:spPr>
          <a:xfrm>
            <a:off x="687341" y="713946"/>
            <a:ext cx="4607469" cy="413816"/>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Clr>
                <a:schemeClr val="dk1"/>
              </a:buClr>
              <a:buSzPts val="2100"/>
              <a:buNone/>
            </a:pPr>
            <a:r>
              <a:rPr lang="cs-CZ"/>
              <a:t>PRAKTICKÉ CVIČENÍ</a:t>
            </a:r>
            <a:endParaRPr/>
          </a:p>
        </p:txBody>
      </p:sp>
      <p:sp>
        <p:nvSpPr>
          <p:cNvPr id="1214" name="Google Shape;1214;p41"/>
          <p:cNvSpPr txBox="1">
            <a:spLocks noGrp="1"/>
          </p:cNvSpPr>
          <p:nvPr>
            <p:ph type="body" idx="3"/>
          </p:nvPr>
        </p:nvSpPr>
        <p:spPr>
          <a:xfrm>
            <a:off x="687341" y="1127762"/>
            <a:ext cx="4607469" cy="452574"/>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Clr>
                <a:schemeClr val="dk1"/>
              </a:buClr>
              <a:buSzPts val="1800"/>
              <a:buNone/>
            </a:pPr>
            <a:r>
              <a:rPr lang="cs-CZ"/>
              <a:t>Příprava na pohovor</a:t>
            </a:r>
            <a:endParaRPr/>
          </a:p>
        </p:txBody>
      </p:sp>
      <p:pic>
        <p:nvPicPr>
          <p:cNvPr id="1215" name="Google Shape;1215;p41" descr="Obsah obrázku text, Písmo, logo&#10;&#10;Popis byl vytvořen automaticky"/>
          <p:cNvPicPr preferRelativeResize="0"/>
          <p:nvPr/>
        </p:nvPicPr>
        <p:blipFill rotWithShape="1">
          <a:blip r:embed="rId3">
            <a:alphaModFix/>
          </a:blip>
          <a:srcRect/>
          <a:stretch/>
        </p:blipFill>
        <p:spPr>
          <a:xfrm>
            <a:off x="7508421" y="478502"/>
            <a:ext cx="4248150" cy="797995"/>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1219"/>
        <p:cNvGrpSpPr/>
        <p:nvPr/>
      </p:nvGrpSpPr>
      <p:grpSpPr>
        <a:xfrm>
          <a:off x="0" y="0"/>
          <a:ext cx="0" cy="0"/>
          <a:chOff x="0" y="0"/>
          <a:chExt cx="0" cy="0"/>
        </a:xfrm>
      </p:grpSpPr>
      <p:sp>
        <p:nvSpPr>
          <p:cNvPr id="1220" name="Google Shape;1220;p42"/>
          <p:cNvSpPr txBox="1">
            <a:spLocks noGrp="1"/>
          </p:cNvSpPr>
          <p:nvPr>
            <p:ph type="body" idx="1"/>
          </p:nvPr>
        </p:nvSpPr>
        <p:spPr>
          <a:xfrm>
            <a:off x="687341" y="269876"/>
            <a:ext cx="5772240" cy="413816"/>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Clr>
                <a:schemeClr val="dk1"/>
              </a:buClr>
              <a:buSzPts val="2100"/>
              <a:buNone/>
            </a:pPr>
            <a:r>
              <a:rPr lang="cs-CZ">
                <a:latin typeface="Arial"/>
                <a:ea typeface="Arial"/>
                <a:cs typeface="Arial"/>
                <a:sym typeface="Arial"/>
              </a:rPr>
              <a:t>PŘÍPRAVA NA PRVNÍ KOLO POHOVORU</a:t>
            </a:r>
            <a:endParaRPr/>
          </a:p>
        </p:txBody>
      </p:sp>
      <p:sp>
        <p:nvSpPr>
          <p:cNvPr id="1221" name="Google Shape;1221;p42"/>
          <p:cNvSpPr txBox="1">
            <a:spLocks noGrp="1"/>
          </p:cNvSpPr>
          <p:nvPr>
            <p:ph type="body" idx="2"/>
          </p:nvPr>
        </p:nvSpPr>
        <p:spPr>
          <a:xfrm>
            <a:off x="687341" y="683692"/>
            <a:ext cx="4607469" cy="452574"/>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Clr>
                <a:schemeClr val="dk1"/>
              </a:buClr>
              <a:buSzPts val="1800"/>
              <a:buNone/>
            </a:pPr>
            <a:endParaRPr sz="1800"/>
          </a:p>
        </p:txBody>
      </p:sp>
      <p:sp>
        <p:nvSpPr>
          <p:cNvPr id="1222" name="Google Shape;1222;p42"/>
          <p:cNvSpPr txBox="1">
            <a:spLocks noGrp="1"/>
          </p:cNvSpPr>
          <p:nvPr>
            <p:ph type="body" idx="3"/>
          </p:nvPr>
        </p:nvSpPr>
        <p:spPr>
          <a:xfrm>
            <a:off x="687389" y="1266092"/>
            <a:ext cx="10834052" cy="5322032"/>
          </a:xfrm>
          <a:prstGeom prst="rect">
            <a:avLst/>
          </a:prstGeom>
          <a:noFill/>
          <a:ln>
            <a:noFill/>
          </a:ln>
        </p:spPr>
        <p:txBody>
          <a:bodyPr spcFirstLastPara="1" wrap="square" lIns="91425" tIns="45700" rIns="91425" bIns="45700" anchor="t" anchorCtr="0">
            <a:normAutofit/>
          </a:bodyPr>
          <a:lstStyle/>
          <a:p>
            <a:pPr marL="0" lvl="0" indent="0" algn="l" rtl="0">
              <a:lnSpc>
                <a:spcPct val="114285"/>
              </a:lnSpc>
              <a:spcBef>
                <a:spcPts val="0"/>
              </a:spcBef>
              <a:spcAft>
                <a:spcPts val="0"/>
              </a:spcAft>
              <a:buClr>
                <a:schemeClr val="dk1"/>
              </a:buClr>
              <a:buSzPts val="1400"/>
              <a:buNone/>
            </a:pPr>
            <a:r>
              <a:rPr lang="cs-CZ" sz="1800" b="1">
                <a:solidFill>
                  <a:schemeClr val="accent1"/>
                </a:solidFill>
              </a:rPr>
              <a:t>Vše stojí na kvalitní přípravě! Pokud ji podceníme, vrátí se nám to jako bumerang.</a:t>
            </a:r>
            <a:endParaRPr/>
          </a:p>
          <a:p>
            <a:pPr marL="0" lvl="0" indent="0" algn="l" rtl="0">
              <a:lnSpc>
                <a:spcPct val="114285"/>
              </a:lnSpc>
              <a:spcBef>
                <a:spcPts val="0"/>
              </a:spcBef>
              <a:spcAft>
                <a:spcPts val="0"/>
              </a:spcAft>
              <a:buClr>
                <a:schemeClr val="dk1"/>
              </a:buClr>
              <a:buSzPts val="1400"/>
              <a:buNone/>
            </a:pPr>
            <a:endParaRPr sz="1600"/>
          </a:p>
          <a:p>
            <a:pPr marL="0" lvl="0" indent="0" algn="l" rtl="0">
              <a:lnSpc>
                <a:spcPct val="114285"/>
              </a:lnSpc>
              <a:spcBef>
                <a:spcPts val="0"/>
              </a:spcBef>
              <a:spcAft>
                <a:spcPts val="0"/>
              </a:spcAft>
              <a:buClr>
                <a:schemeClr val="dk1"/>
              </a:buClr>
              <a:buSzPts val="1400"/>
              <a:buNone/>
            </a:pPr>
            <a:endParaRPr sz="1600"/>
          </a:p>
          <a:p>
            <a:pPr marL="0" lvl="0" indent="0" algn="l" rtl="0">
              <a:lnSpc>
                <a:spcPct val="114285"/>
              </a:lnSpc>
              <a:spcBef>
                <a:spcPts val="0"/>
              </a:spcBef>
              <a:spcAft>
                <a:spcPts val="0"/>
              </a:spcAft>
              <a:buClr>
                <a:schemeClr val="dk1"/>
              </a:buClr>
              <a:buSzPts val="1400"/>
              <a:buNone/>
            </a:pPr>
            <a:r>
              <a:rPr lang="cs-CZ" sz="1600" b="1"/>
              <a:t>Po vystání potřeby obsadit pozici jste si již s TA týmem určili: </a:t>
            </a:r>
            <a:endParaRPr/>
          </a:p>
          <a:p>
            <a:pPr marL="285750" lvl="0" indent="-285750" algn="l" rtl="0">
              <a:lnSpc>
                <a:spcPct val="150000"/>
              </a:lnSpc>
              <a:spcBef>
                <a:spcPts val="0"/>
              </a:spcBef>
              <a:spcAft>
                <a:spcPts val="0"/>
              </a:spcAft>
              <a:buSzPts val="1400"/>
              <a:buFont typeface="Arial"/>
              <a:buChar char="•"/>
            </a:pPr>
            <a:r>
              <a:rPr lang="cs-CZ" sz="1600"/>
              <a:t>Jak bude vypadat výběrové řízení (počet kol a jejich podoba).</a:t>
            </a:r>
            <a:endParaRPr/>
          </a:p>
          <a:p>
            <a:pPr marL="285750" lvl="0" indent="-285750" algn="l" rtl="0">
              <a:lnSpc>
                <a:spcPct val="150000"/>
              </a:lnSpc>
              <a:spcBef>
                <a:spcPts val="0"/>
              </a:spcBef>
              <a:spcAft>
                <a:spcPts val="0"/>
              </a:spcAft>
              <a:buSzPts val="1400"/>
              <a:buFont typeface="Arial"/>
              <a:buChar char="•"/>
            </a:pPr>
            <a:r>
              <a:rPr lang="cs-CZ" sz="1600"/>
              <a:t>Koho přesně hledáte (výběr klíčových kompetencí s ohledem na popis pracovní pozice).</a:t>
            </a:r>
            <a:endParaRPr/>
          </a:p>
          <a:p>
            <a:pPr marL="285750" lvl="0" indent="-285750" algn="l" rtl="0">
              <a:lnSpc>
                <a:spcPct val="150000"/>
              </a:lnSpc>
              <a:spcBef>
                <a:spcPts val="0"/>
              </a:spcBef>
              <a:spcAft>
                <a:spcPts val="0"/>
              </a:spcAft>
              <a:buSzPts val="1400"/>
              <a:buFont typeface="Arial"/>
              <a:buChar char="•"/>
            </a:pPr>
            <a:r>
              <a:rPr lang="cs-CZ" sz="1600"/>
              <a:t>Jak a kde hledáte (inzerce).</a:t>
            </a:r>
            <a:endParaRPr/>
          </a:p>
          <a:p>
            <a:pPr marL="285750" lvl="0" indent="-196850" algn="l" rtl="0">
              <a:lnSpc>
                <a:spcPct val="150000"/>
              </a:lnSpc>
              <a:spcBef>
                <a:spcPts val="0"/>
              </a:spcBef>
              <a:spcAft>
                <a:spcPts val="0"/>
              </a:spcAft>
              <a:buSzPts val="1400"/>
              <a:buFont typeface="Arial"/>
              <a:buNone/>
            </a:pPr>
            <a:endParaRPr sz="1600"/>
          </a:p>
          <a:p>
            <a:pPr marL="285750" lvl="0" indent="-196850" algn="l" rtl="0">
              <a:lnSpc>
                <a:spcPct val="114285"/>
              </a:lnSpc>
              <a:spcBef>
                <a:spcPts val="0"/>
              </a:spcBef>
              <a:spcAft>
                <a:spcPts val="0"/>
              </a:spcAft>
              <a:buSzPts val="1400"/>
              <a:buFont typeface="Arial"/>
              <a:buNone/>
            </a:pPr>
            <a:endParaRPr sz="1600"/>
          </a:p>
          <a:p>
            <a:pPr marL="0" lvl="0" indent="0" algn="ctr" rtl="0">
              <a:lnSpc>
                <a:spcPct val="114285"/>
              </a:lnSpc>
              <a:spcBef>
                <a:spcPts val="0"/>
              </a:spcBef>
              <a:spcAft>
                <a:spcPts val="0"/>
              </a:spcAft>
              <a:buSzPts val="1400"/>
              <a:buNone/>
            </a:pPr>
            <a:r>
              <a:rPr lang="cs-CZ" sz="1800" b="1">
                <a:solidFill>
                  <a:schemeClr val="accent6"/>
                </a:solidFill>
              </a:rPr>
              <a:t>Odpovědnost a úkoly hiring manažerů jsou probírány v modulu 1.</a:t>
            </a:r>
            <a:endParaRPr/>
          </a:p>
          <a:p>
            <a:pPr marL="0" lvl="0" indent="0" algn="ctr" rtl="0">
              <a:lnSpc>
                <a:spcPct val="114285"/>
              </a:lnSpc>
              <a:spcBef>
                <a:spcPts val="0"/>
              </a:spcBef>
              <a:spcAft>
                <a:spcPts val="0"/>
              </a:spcAft>
              <a:buSzPts val="1400"/>
              <a:buNone/>
            </a:pPr>
            <a:endParaRPr sz="1600" b="1">
              <a:solidFill>
                <a:schemeClr val="dk1"/>
              </a:solidFill>
            </a:endParaRPr>
          </a:p>
          <a:p>
            <a:pPr marL="0" lvl="0" indent="0" algn="ctr" rtl="0">
              <a:lnSpc>
                <a:spcPct val="114285"/>
              </a:lnSpc>
              <a:spcBef>
                <a:spcPts val="0"/>
              </a:spcBef>
              <a:spcAft>
                <a:spcPts val="0"/>
              </a:spcAft>
              <a:buSzPts val="1400"/>
              <a:buNone/>
            </a:pPr>
            <a:endParaRPr sz="1600" b="1">
              <a:solidFill>
                <a:schemeClr val="dk1"/>
              </a:solidFill>
            </a:endParaRPr>
          </a:p>
          <a:p>
            <a:pPr marL="0" lvl="0" indent="0" algn="l" rtl="0">
              <a:lnSpc>
                <a:spcPct val="114285"/>
              </a:lnSpc>
              <a:spcBef>
                <a:spcPts val="0"/>
              </a:spcBef>
              <a:spcAft>
                <a:spcPts val="0"/>
              </a:spcAft>
              <a:buClr>
                <a:schemeClr val="dk1"/>
              </a:buClr>
              <a:buSzPts val="1400"/>
              <a:buNone/>
            </a:pPr>
            <a:r>
              <a:rPr lang="cs-CZ" sz="1600">
                <a:solidFill>
                  <a:schemeClr val="dk1"/>
                </a:solidFill>
              </a:rPr>
              <a:t>TA tým Vám následně předvybere odpovídající profily, pošle životopisy a také naplánuje samotné pohovory. </a:t>
            </a:r>
            <a:endParaRPr/>
          </a:p>
          <a:p>
            <a:pPr marL="0" lvl="0" indent="0" algn="l" rtl="0">
              <a:lnSpc>
                <a:spcPct val="114285"/>
              </a:lnSpc>
              <a:spcBef>
                <a:spcPts val="0"/>
              </a:spcBef>
              <a:spcAft>
                <a:spcPts val="0"/>
              </a:spcAft>
              <a:buClr>
                <a:schemeClr val="dk1"/>
              </a:buClr>
              <a:buSzPts val="1400"/>
              <a:buNone/>
            </a:pPr>
            <a:r>
              <a:rPr lang="cs-CZ" sz="1600" b="1">
                <a:solidFill>
                  <a:schemeClr val="dk1"/>
                </a:solidFill>
              </a:rPr>
              <a:t>Na ty se již ale připravujete sami.</a:t>
            </a:r>
            <a:endParaRPr/>
          </a:p>
          <a:p>
            <a:pPr marL="0" lvl="0" indent="0" algn="l" rtl="0">
              <a:lnSpc>
                <a:spcPct val="114285"/>
              </a:lnSpc>
              <a:spcBef>
                <a:spcPts val="0"/>
              </a:spcBef>
              <a:spcAft>
                <a:spcPts val="0"/>
              </a:spcAft>
              <a:buClr>
                <a:schemeClr val="dk1"/>
              </a:buClr>
              <a:buSzPts val="1400"/>
              <a:buNone/>
            </a:pPr>
            <a:endParaRPr sz="1600" b="1"/>
          </a:p>
          <a:p>
            <a:pPr marL="0" lvl="0" indent="0" algn="l" rtl="0">
              <a:lnSpc>
                <a:spcPct val="114285"/>
              </a:lnSpc>
              <a:spcBef>
                <a:spcPts val="0"/>
              </a:spcBef>
              <a:spcAft>
                <a:spcPts val="0"/>
              </a:spcAft>
              <a:buClr>
                <a:schemeClr val="dk1"/>
              </a:buClr>
              <a:buSzPts val="1400"/>
              <a:buNone/>
            </a:pPr>
            <a:endParaRPr sz="1600"/>
          </a:p>
          <a:p>
            <a:pPr marL="0" lvl="0" indent="0" algn="l" rtl="0">
              <a:lnSpc>
                <a:spcPct val="114285"/>
              </a:lnSpc>
              <a:spcBef>
                <a:spcPts val="0"/>
              </a:spcBef>
              <a:spcAft>
                <a:spcPts val="0"/>
              </a:spcAft>
              <a:buClr>
                <a:schemeClr val="dk1"/>
              </a:buClr>
              <a:buSzPts val="1400"/>
              <a:buNone/>
            </a:pPr>
            <a:endParaRPr sz="1600"/>
          </a:p>
        </p:txBody>
      </p:sp>
      <p:pic>
        <p:nvPicPr>
          <p:cNvPr id="1223" name="Google Shape;1223;p42" descr="Obsah obrázku text, Písmo, logo&#10;&#10;Popis byl vytvořen automaticky"/>
          <p:cNvPicPr preferRelativeResize="0"/>
          <p:nvPr/>
        </p:nvPicPr>
        <p:blipFill rotWithShape="1">
          <a:blip r:embed="rId3">
            <a:alphaModFix/>
          </a:blip>
          <a:srcRect/>
          <a:stretch/>
        </p:blipFill>
        <p:spPr>
          <a:xfrm>
            <a:off x="7943850" y="338271"/>
            <a:ext cx="4248150" cy="797995"/>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1227"/>
        <p:cNvGrpSpPr/>
        <p:nvPr/>
      </p:nvGrpSpPr>
      <p:grpSpPr>
        <a:xfrm>
          <a:off x="0" y="0"/>
          <a:ext cx="0" cy="0"/>
          <a:chOff x="0" y="0"/>
          <a:chExt cx="0" cy="0"/>
        </a:xfrm>
      </p:grpSpPr>
      <p:sp>
        <p:nvSpPr>
          <p:cNvPr id="1228" name="Google Shape;1228;p43"/>
          <p:cNvSpPr txBox="1">
            <a:spLocks noGrp="1"/>
          </p:cNvSpPr>
          <p:nvPr>
            <p:ph type="body" idx="1"/>
          </p:nvPr>
        </p:nvSpPr>
        <p:spPr>
          <a:xfrm>
            <a:off x="687341" y="269876"/>
            <a:ext cx="5772240" cy="413816"/>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Clr>
                <a:schemeClr val="dk1"/>
              </a:buClr>
              <a:buSzPts val="2100"/>
              <a:buNone/>
            </a:pPr>
            <a:r>
              <a:rPr lang="cs-CZ">
                <a:latin typeface="Arial"/>
                <a:ea typeface="Arial"/>
                <a:cs typeface="Arial"/>
                <a:sym typeface="Arial"/>
              </a:rPr>
              <a:t>PŘÍPRAVA NA PRVNÍ KOLO POHOVORU</a:t>
            </a:r>
            <a:endParaRPr/>
          </a:p>
        </p:txBody>
      </p:sp>
      <p:sp>
        <p:nvSpPr>
          <p:cNvPr id="1229" name="Google Shape;1229;p43"/>
          <p:cNvSpPr txBox="1">
            <a:spLocks noGrp="1"/>
          </p:cNvSpPr>
          <p:nvPr>
            <p:ph type="body" idx="2"/>
          </p:nvPr>
        </p:nvSpPr>
        <p:spPr>
          <a:xfrm>
            <a:off x="687341" y="683692"/>
            <a:ext cx="4607469" cy="452574"/>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Clr>
                <a:schemeClr val="dk1"/>
              </a:buClr>
              <a:buSzPts val="1800"/>
              <a:buNone/>
            </a:pPr>
            <a:endParaRPr sz="1800"/>
          </a:p>
        </p:txBody>
      </p:sp>
      <p:sp>
        <p:nvSpPr>
          <p:cNvPr id="1230" name="Google Shape;1230;p43"/>
          <p:cNvSpPr txBox="1">
            <a:spLocks noGrp="1"/>
          </p:cNvSpPr>
          <p:nvPr>
            <p:ph type="body" idx="3"/>
          </p:nvPr>
        </p:nvSpPr>
        <p:spPr>
          <a:xfrm>
            <a:off x="687389" y="1266092"/>
            <a:ext cx="10834052" cy="5322032"/>
          </a:xfrm>
          <a:prstGeom prst="rect">
            <a:avLst/>
          </a:prstGeom>
          <a:noFill/>
          <a:ln>
            <a:noFill/>
          </a:ln>
        </p:spPr>
        <p:txBody>
          <a:bodyPr spcFirstLastPara="1" wrap="square" lIns="91425" tIns="45700" rIns="91425" bIns="45700" anchor="t" anchorCtr="0">
            <a:normAutofit fontScale="92500" lnSpcReduction="10000"/>
          </a:bodyPr>
          <a:lstStyle/>
          <a:p>
            <a:pPr marL="0" lvl="0" indent="0" algn="l" rtl="0">
              <a:lnSpc>
                <a:spcPct val="114285"/>
              </a:lnSpc>
              <a:spcBef>
                <a:spcPts val="0"/>
              </a:spcBef>
              <a:spcAft>
                <a:spcPts val="0"/>
              </a:spcAft>
              <a:buClr>
                <a:schemeClr val="dk1"/>
              </a:buClr>
              <a:buSzPct val="94594"/>
              <a:buNone/>
            </a:pPr>
            <a:r>
              <a:rPr lang="cs-CZ" sz="1600" b="1"/>
              <a:t>Kroky před prvním pohovorem:</a:t>
            </a:r>
            <a:endParaRPr/>
          </a:p>
          <a:p>
            <a:pPr marL="285750" lvl="0" indent="-285750" algn="l" rtl="0">
              <a:lnSpc>
                <a:spcPct val="114285"/>
              </a:lnSpc>
              <a:spcBef>
                <a:spcPts val="0"/>
              </a:spcBef>
              <a:spcAft>
                <a:spcPts val="0"/>
              </a:spcAft>
              <a:buSzPct val="94594"/>
              <a:buFont typeface="Arial"/>
              <a:buChar char="•"/>
            </a:pPr>
            <a:r>
              <a:rPr lang="cs-CZ" sz="1600" b="1">
                <a:solidFill>
                  <a:schemeClr val="accent1"/>
                </a:solidFill>
              </a:rPr>
              <a:t>Osvěžit si informace:</a:t>
            </a:r>
            <a:endParaRPr/>
          </a:p>
          <a:p>
            <a:pPr marL="1169988" lvl="2" indent="-285750" algn="l" rtl="0">
              <a:lnSpc>
                <a:spcPct val="90000"/>
              </a:lnSpc>
              <a:spcBef>
                <a:spcPts val="500"/>
              </a:spcBef>
              <a:spcAft>
                <a:spcPts val="0"/>
              </a:spcAft>
              <a:buSzPct val="135135"/>
              <a:buFont typeface="Arial"/>
              <a:buChar char="•"/>
            </a:pPr>
            <a:r>
              <a:rPr lang="cs-CZ" sz="1600">
                <a:latin typeface="Arial"/>
                <a:ea typeface="Arial"/>
                <a:cs typeface="Arial"/>
                <a:sym typeface="Arial"/>
              </a:rPr>
              <a:t>Popis pracovní pozice</a:t>
            </a:r>
            <a:endParaRPr/>
          </a:p>
          <a:p>
            <a:pPr marL="1169988" lvl="2" indent="-285750" algn="l" rtl="0">
              <a:lnSpc>
                <a:spcPct val="90000"/>
              </a:lnSpc>
              <a:spcBef>
                <a:spcPts val="500"/>
              </a:spcBef>
              <a:spcAft>
                <a:spcPts val="0"/>
              </a:spcAft>
              <a:buSzPct val="135135"/>
              <a:buFont typeface="Arial"/>
              <a:buChar char="•"/>
            </a:pPr>
            <a:r>
              <a:rPr lang="cs-CZ" sz="1600">
                <a:latin typeface="Arial"/>
                <a:ea typeface="Arial"/>
                <a:cs typeface="Arial"/>
                <a:sym typeface="Arial"/>
              </a:rPr>
              <a:t>Klíčové kompetence</a:t>
            </a:r>
            <a:endParaRPr/>
          </a:p>
          <a:p>
            <a:pPr marL="884238" lvl="2" indent="0" algn="l" rtl="0">
              <a:lnSpc>
                <a:spcPct val="90000"/>
              </a:lnSpc>
              <a:spcBef>
                <a:spcPts val="500"/>
              </a:spcBef>
              <a:spcAft>
                <a:spcPts val="0"/>
              </a:spcAft>
              <a:buSzPct val="135135"/>
              <a:buNone/>
            </a:pPr>
            <a:endParaRPr sz="1600">
              <a:latin typeface="Arial"/>
              <a:ea typeface="Arial"/>
              <a:cs typeface="Arial"/>
              <a:sym typeface="Arial"/>
            </a:endParaRPr>
          </a:p>
          <a:p>
            <a:pPr marL="265113" lvl="0" indent="-265113" algn="l" rtl="0">
              <a:lnSpc>
                <a:spcPct val="114285"/>
              </a:lnSpc>
              <a:spcBef>
                <a:spcPts val="0"/>
              </a:spcBef>
              <a:spcAft>
                <a:spcPts val="0"/>
              </a:spcAft>
              <a:buSzPct val="94594"/>
              <a:buFont typeface="Arial"/>
              <a:buChar char="•"/>
            </a:pPr>
            <a:r>
              <a:rPr lang="cs-CZ" sz="1600" b="1">
                <a:solidFill>
                  <a:schemeClr val="accent1"/>
                </a:solidFill>
              </a:rPr>
              <a:t>Důkladně pročíst všechny životopisy</a:t>
            </a:r>
            <a:endParaRPr/>
          </a:p>
          <a:p>
            <a:pPr marL="1179513" lvl="1" indent="-265113" algn="l" rtl="0">
              <a:lnSpc>
                <a:spcPct val="90000"/>
              </a:lnSpc>
              <a:spcBef>
                <a:spcPts val="500"/>
              </a:spcBef>
              <a:spcAft>
                <a:spcPts val="0"/>
              </a:spcAft>
              <a:buSzPct val="162162"/>
              <a:buFont typeface="Arial"/>
              <a:buChar char="•"/>
            </a:pPr>
            <a:r>
              <a:rPr lang="cs-CZ" sz="1600">
                <a:latin typeface="Arial"/>
                <a:ea typeface="Arial"/>
                <a:cs typeface="Arial"/>
                <a:sym typeface="Arial"/>
              </a:rPr>
              <a:t>Hledat v nich průniky relevantních informací s klíčovými požadavky.</a:t>
            </a:r>
            <a:endParaRPr sz="1600">
              <a:latin typeface="Arial"/>
              <a:ea typeface="Arial"/>
              <a:cs typeface="Arial"/>
              <a:sym typeface="Arial"/>
            </a:endParaRPr>
          </a:p>
          <a:p>
            <a:pPr marL="285750" lvl="2" indent="-196850" algn="l" rtl="0">
              <a:lnSpc>
                <a:spcPct val="114285"/>
              </a:lnSpc>
              <a:spcBef>
                <a:spcPts val="0"/>
              </a:spcBef>
              <a:spcAft>
                <a:spcPts val="0"/>
              </a:spcAft>
              <a:buSzPct val="94594"/>
              <a:buFont typeface="Arial"/>
              <a:buNone/>
            </a:pPr>
            <a:endParaRPr sz="1600" b="1">
              <a:solidFill>
                <a:schemeClr val="accent1"/>
              </a:solidFill>
              <a:latin typeface="Arial"/>
              <a:ea typeface="Arial"/>
              <a:cs typeface="Arial"/>
              <a:sym typeface="Arial"/>
            </a:endParaRPr>
          </a:p>
          <a:p>
            <a:pPr marL="285750" lvl="0" indent="-285750" algn="l" rtl="0">
              <a:lnSpc>
                <a:spcPct val="114285"/>
              </a:lnSpc>
              <a:spcBef>
                <a:spcPts val="0"/>
              </a:spcBef>
              <a:spcAft>
                <a:spcPts val="0"/>
              </a:spcAft>
              <a:buSzPct val="94594"/>
              <a:buFont typeface="Arial"/>
              <a:buChar char="•"/>
            </a:pPr>
            <a:r>
              <a:rPr lang="cs-CZ" sz="1600" b="1" u="sng">
                <a:solidFill>
                  <a:schemeClr val="accent1"/>
                </a:solidFill>
              </a:rPr>
              <a:t>Vytvořit otázky na pohovor</a:t>
            </a:r>
            <a:endParaRPr/>
          </a:p>
          <a:p>
            <a:pPr marL="1169988" lvl="1" indent="-285750" algn="l" rtl="0">
              <a:lnSpc>
                <a:spcPct val="90000"/>
              </a:lnSpc>
              <a:spcBef>
                <a:spcPts val="500"/>
              </a:spcBef>
              <a:spcAft>
                <a:spcPts val="0"/>
              </a:spcAft>
              <a:buSzPct val="162162"/>
              <a:buFont typeface="Arial"/>
              <a:buChar char="•"/>
            </a:pPr>
            <a:r>
              <a:rPr lang="cs-CZ" sz="1600">
                <a:latin typeface="Arial"/>
                <a:ea typeface="Arial"/>
                <a:cs typeface="Arial"/>
                <a:sym typeface="Arial"/>
              </a:rPr>
              <a:t>Na základě životopisu</a:t>
            </a:r>
            <a:endParaRPr/>
          </a:p>
          <a:p>
            <a:pPr marL="1169988" lvl="1" indent="-285750" algn="l" rtl="0">
              <a:lnSpc>
                <a:spcPct val="90000"/>
              </a:lnSpc>
              <a:spcBef>
                <a:spcPts val="500"/>
              </a:spcBef>
              <a:spcAft>
                <a:spcPts val="0"/>
              </a:spcAft>
              <a:buSzPct val="162162"/>
              <a:buFont typeface="Arial"/>
              <a:buChar char="•"/>
            </a:pPr>
            <a:r>
              <a:rPr lang="cs-CZ" sz="1600">
                <a:latin typeface="Arial"/>
                <a:ea typeface="Arial"/>
                <a:cs typeface="Arial"/>
                <a:sym typeface="Arial"/>
              </a:rPr>
              <a:t>Behaviorální (kompetenční) – více v modulu 3.</a:t>
            </a:r>
            <a:endParaRPr/>
          </a:p>
          <a:p>
            <a:pPr marL="1169988" lvl="1" indent="-133350" algn="l" rtl="0">
              <a:lnSpc>
                <a:spcPct val="90000"/>
              </a:lnSpc>
              <a:spcBef>
                <a:spcPts val="500"/>
              </a:spcBef>
              <a:spcAft>
                <a:spcPts val="0"/>
              </a:spcAft>
              <a:buSzPct val="162162"/>
              <a:buFont typeface="Arial"/>
              <a:buNone/>
            </a:pPr>
            <a:endParaRPr sz="1600">
              <a:latin typeface="Arial"/>
              <a:ea typeface="Arial"/>
              <a:cs typeface="Arial"/>
              <a:sym typeface="Arial"/>
            </a:endParaRPr>
          </a:p>
          <a:p>
            <a:pPr marL="0" lvl="0" indent="0" algn="ctr" rtl="0">
              <a:lnSpc>
                <a:spcPct val="114285"/>
              </a:lnSpc>
              <a:spcBef>
                <a:spcPts val="0"/>
              </a:spcBef>
              <a:spcAft>
                <a:spcPts val="0"/>
              </a:spcAft>
              <a:buSzPct val="94594"/>
              <a:buNone/>
            </a:pPr>
            <a:r>
              <a:rPr lang="cs-CZ" sz="1600">
                <a:solidFill>
                  <a:schemeClr val="dk1"/>
                </a:solidFill>
              </a:rPr>
              <a:t>Otázky vytvořené až při samotném pohovoru málokdy dosahují takové kvality jako ty důkladně promyšlené! </a:t>
            </a:r>
            <a:endParaRPr/>
          </a:p>
          <a:p>
            <a:pPr marL="0" lvl="0" indent="0" algn="ctr" rtl="0">
              <a:lnSpc>
                <a:spcPct val="114285"/>
              </a:lnSpc>
              <a:spcBef>
                <a:spcPts val="0"/>
              </a:spcBef>
              <a:spcAft>
                <a:spcPts val="0"/>
              </a:spcAft>
              <a:buSzPct val="94594"/>
              <a:buNone/>
            </a:pPr>
            <a:r>
              <a:rPr lang="cs-CZ" sz="1600">
                <a:solidFill>
                  <a:schemeClr val="dk1"/>
                </a:solidFill>
              </a:rPr>
              <a:t>Nedostatečnou přípravou </a:t>
            </a:r>
            <a:r>
              <a:rPr lang="cs-CZ" sz="1600" b="1">
                <a:solidFill>
                  <a:schemeClr val="accent6"/>
                </a:solidFill>
              </a:rPr>
              <a:t>snižujeme</a:t>
            </a:r>
            <a:r>
              <a:rPr lang="cs-CZ" sz="1600">
                <a:solidFill>
                  <a:schemeClr val="dk1"/>
                </a:solidFill>
              </a:rPr>
              <a:t> informační hodnotu pohovoru a </a:t>
            </a:r>
            <a:r>
              <a:rPr lang="cs-CZ" sz="1600" b="1">
                <a:solidFill>
                  <a:schemeClr val="accent6"/>
                </a:solidFill>
              </a:rPr>
              <a:t>šanci, že vybereme správně!</a:t>
            </a:r>
            <a:endParaRPr/>
          </a:p>
          <a:p>
            <a:pPr marL="342900" lvl="0" indent="-254000" algn="l" rtl="0">
              <a:lnSpc>
                <a:spcPct val="114285"/>
              </a:lnSpc>
              <a:spcBef>
                <a:spcPts val="0"/>
              </a:spcBef>
              <a:spcAft>
                <a:spcPts val="0"/>
              </a:spcAft>
              <a:buSzPct val="94594"/>
              <a:buFont typeface="Arial"/>
              <a:buNone/>
            </a:pPr>
            <a:endParaRPr sz="1600"/>
          </a:p>
          <a:p>
            <a:pPr marL="285750" lvl="0" indent="-285750" algn="l" rtl="0">
              <a:lnSpc>
                <a:spcPct val="114285"/>
              </a:lnSpc>
              <a:spcBef>
                <a:spcPts val="0"/>
              </a:spcBef>
              <a:spcAft>
                <a:spcPts val="0"/>
              </a:spcAft>
              <a:buSzPct val="94594"/>
              <a:buFont typeface="Arial"/>
              <a:buChar char="•"/>
            </a:pPr>
            <a:r>
              <a:rPr lang="cs-CZ" sz="1600" b="1">
                <a:solidFill>
                  <a:schemeClr val="accent1"/>
                </a:solidFill>
              </a:rPr>
              <a:t>Stanovit strukturu pohovoru</a:t>
            </a:r>
            <a:endParaRPr/>
          </a:p>
          <a:p>
            <a:pPr marL="1257300" lvl="1" indent="-342900" algn="l" rtl="0">
              <a:lnSpc>
                <a:spcPct val="90000"/>
              </a:lnSpc>
              <a:spcBef>
                <a:spcPts val="500"/>
              </a:spcBef>
              <a:spcAft>
                <a:spcPts val="0"/>
              </a:spcAft>
              <a:buSzPct val="162162"/>
              <a:buFont typeface="Arial"/>
              <a:buChar char="•"/>
            </a:pPr>
            <a:r>
              <a:rPr lang="cs-CZ" sz="1600">
                <a:latin typeface="Arial"/>
                <a:ea typeface="Arial"/>
                <a:cs typeface="Arial"/>
                <a:sym typeface="Arial"/>
              </a:rPr>
              <a:t>Jaké informace sdělím v jaké části (časový plán).</a:t>
            </a:r>
            <a:endParaRPr/>
          </a:p>
          <a:p>
            <a:pPr marL="1257300" lvl="1" indent="-342900" algn="l" rtl="0">
              <a:lnSpc>
                <a:spcPct val="90000"/>
              </a:lnSpc>
              <a:spcBef>
                <a:spcPts val="500"/>
              </a:spcBef>
              <a:spcAft>
                <a:spcPts val="0"/>
              </a:spcAft>
              <a:buSzPct val="162162"/>
              <a:buFont typeface="Arial"/>
              <a:buChar char="•"/>
            </a:pPr>
            <a:r>
              <a:rPr lang="cs-CZ" sz="1600">
                <a:latin typeface="Arial"/>
                <a:ea typeface="Arial"/>
                <a:cs typeface="Arial"/>
                <a:sym typeface="Arial"/>
              </a:rPr>
              <a:t>Rozdělení úkolů (kdo má co na starost), pokud Vás jde na pohovor více.</a:t>
            </a:r>
            <a:endParaRPr/>
          </a:p>
          <a:p>
            <a:pPr marL="1257300" lvl="1" indent="-190500" algn="l" rtl="0">
              <a:lnSpc>
                <a:spcPct val="90000"/>
              </a:lnSpc>
              <a:spcBef>
                <a:spcPts val="500"/>
              </a:spcBef>
              <a:spcAft>
                <a:spcPts val="0"/>
              </a:spcAft>
              <a:buSzPct val="162162"/>
              <a:buFont typeface="Arial"/>
              <a:buNone/>
            </a:pPr>
            <a:endParaRPr sz="1600">
              <a:latin typeface="Arial"/>
              <a:ea typeface="Arial"/>
              <a:cs typeface="Arial"/>
              <a:sym typeface="Arial"/>
            </a:endParaRPr>
          </a:p>
          <a:p>
            <a:pPr marL="342900" lvl="0" indent="-342900" algn="l" rtl="0">
              <a:lnSpc>
                <a:spcPct val="114285"/>
              </a:lnSpc>
              <a:spcBef>
                <a:spcPts val="0"/>
              </a:spcBef>
              <a:spcAft>
                <a:spcPts val="0"/>
              </a:spcAft>
              <a:buSzPct val="94594"/>
              <a:buFont typeface="Arial"/>
              <a:buChar char="•"/>
            </a:pPr>
            <a:r>
              <a:rPr lang="cs-CZ" sz="1600" b="1">
                <a:solidFill>
                  <a:schemeClr val="accent1"/>
                </a:solidFill>
              </a:rPr>
              <a:t>Připravit business case </a:t>
            </a:r>
            <a:r>
              <a:rPr lang="cs-CZ" sz="1600"/>
              <a:t>(pokud je součástí)</a:t>
            </a:r>
            <a:endParaRPr/>
          </a:p>
          <a:p>
            <a:pPr marL="0" lvl="0" indent="0" algn="l" rtl="0">
              <a:lnSpc>
                <a:spcPct val="114285"/>
              </a:lnSpc>
              <a:spcBef>
                <a:spcPts val="0"/>
              </a:spcBef>
              <a:spcAft>
                <a:spcPts val="0"/>
              </a:spcAft>
              <a:buClr>
                <a:schemeClr val="dk1"/>
              </a:buClr>
              <a:buSzPct val="94594"/>
              <a:buNone/>
            </a:pPr>
            <a:endParaRPr sz="1600"/>
          </a:p>
        </p:txBody>
      </p:sp>
      <p:pic>
        <p:nvPicPr>
          <p:cNvPr id="1231" name="Google Shape;1231;p43" descr="Obsah obrázku text, Písmo, logo&#10;&#10;Popis byl vytvořen automaticky"/>
          <p:cNvPicPr preferRelativeResize="0"/>
          <p:nvPr/>
        </p:nvPicPr>
        <p:blipFill rotWithShape="1">
          <a:blip r:embed="rId3">
            <a:alphaModFix/>
          </a:blip>
          <a:srcRect/>
          <a:stretch/>
        </p:blipFill>
        <p:spPr>
          <a:xfrm>
            <a:off x="7943850" y="338271"/>
            <a:ext cx="4248150" cy="797995"/>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1236"/>
        <p:cNvGrpSpPr/>
        <p:nvPr/>
      </p:nvGrpSpPr>
      <p:grpSpPr>
        <a:xfrm>
          <a:off x="0" y="0"/>
          <a:ext cx="0" cy="0"/>
          <a:chOff x="0" y="0"/>
          <a:chExt cx="0" cy="0"/>
        </a:xfrm>
      </p:grpSpPr>
      <p:sp>
        <p:nvSpPr>
          <p:cNvPr id="1237" name="Google Shape;1237;p44"/>
          <p:cNvSpPr txBox="1">
            <a:spLocks noGrp="1"/>
          </p:cNvSpPr>
          <p:nvPr>
            <p:ph type="body" idx="1"/>
          </p:nvPr>
        </p:nvSpPr>
        <p:spPr>
          <a:xfrm>
            <a:off x="687341" y="269876"/>
            <a:ext cx="9070611" cy="948205"/>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Clr>
                <a:schemeClr val="dk1"/>
              </a:buClr>
              <a:buSzPts val="2100"/>
              <a:buNone/>
            </a:pPr>
            <a:r>
              <a:rPr lang="cs-CZ"/>
              <a:t>V PRŮBĚHU POHOVORU</a:t>
            </a:r>
            <a:endParaRPr/>
          </a:p>
          <a:p>
            <a:pPr marL="0" lvl="0" indent="0" algn="l" rtl="0">
              <a:lnSpc>
                <a:spcPct val="100000"/>
              </a:lnSpc>
              <a:spcBef>
                <a:spcPts val="0"/>
              </a:spcBef>
              <a:spcAft>
                <a:spcPts val="0"/>
              </a:spcAft>
              <a:buClr>
                <a:schemeClr val="dk1"/>
              </a:buClr>
              <a:buSzPts val="2100"/>
              <a:buNone/>
            </a:pPr>
            <a:endParaRPr/>
          </a:p>
        </p:txBody>
      </p:sp>
      <p:sp>
        <p:nvSpPr>
          <p:cNvPr id="1238" name="Google Shape;1238;p44"/>
          <p:cNvSpPr txBox="1">
            <a:spLocks noGrp="1"/>
          </p:cNvSpPr>
          <p:nvPr>
            <p:ph type="body" idx="3"/>
          </p:nvPr>
        </p:nvSpPr>
        <p:spPr>
          <a:xfrm>
            <a:off x="687389" y="1266092"/>
            <a:ext cx="10834052" cy="5001846"/>
          </a:xfrm>
          <a:prstGeom prst="rect">
            <a:avLst/>
          </a:prstGeom>
          <a:noFill/>
          <a:ln>
            <a:noFill/>
          </a:ln>
        </p:spPr>
        <p:txBody>
          <a:bodyPr spcFirstLastPara="1" wrap="square" lIns="91425" tIns="45700" rIns="91425" bIns="45700" anchor="t" anchorCtr="0">
            <a:normAutofit/>
          </a:bodyPr>
          <a:lstStyle/>
          <a:p>
            <a:pPr marL="0" marR="125095" lvl="0" indent="0" algn="l" rtl="0">
              <a:lnSpc>
                <a:spcPct val="150000"/>
              </a:lnSpc>
              <a:spcBef>
                <a:spcPts val="0"/>
              </a:spcBef>
              <a:spcAft>
                <a:spcPts val="0"/>
              </a:spcAft>
              <a:buClr>
                <a:schemeClr val="dk1"/>
              </a:buClr>
              <a:buSzPts val="1600"/>
              <a:buNone/>
            </a:pPr>
            <a:r>
              <a:rPr lang="cs-CZ" sz="1600" b="1" i="0">
                <a:solidFill>
                  <a:schemeClr val="accent1"/>
                </a:solidFill>
              </a:rPr>
              <a:t>Příprava prostředí</a:t>
            </a:r>
            <a:endParaRPr sz="1600">
              <a:solidFill>
                <a:schemeClr val="accent1"/>
              </a:solidFill>
            </a:endParaRPr>
          </a:p>
          <a:p>
            <a:pPr marL="342900" marR="125095" lvl="0" indent="-342900" algn="l" rtl="0">
              <a:lnSpc>
                <a:spcPct val="100000"/>
              </a:lnSpc>
              <a:spcBef>
                <a:spcPts val="0"/>
              </a:spcBef>
              <a:spcAft>
                <a:spcPts val="0"/>
              </a:spcAft>
              <a:buClr>
                <a:schemeClr val="dk1"/>
              </a:buClr>
              <a:buSzPts val="1600"/>
              <a:buFont typeface="Arial"/>
              <a:buChar char="•"/>
            </a:pPr>
            <a:r>
              <a:rPr lang="cs-CZ" sz="1600"/>
              <a:t>Ujistěte se, že místo pohovoru je </a:t>
            </a:r>
            <a:r>
              <a:rPr lang="cs-CZ" sz="1600" b="1">
                <a:solidFill>
                  <a:schemeClr val="accent6"/>
                </a:solidFill>
              </a:rPr>
              <a:t>klidné a neformální</a:t>
            </a:r>
            <a:r>
              <a:rPr lang="cs-CZ" sz="1600"/>
              <a:t>. Vyhýbejte se rušným kancelářím nebo zasedacím místnostem, kde může docházet k častým přerušením.</a:t>
            </a:r>
            <a:endParaRPr/>
          </a:p>
          <a:p>
            <a:pPr marL="342900" marR="125095" lvl="0" indent="-342900" algn="l" rtl="0">
              <a:lnSpc>
                <a:spcPct val="100000"/>
              </a:lnSpc>
              <a:spcBef>
                <a:spcPts val="0"/>
              </a:spcBef>
              <a:spcAft>
                <a:spcPts val="0"/>
              </a:spcAft>
              <a:buClr>
                <a:schemeClr val="dk1"/>
              </a:buClr>
              <a:buSzPts val="1600"/>
              <a:buFont typeface="Arial"/>
              <a:buChar char="•"/>
            </a:pPr>
            <a:r>
              <a:rPr lang="cs-CZ" sz="1600"/>
              <a:t>Zajistěte vodu či kávu v zasedací místnosti. </a:t>
            </a:r>
            <a:endParaRPr/>
          </a:p>
          <a:p>
            <a:pPr marL="0" marR="125095" lvl="0" indent="0" algn="l" rtl="0">
              <a:lnSpc>
                <a:spcPct val="100000"/>
              </a:lnSpc>
              <a:spcBef>
                <a:spcPts val="0"/>
              </a:spcBef>
              <a:spcAft>
                <a:spcPts val="0"/>
              </a:spcAft>
              <a:buClr>
                <a:schemeClr val="dk1"/>
              </a:buClr>
              <a:buSzPts val="1600"/>
              <a:buNone/>
            </a:pPr>
            <a:endParaRPr sz="1600"/>
          </a:p>
          <a:p>
            <a:pPr marL="0" marR="125095" lvl="0" indent="0" algn="l" rtl="0">
              <a:lnSpc>
                <a:spcPct val="150000"/>
              </a:lnSpc>
              <a:spcBef>
                <a:spcPts val="0"/>
              </a:spcBef>
              <a:spcAft>
                <a:spcPts val="0"/>
              </a:spcAft>
              <a:buClr>
                <a:schemeClr val="dk1"/>
              </a:buClr>
              <a:buSzPts val="1600"/>
              <a:buNone/>
            </a:pPr>
            <a:r>
              <a:rPr lang="cs-CZ" sz="1600" b="1">
                <a:solidFill>
                  <a:schemeClr val="accent1"/>
                </a:solidFill>
              </a:rPr>
              <a:t>Transparentní komunikace</a:t>
            </a:r>
            <a:endParaRPr/>
          </a:p>
          <a:p>
            <a:pPr marL="342900" marR="125095" lvl="0" indent="-342900" algn="l" rtl="0">
              <a:lnSpc>
                <a:spcPct val="100000"/>
              </a:lnSpc>
              <a:spcBef>
                <a:spcPts val="0"/>
              </a:spcBef>
              <a:spcAft>
                <a:spcPts val="0"/>
              </a:spcAft>
              <a:buClr>
                <a:schemeClr val="dk1"/>
              </a:buClr>
              <a:buSzPts val="1600"/>
              <a:buFont typeface="Arial"/>
              <a:buChar char="•"/>
            </a:pPr>
            <a:r>
              <a:rPr lang="cs-CZ" sz="1600"/>
              <a:t>Jasně </a:t>
            </a:r>
            <a:r>
              <a:rPr lang="cs-CZ" sz="1600" b="1">
                <a:solidFill>
                  <a:schemeClr val="accent6"/>
                </a:solidFill>
              </a:rPr>
              <a:t>vysvětlete</a:t>
            </a:r>
            <a:r>
              <a:rPr lang="cs-CZ" sz="1600"/>
              <a:t> proces výběrového řízení a časový rámec rozhodování. </a:t>
            </a:r>
            <a:r>
              <a:rPr lang="cs-CZ" sz="1600" b="1">
                <a:solidFill>
                  <a:schemeClr val="accent6"/>
                </a:solidFill>
              </a:rPr>
              <a:t>Poskytněte informace </a:t>
            </a:r>
            <a:r>
              <a:rPr lang="cs-CZ" sz="1600"/>
              <a:t>o náplni práce, ale také o týmu a firemní kultuře. A poskytněte prostor i </a:t>
            </a:r>
            <a:r>
              <a:rPr lang="cs-CZ" sz="1600" b="1">
                <a:solidFill>
                  <a:schemeClr val="accent6"/>
                </a:solidFill>
              </a:rPr>
              <a:t>druhé straně. </a:t>
            </a:r>
            <a:endParaRPr/>
          </a:p>
          <a:p>
            <a:pPr marL="0" marR="125095" lvl="0" indent="0" algn="l" rtl="0">
              <a:lnSpc>
                <a:spcPct val="100000"/>
              </a:lnSpc>
              <a:spcBef>
                <a:spcPts val="0"/>
              </a:spcBef>
              <a:spcAft>
                <a:spcPts val="0"/>
              </a:spcAft>
              <a:buClr>
                <a:schemeClr val="dk1"/>
              </a:buClr>
              <a:buSzPts val="1600"/>
              <a:buNone/>
            </a:pPr>
            <a:endParaRPr sz="1600" b="1">
              <a:solidFill>
                <a:schemeClr val="accent1"/>
              </a:solidFill>
            </a:endParaRPr>
          </a:p>
          <a:p>
            <a:pPr marL="0" marR="125095" lvl="0" indent="0" algn="l" rtl="0">
              <a:lnSpc>
                <a:spcPct val="150000"/>
              </a:lnSpc>
              <a:spcBef>
                <a:spcPts val="0"/>
              </a:spcBef>
              <a:spcAft>
                <a:spcPts val="0"/>
              </a:spcAft>
              <a:buClr>
                <a:schemeClr val="dk1"/>
              </a:buClr>
              <a:buSzPts val="1600"/>
              <a:buNone/>
            </a:pPr>
            <a:r>
              <a:rPr lang="cs-CZ" sz="1600" b="1">
                <a:solidFill>
                  <a:schemeClr val="accent1"/>
                </a:solidFill>
              </a:rPr>
              <a:t>Osobní přístup</a:t>
            </a:r>
            <a:endParaRPr/>
          </a:p>
          <a:p>
            <a:pPr marL="342900" marR="125095" lvl="0" indent="-342900" algn="l" rtl="0">
              <a:lnSpc>
                <a:spcPct val="100000"/>
              </a:lnSpc>
              <a:spcBef>
                <a:spcPts val="0"/>
              </a:spcBef>
              <a:spcAft>
                <a:spcPts val="0"/>
              </a:spcAft>
              <a:buClr>
                <a:schemeClr val="dk1"/>
              </a:buClr>
              <a:buSzPts val="1600"/>
              <a:buFont typeface="Arial"/>
              <a:buChar char="•"/>
            </a:pPr>
            <a:r>
              <a:rPr lang="cs-CZ" sz="1600"/>
              <a:t>Snažte se vytvořit osobnější spojení s kandidátem a nastavte otevřenou a </a:t>
            </a:r>
            <a:r>
              <a:rPr lang="cs-CZ" sz="1600" b="1">
                <a:solidFill>
                  <a:schemeClr val="accent6"/>
                </a:solidFill>
              </a:rPr>
              <a:t>sdílnou atmosféru, </a:t>
            </a:r>
            <a:r>
              <a:rPr lang="cs-CZ" sz="1600"/>
              <a:t>například tím, že se </a:t>
            </a:r>
            <a:r>
              <a:rPr lang="cs-CZ" sz="1600" b="1">
                <a:solidFill>
                  <a:schemeClr val="accent6"/>
                </a:solidFill>
              </a:rPr>
              <a:t>zeptáte na jeho koníčky </a:t>
            </a:r>
            <a:r>
              <a:rPr lang="cs-CZ" sz="1600"/>
              <a:t>nebo zájmy mimo práci. </a:t>
            </a:r>
            <a:endParaRPr/>
          </a:p>
          <a:p>
            <a:pPr marL="342900" marR="125095" lvl="0" indent="-342900" algn="l" rtl="0">
              <a:lnSpc>
                <a:spcPct val="100000"/>
              </a:lnSpc>
              <a:spcBef>
                <a:spcPts val="0"/>
              </a:spcBef>
              <a:spcAft>
                <a:spcPts val="0"/>
              </a:spcAft>
              <a:buClr>
                <a:schemeClr val="dk1"/>
              </a:buClr>
              <a:buSzPts val="1600"/>
              <a:buFont typeface="Arial"/>
              <a:buChar char="•"/>
            </a:pPr>
            <a:r>
              <a:rPr lang="cs-CZ" sz="1600"/>
              <a:t>Myslete na to, že druhá strana může zažívat spoustu emocí – např. </a:t>
            </a:r>
            <a:r>
              <a:rPr lang="cs-CZ" sz="1600" b="1">
                <a:solidFill>
                  <a:schemeClr val="accent6"/>
                </a:solidFill>
              </a:rPr>
              <a:t>obavy, nervozitu, </a:t>
            </a:r>
            <a:r>
              <a:rPr lang="cs-CZ" sz="1600"/>
              <a:t>nejistotu. </a:t>
            </a:r>
            <a:endParaRPr/>
          </a:p>
          <a:p>
            <a:pPr marL="342900" marR="125095" lvl="0" indent="-241300" algn="l" rtl="0">
              <a:lnSpc>
                <a:spcPct val="100000"/>
              </a:lnSpc>
              <a:spcBef>
                <a:spcPts val="0"/>
              </a:spcBef>
              <a:spcAft>
                <a:spcPts val="0"/>
              </a:spcAft>
              <a:buClr>
                <a:schemeClr val="dk1"/>
              </a:buClr>
              <a:buSzPts val="1600"/>
              <a:buFont typeface="Arial"/>
              <a:buNone/>
            </a:pPr>
            <a:endParaRPr sz="1600">
              <a:solidFill>
                <a:srgbClr val="374151"/>
              </a:solidFill>
            </a:endParaRPr>
          </a:p>
          <a:p>
            <a:pPr marL="0" marR="125095" lvl="0" indent="0" algn="l" rtl="0">
              <a:lnSpc>
                <a:spcPct val="150000"/>
              </a:lnSpc>
              <a:spcBef>
                <a:spcPts val="0"/>
              </a:spcBef>
              <a:spcAft>
                <a:spcPts val="0"/>
              </a:spcAft>
              <a:buClr>
                <a:schemeClr val="dk1"/>
              </a:buClr>
              <a:buSzPts val="1600"/>
              <a:buNone/>
            </a:pPr>
            <a:r>
              <a:rPr lang="cs-CZ" sz="1600" b="1">
                <a:solidFill>
                  <a:schemeClr val="accent1"/>
                </a:solidFill>
              </a:rPr>
              <a:t>Pište si poznámky</a:t>
            </a:r>
            <a:endParaRPr/>
          </a:p>
          <a:p>
            <a:pPr marL="285750" lvl="0" indent="-285750" algn="l" rtl="0">
              <a:lnSpc>
                <a:spcPct val="114285"/>
              </a:lnSpc>
              <a:spcBef>
                <a:spcPts val="0"/>
              </a:spcBef>
              <a:spcAft>
                <a:spcPts val="0"/>
              </a:spcAft>
              <a:buSzPts val="1400"/>
              <a:buFont typeface="Arial"/>
              <a:buChar char="•"/>
            </a:pPr>
            <a:r>
              <a:rPr lang="cs-CZ" sz="1600"/>
              <a:t>Co si nenapíšeme, zapomeneme a nebo naše paměť zkreslí.</a:t>
            </a:r>
            <a:endParaRPr/>
          </a:p>
        </p:txBody>
      </p:sp>
      <p:sp>
        <p:nvSpPr>
          <p:cNvPr id="1239" name="Google Shape;1239;p44"/>
          <p:cNvSpPr txBox="1">
            <a:spLocks noGrp="1"/>
          </p:cNvSpPr>
          <p:nvPr>
            <p:ph type="body" idx="2"/>
          </p:nvPr>
        </p:nvSpPr>
        <p:spPr>
          <a:xfrm>
            <a:off x="687341" y="683692"/>
            <a:ext cx="4607469" cy="452574"/>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Clr>
                <a:schemeClr val="dk1"/>
              </a:buClr>
              <a:buSzPts val="1800"/>
              <a:buNone/>
            </a:pPr>
            <a:r>
              <a:rPr lang="cs-CZ"/>
              <a:t>Na co nezapomenout</a:t>
            </a:r>
            <a:endParaRPr sz="1800"/>
          </a:p>
        </p:txBody>
      </p:sp>
      <p:pic>
        <p:nvPicPr>
          <p:cNvPr id="1240" name="Google Shape;1240;p44" descr="Obsah obrázku text, Písmo, logo&#10;&#10;Popis byl vytvořen automaticky"/>
          <p:cNvPicPr preferRelativeResize="0"/>
          <p:nvPr/>
        </p:nvPicPr>
        <p:blipFill rotWithShape="1">
          <a:blip r:embed="rId3">
            <a:alphaModFix/>
          </a:blip>
          <a:srcRect/>
          <a:stretch/>
        </p:blipFill>
        <p:spPr>
          <a:xfrm>
            <a:off x="7943850" y="338271"/>
            <a:ext cx="4248150" cy="797995"/>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1245"/>
        <p:cNvGrpSpPr/>
        <p:nvPr/>
      </p:nvGrpSpPr>
      <p:grpSpPr>
        <a:xfrm>
          <a:off x="0" y="0"/>
          <a:ext cx="0" cy="0"/>
          <a:chOff x="0" y="0"/>
          <a:chExt cx="0" cy="0"/>
        </a:xfrm>
      </p:grpSpPr>
      <p:sp>
        <p:nvSpPr>
          <p:cNvPr id="1246" name="Google Shape;1246;p45"/>
          <p:cNvSpPr txBox="1">
            <a:spLocks noGrp="1"/>
          </p:cNvSpPr>
          <p:nvPr>
            <p:ph type="body" idx="1"/>
          </p:nvPr>
        </p:nvSpPr>
        <p:spPr>
          <a:xfrm>
            <a:off x="687341" y="269876"/>
            <a:ext cx="9070611" cy="948205"/>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Clr>
                <a:schemeClr val="dk1"/>
              </a:buClr>
              <a:buSzPts val="2100"/>
              <a:buNone/>
            </a:pPr>
            <a:r>
              <a:rPr lang="cs-CZ"/>
              <a:t>V PRŮBĚHU POHOVORU</a:t>
            </a:r>
            <a:endParaRPr/>
          </a:p>
          <a:p>
            <a:pPr marL="0" lvl="0" indent="0" algn="l" rtl="0">
              <a:lnSpc>
                <a:spcPct val="100000"/>
              </a:lnSpc>
              <a:spcBef>
                <a:spcPts val="0"/>
              </a:spcBef>
              <a:spcAft>
                <a:spcPts val="0"/>
              </a:spcAft>
              <a:buClr>
                <a:schemeClr val="dk1"/>
              </a:buClr>
              <a:buSzPts val="2100"/>
              <a:buNone/>
            </a:pPr>
            <a:endParaRPr/>
          </a:p>
        </p:txBody>
      </p:sp>
      <p:sp>
        <p:nvSpPr>
          <p:cNvPr id="1247" name="Google Shape;1247;p45"/>
          <p:cNvSpPr txBox="1">
            <a:spLocks noGrp="1"/>
          </p:cNvSpPr>
          <p:nvPr>
            <p:ph type="body" idx="3"/>
          </p:nvPr>
        </p:nvSpPr>
        <p:spPr>
          <a:xfrm>
            <a:off x="687389" y="1266092"/>
            <a:ext cx="10834052" cy="5001846"/>
          </a:xfrm>
          <a:prstGeom prst="rect">
            <a:avLst/>
          </a:prstGeom>
          <a:noFill/>
          <a:ln>
            <a:noFill/>
          </a:ln>
        </p:spPr>
        <p:txBody>
          <a:bodyPr spcFirstLastPara="1" wrap="square" lIns="91425" tIns="45700" rIns="91425" bIns="45700" anchor="t" anchorCtr="0">
            <a:normAutofit/>
          </a:bodyPr>
          <a:lstStyle/>
          <a:p>
            <a:pPr marL="377190" marR="125095" lvl="0" indent="0" algn="l" rtl="0">
              <a:lnSpc>
                <a:spcPct val="150000"/>
              </a:lnSpc>
              <a:spcBef>
                <a:spcPts val="0"/>
              </a:spcBef>
              <a:spcAft>
                <a:spcPts val="0"/>
              </a:spcAft>
              <a:buClr>
                <a:schemeClr val="dk1"/>
              </a:buClr>
              <a:buSzPts val="1600"/>
              <a:buNone/>
            </a:pPr>
            <a:r>
              <a:rPr lang="cs-CZ" sz="1600">
                <a:solidFill>
                  <a:schemeClr val="dk1"/>
                </a:solidFill>
                <a:latin typeface="Arial"/>
                <a:ea typeface="Arial"/>
                <a:cs typeface="Arial"/>
                <a:sym typeface="Arial"/>
              </a:rPr>
              <a:t>Začněte s: </a:t>
            </a:r>
            <a:r>
              <a:rPr lang="cs-CZ" sz="1600" b="1">
                <a:solidFill>
                  <a:schemeClr val="accent1"/>
                </a:solidFill>
                <a:latin typeface="Arial"/>
                <a:ea typeface="Arial"/>
                <a:cs typeface="Arial"/>
                <a:sym typeface="Arial"/>
              </a:rPr>
              <a:t>Otevíracími otázkami</a:t>
            </a:r>
            <a:endParaRPr sz="1600" b="1">
              <a:solidFill>
                <a:schemeClr val="accent1"/>
              </a:solidFill>
              <a:latin typeface="Arial"/>
              <a:ea typeface="Arial"/>
              <a:cs typeface="Arial"/>
              <a:sym typeface="Arial"/>
            </a:endParaRPr>
          </a:p>
          <a:p>
            <a:pPr marL="834389" marR="125095" lvl="1" indent="-285749" algn="l" rtl="0">
              <a:lnSpc>
                <a:spcPct val="150000"/>
              </a:lnSpc>
              <a:spcBef>
                <a:spcPts val="0"/>
              </a:spcBef>
              <a:spcAft>
                <a:spcPts val="0"/>
              </a:spcAft>
              <a:buClr>
                <a:schemeClr val="dk1"/>
              </a:buClr>
              <a:buSzPts val="1600"/>
              <a:buFont typeface="Arial"/>
              <a:buChar char="•"/>
            </a:pPr>
            <a:r>
              <a:rPr lang="cs-CZ" sz="1600">
                <a:solidFill>
                  <a:schemeClr val="dk1"/>
                </a:solidFill>
                <a:latin typeface="Arial"/>
                <a:ea typeface="Arial"/>
                <a:cs typeface="Arial"/>
                <a:sym typeface="Arial"/>
              </a:rPr>
              <a:t>Navažte vztah.</a:t>
            </a:r>
            <a:endParaRPr sz="1600">
              <a:solidFill>
                <a:schemeClr val="dk1"/>
              </a:solidFill>
              <a:latin typeface="Arial"/>
              <a:ea typeface="Arial"/>
              <a:cs typeface="Arial"/>
              <a:sym typeface="Arial"/>
            </a:endParaRPr>
          </a:p>
          <a:p>
            <a:pPr marL="377190" marR="125095" lvl="0" indent="0" algn="l" rtl="0">
              <a:lnSpc>
                <a:spcPct val="150000"/>
              </a:lnSpc>
              <a:spcBef>
                <a:spcPts val="0"/>
              </a:spcBef>
              <a:spcAft>
                <a:spcPts val="0"/>
              </a:spcAft>
              <a:buClr>
                <a:schemeClr val="dk1"/>
              </a:buClr>
              <a:buSzPts val="1600"/>
              <a:buNone/>
            </a:pPr>
            <a:endParaRPr sz="1600">
              <a:solidFill>
                <a:schemeClr val="dk1"/>
              </a:solidFill>
              <a:latin typeface="Arial"/>
              <a:ea typeface="Arial"/>
              <a:cs typeface="Arial"/>
              <a:sym typeface="Arial"/>
            </a:endParaRPr>
          </a:p>
          <a:p>
            <a:pPr marL="377190" marR="125095" lvl="0" indent="0" algn="l" rtl="0">
              <a:lnSpc>
                <a:spcPct val="150000"/>
              </a:lnSpc>
              <a:spcBef>
                <a:spcPts val="0"/>
              </a:spcBef>
              <a:spcAft>
                <a:spcPts val="0"/>
              </a:spcAft>
              <a:buClr>
                <a:schemeClr val="dk1"/>
              </a:buClr>
              <a:buSzPts val="1600"/>
              <a:buNone/>
            </a:pPr>
            <a:r>
              <a:rPr lang="cs-CZ" sz="1600">
                <a:solidFill>
                  <a:schemeClr val="dk1"/>
                </a:solidFill>
                <a:latin typeface="Arial"/>
                <a:ea typeface="Arial"/>
                <a:cs typeface="Arial"/>
                <a:sym typeface="Arial"/>
              </a:rPr>
              <a:t>Navažte: </a:t>
            </a:r>
            <a:r>
              <a:rPr lang="cs-CZ" sz="1600" b="1">
                <a:solidFill>
                  <a:schemeClr val="accent1"/>
                </a:solidFill>
                <a:latin typeface="Arial"/>
                <a:ea typeface="Arial"/>
                <a:cs typeface="Arial"/>
                <a:sym typeface="Arial"/>
              </a:rPr>
              <a:t>Základními otázkami </a:t>
            </a:r>
            <a:endParaRPr sz="1600" b="1">
              <a:solidFill>
                <a:schemeClr val="accent1"/>
              </a:solidFill>
              <a:latin typeface="Arial"/>
              <a:ea typeface="Arial"/>
              <a:cs typeface="Arial"/>
              <a:sym typeface="Arial"/>
            </a:endParaRPr>
          </a:p>
          <a:p>
            <a:pPr marL="834389" marR="125095" lvl="1" indent="-285749" algn="l" rtl="0">
              <a:lnSpc>
                <a:spcPct val="150000"/>
              </a:lnSpc>
              <a:spcBef>
                <a:spcPts val="0"/>
              </a:spcBef>
              <a:spcAft>
                <a:spcPts val="0"/>
              </a:spcAft>
              <a:buClr>
                <a:schemeClr val="dk1"/>
              </a:buClr>
              <a:buSzPts val="1600"/>
              <a:buFont typeface="Arial"/>
              <a:buChar char="•"/>
            </a:pPr>
            <a:r>
              <a:rPr lang="cs-CZ" sz="1600">
                <a:solidFill>
                  <a:schemeClr val="dk1"/>
                </a:solidFill>
                <a:latin typeface="Arial"/>
                <a:ea typeface="Arial"/>
                <a:cs typeface="Arial"/>
                <a:sym typeface="Arial"/>
              </a:rPr>
              <a:t>Otázky týkající se biografických údajů a dosavadních zkušeností.</a:t>
            </a:r>
            <a:endParaRPr sz="1600">
              <a:solidFill>
                <a:schemeClr val="dk1"/>
              </a:solidFill>
              <a:latin typeface="Arial"/>
              <a:ea typeface="Arial"/>
              <a:cs typeface="Arial"/>
              <a:sym typeface="Arial"/>
            </a:endParaRPr>
          </a:p>
          <a:p>
            <a:pPr marL="834389" marR="125095" lvl="1" indent="-285749" algn="l" rtl="0">
              <a:lnSpc>
                <a:spcPct val="150000"/>
              </a:lnSpc>
              <a:spcBef>
                <a:spcPts val="0"/>
              </a:spcBef>
              <a:spcAft>
                <a:spcPts val="0"/>
              </a:spcAft>
              <a:buClr>
                <a:schemeClr val="dk1"/>
              </a:buClr>
              <a:buSzPts val="1600"/>
              <a:buFont typeface="Arial"/>
              <a:buChar char="•"/>
            </a:pPr>
            <a:r>
              <a:rPr lang="cs-CZ" sz="1600">
                <a:solidFill>
                  <a:schemeClr val="dk1"/>
                </a:solidFill>
                <a:latin typeface="Arial"/>
                <a:ea typeface="Arial"/>
                <a:cs typeface="Arial"/>
                <a:sym typeface="Arial"/>
              </a:rPr>
              <a:t>Otázky na data získaná z jiných metod (např. z psychodiagnostiky).</a:t>
            </a:r>
            <a:endParaRPr sz="1600">
              <a:solidFill>
                <a:schemeClr val="dk1"/>
              </a:solidFill>
              <a:latin typeface="Arial"/>
              <a:ea typeface="Arial"/>
              <a:cs typeface="Arial"/>
              <a:sym typeface="Arial"/>
            </a:endParaRPr>
          </a:p>
          <a:p>
            <a:pPr marL="377190" marR="125095" lvl="0" indent="0" algn="l" rtl="0">
              <a:lnSpc>
                <a:spcPct val="150000"/>
              </a:lnSpc>
              <a:spcBef>
                <a:spcPts val="0"/>
              </a:spcBef>
              <a:spcAft>
                <a:spcPts val="0"/>
              </a:spcAft>
              <a:buClr>
                <a:schemeClr val="dk1"/>
              </a:buClr>
              <a:buSzPts val="1600"/>
              <a:buNone/>
            </a:pPr>
            <a:endParaRPr sz="1600">
              <a:solidFill>
                <a:schemeClr val="dk1"/>
              </a:solidFill>
              <a:latin typeface="Arial"/>
              <a:ea typeface="Arial"/>
              <a:cs typeface="Arial"/>
              <a:sym typeface="Arial"/>
            </a:endParaRPr>
          </a:p>
          <a:p>
            <a:pPr marL="377190" marR="125095" lvl="0" indent="0" algn="l" rtl="0">
              <a:lnSpc>
                <a:spcPct val="150000"/>
              </a:lnSpc>
              <a:spcBef>
                <a:spcPts val="0"/>
              </a:spcBef>
              <a:spcAft>
                <a:spcPts val="0"/>
              </a:spcAft>
              <a:buClr>
                <a:schemeClr val="dk1"/>
              </a:buClr>
              <a:buSzPts val="1600"/>
              <a:buNone/>
            </a:pPr>
            <a:r>
              <a:rPr lang="cs-CZ" sz="1600">
                <a:solidFill>
                  <a:schemeClr val="dk1"/>
                </a:solidFill>
                <a:latin typeface="Arial"/>
                <a:ea typeface="Arial"/>
                <a:cs typeface="Arial"/>
                <a:sym typeface="Arial"/>
              </a:rPr>
              <a:t>Poté pokračujte s: </a:t>
            </a:r>
            <a:r>
              <a:rPr lang="cs-CZ" sz="1600" b="1">
                <a:solidFill>
                  <a:schemeClr val="accent1"/>
                </a:solidFill>
                <a:latin typeface="Arial"/>
                <a:ea typeface="Arial"/>
                <a:cs typeface="Arial"/>
                <a:sym typeface="Arial"/>
              </a:rPr>
              <a:t>Behaviorálními/Kompetenčními otázkami</a:t>
            </a:r>
            <a:endParaRPr sz="1600" b="1">
              <a:solidFill>
                <a:schemeClr val="accent1"/>
              </a:solidFill>
              <a:latin typeface="Arial"/>
              <a:ea typeface="Arial"/>
              <a:cs typeface="Arial"/>
              <a:sym typeface="Arial"/>
            </a:endParaRPr>
          </a:p>
          <a:p>
            <a:pPr marL="834389" marR="125095" lvl="1" indent="-285749" algn="l" rtl="0">
              <a:lnSpc>
                <a:spcPct val="150000"/>
              </a:lnSpc>
              <a:spcBef>
                <a:spcPts val="0"/>
              </a:spcBef>
              <a:spcAft>
                <a:spcPts val="0"/>
              </a:spcAft>
              <a:buClr>
                <a:schemeClr val="dk1"/>
              </a:buClr>
              <a:buSzPts val="1600"/>
              <a:buFont typeface="Arial"/>
              <a:buChar char="•"/>
            </a:pPr>
            <a:r>
              <a:rPr lang="cs-CZ" sz="1600">
                <a:solidFill>
                  <a:schemeClr val="dk1"/>
                </a:solidFill>
                <a:latin typeface="Arial"/>
                <a:ea typeface="Arial"/>
                <a:cs typeface="Arial"/>
                <a:sym typeface="Arial"/>
              </a:rPr>
              <a:t>Připravte otázky pro každou kompetenci.</a:t>
            </a:r>
            <a:endParaRPr sz="1600">
              <a:solidFill>
                <a:schemeClr val="dk1"/>
              </a:solidFill>
              <a:latin typeface="Arial"/>
              <a:ea typeface="Arial"/>
              <a:cs typeface="Arial"/>
              <a:sym typeface="Arial"/>
            </a:endParaRPr>
          </a:p>
          <a:p>
            <a:pPr marL="834389" marR="125095" lvl="1" indent="-285749" algn="l" rtl="0">
              <a:lnSpc>
                <a:spcPct val="150000"/>
              </a:lnSpc>
              <a:spcBef>
                <a:spcPts val="0"/>
              </a:spcBef>
              <a:spcAft>
                <a:spcPts val="0"/>
              </a:spcAft>
              <a:buClr>
                <a:schemeClr val="dk1"/>
              </a:buClr>
              <a:buSzPts val="1600"/>
              <a:buFont typeface="Arial"/>
              <a:buChar char="•"/>
            </a:pPr>
            <a:r>
              <a:rPr lang="cs-CZ" sz="1600">
                <a:solidFill>
                  <a:schemeClr val="dk1"/>
                </a:solidFill>
                <a:latin typeface="Arial"/>
                <a:ea typeface="Arial"/>
                <a:cs typeface="Arial"/>
                <a:sym typeface="Arial"/>
              </a:rPr>
              <a:t>Připravte si hodnotící stupnici pro každou kompetenci.</a:t>
            </a:r>
            <a:endParaRPr sz="1600">
              <a:solidFill>
                <a:schemeClr val="dk1"/>
              </a:solidFill>
              <a:latin typeface="Arial"/>
              <a:ea typeface="Arial"/>
              <a:cs typeface="Arial"/>
              <a:sym typeface="Arial"/>
            </a:endParaRPr>
          </a:p>
          <a:p>
            <a:pPr marL="377190" marR="125095" lvl="0" indent="0" algn="l" rtl="0">
              <a:lnSpc>
                <a:spcPct val="150000"/>
              </a:lnSpc>
              <a:spcBef>
                <a:spcPts val="0"/>
              </a:spcBef>
              <a:spcAft>
                <a:spcPts val="0"/>
              </a:spcAft>
              <a:buClr>
                <a:schemeClr val="dk1"/>
              </a:buClr>
              <a:buSzPts val="2000"/>
              <a:buNone/>
            </a:pPr>
            <a:endParaRPr sz="2000">
              <a:solidFill>
                <a:schemeClr val="accent6"/>
              </a:solidFill>
              <a:latin typeface="Arial"/>
              <a:ea typeface="Arial"/>
              <a:cs typeface="Arial"/>
              <a:sym typeface="Arial"/>
            </a:endParaRPr>
          </a:p>
          <a:p>
            <a:pPr marL="91440" marR="125095" lvl="0" indent="0" algn="ctr" rtl="0">
              <a:lnSpc>
                <a:spcPct val="114285"/>
              </a:lnSpc>
              <a:spcBef>
                <a:spcPts val="500"/>
              </a:spcBef>
              <a:spcAft>
                <a:spcPts val="0"/>
              </a:spcAft>
              <a:buClr>
                <a:schemeClr val="dk1"/>
              </a:buClr>
              <a:buSzPts val="1800"/>
              <a:buNone/>
            </a:pPr>
            <a:r>
              <a:rPr lang="cs-CZ" sz="1800" b="1">
                <a:solidFill>
                  <a:schemeClr val="accent6"/>
                </a:solidFill>
                <a:latin typeface="Arial"/>
                <a:ea typeface="Arial"/>
                <a:cs typeface="Arial"/>
                <a:sym typeface="Arial"/>
              </a:rPr>
              <a:t>A hlavně poskytněte prostor pro otázky kandidátů!</a:t>
            </a:r>
            <a:endParaRPr sz="1800" b="1">
              <a:solidFill>
                <a:schemeClr val="accent6"/>
              </a:solidFill>
              <a:latin typeface="Arial"/>
              <a:ea typeface="Arial"/>
              <a:cs typeface="Arial"/>
              <a:sym typeface="Arial"/>
            </a:endParaRPr>
          </a:p>
          <a:p>
            <a:pPr marL="0" lvl="0" indent="0" algn="l" rtl="0">
              <a:lnSpc>
                <a:spcPct val="114285"/>
              </a:lnSpc>
              <a:spcBef>
                <a:spcPts val="0"/>
              </a:spcBef>
              <a:spcAft>
                <a:spcPts val="0"/>
              </a:spcAft>
              <a:buSzPts val="1400"/>
              <a:buNone/>
            </a:pPr>
            <a:endParaRPr/>
          </a:p>
          <a:p>
            <a:pPr marL="0" lvl="0" indent="0" algn="l" rtl="0">
              <a:lnSpc>
                <a:spcPct val="114285"/>
              </a:lnSpc>
              <a:spcBef>
                <a:spcPts val="0"/>
              </a:spcBef>
              <a:spcAft>
                <a:spcPts val="0"/>
              </a:spcAft>
              <a:buClr>
                <a:schemeClr val="dk1"/>
              </a:buClr>
              <a:buSzPts val="1400"/>
              <a:buNone/>
            </a:pPr>
            <a:endParaRPr/>
          </a:p>
        </p:txBody>
      </p:sp>
      <p:sp>
        <p:nvSpPr>
          <p:cNvPr id="1248" name="Google Shape;1248;p45"/>
          <p:cNvSpPr txBox="1">
            <a:spLocks noGrp="1"/>
          </p:cNvSpPr>
          <p:nvPr>
            <p:ph type="body" idx="2"/>
          </p:nvPr>
        </p:nvSpPr>
        <p:spPr>
          <a:xfrm>
            <a:off x="687341" y="683692"/>
            <a:ext cx="4607469" cy="452574"/>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Clr>
                <a:schemeClr val="dk1"/>
              </a:buClr>
              <a:buSzPts val="1800"/>
              <a:buNone/>
            </a:pPr>
            <a:r>
              <a:rPr lang="cs-CZ"/>
              <a:t>Jak se ptát v průběhu pohovoru?</a:t>
            </a:r>
            <a:endParaRPr sz="1800"/>
          </a:p>
        </p:txBody>
      </p:sp>
      <p:pic>
        <p:nvPicPr>
          <p:cNvPr id="1249" name="Google Shape;1249;p45" descr="Obsah obrázku text, Písmo, logo&#10;&#10;Popis byl vytvořen automaticky"/>
          <p:cNvPicPr preferRelativeResize="0"/>
          <p:nvPr/>
        </p:nvPicPr>
        <p:blipFill rotWithShape="1">
          <a:blip r:embed="rId3">
            <a:alphaModFix/>
          </a:blip>
          <a:srcRect/>
          <a:stretch/>
        </p:blipFill>
        <p:spPr>
          <a:xfrm>
            <a:off x="7943850" y="338271"/>
            <a:ext cx="4248150" cy="797995"/>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1254"/>
        <p:cNvGrpSpPr/>
        <p:nvPr/>
      </p:nvGrpSpPr>
      <p:grpSpPr>
        <a:xfrm>
          <a:off x="0" y="0"/>
          <a:ext cx="0" cy="0"/>
          <a:chOff x="0" y="0"/>
          <a:chExt cx="0" cy="0"/>
        </a:xfrm>
      </p:grpSpPr>
      <p:sp>
        <p:nvSpPr>
          <p:cNvPr id="1255" name="Google Shape;1255;p46"/>
          <p:cNvSpPr txBox="1">
            <a:spLocks noGrp="1"/>
          </p:cNvSpPr>
          <p:nvPr>
            <p:ph type="body" idx="1"/>
          </p:nvPr>
        </p:nvSpPr>
        <p:spPr>
          <a:xfrm>
            <a:off x="687341" y="269876"/>
            <a:ext cx="9070611" cy="948205"/>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Clr>
                <a:schemeClr val="dk1"/>
              </a:buClr>
              <a:buSzPts val="2100"/>
              <a:buNone/>
            </a:pPr>
            <a:r>
              <a:rPr lang="cs-CZ"/>
              <a:t>V PRŮBĚHU POHOVORU</a:t>
            </a:r>
            <a:endParaRPr/>
          </a:p>
          <a:p>
            <a:pPr marL="0" lvl="0" indent="0" algn="l" rtl="0">
              <a:lnSpc>
                <a:spcPct val="100000"/>
              </a:lnSpc>
              <a:spcBef>
                <a:spcPts val="0"/>
              </a:spcBef>
              <a:spcAft>
                <a:spcPts val="0"/>
              </a:spcAft>
              <a:buClr>
                <a:schemeClr val="dk1"/>
              </a:buClr>
              <a:buSzPts val="2100"/>
              <a:buNone/>
            </a:pPr>
            <a:endParaRPr/>
          </a:p>
        </p:txBody>
      </p:sp>
      <p:sp>
        <p:nvSpPr>
          <p:cNvPr id="1256" name="Google Shape;1256;p46"/>
          <p:cNvSpPr txBox="1">
            <a:spLocks noGrp="1"/>
          </p:cNvSpPr>
          <p:nvPr>
            <p:ph type="body" idx="3"/>
          </p:nvPr>
        </p:nvSpPr>
        <p:spPr>
          <a:xfrm>
            <a:off x="1063255" y="1266092"/>
            <a:ext cx="10458185" cy="5001846"/>
          </a:xfrm>
          <a:prstGeom prst="rect">
            <a:avLst/>
          </a:prstGeom>
          <a:noFill/>
          <a:ln>
            <a:noFill/>
          </a:ln>
        </p:spPr>
        <p:txBody>
          <a:bodyPr spcFirstLastPara="1" wrap="square" lIns="91425" tIns="45700" rIns="91425" bIns="45700" anchor="t" anchorCtr="0">
            <a:normAutofit/>
          </a:bodyPr>
          <a:lstStyle/>
          <a:p>
            <a:pPr marL="0" marR="125095" lvl="0" indent="0" algn="l" rtl="0">
              <a:lnSpc>
                <a:spcPct val="150000"/>
              </a:lnSpc>
              <a:spcBef>
                <a:spcPts val="0"/>
              </a:spcBef>
              <a:spcAft>
                <a:spcPts val="0"/>
              </a:spcAft>
              <a:buClr>
                <a:schemeClr val="dk1"/>
              </a:buClr>
              <a:buSzPts val="1600"/>
              <a:buNone/>
            </a:pPr>
            <a:r>
              <a:rPr lang="cs-CZ" sz="1600" b="1">
                <a:solidFill>
                  <a:schemeClr val="accent1"/>
                </a:solidFill>
                <a:latin typeface="Arial"/>
                <a:ea typeface="Arial"/>
                <a:cs typeface="Arial"/>
                <a:sym typeface="Arial"/>
              </a:rPr>
              <a:t>Zkrátím pohovor, protože je to ztráta času.</a:t>
            </a:r>
            <a:endParaRPr sz="1600" b="1">
              <a:solidFill>
                <a:schemeClr val="accent1"/>
              </a:solidFill>
              <a:latin typeface="Arial"/>
              <a:ea typeface="Arial"/>
              <a:cs typeface="Arial"/>
              <a:sym typeface="Arial"/>
            </a:endParaRPr>
          </a:p>
          <a:p>
            <a:pPr marL="377190" marR="125095" lvl="0" indent="-285750" algn="l" rtl="0">
              <a:lnSpc>
                <a:spcPct val="114285"/>
              </a:lnSpc>
              <a:spcBef>
                <a:spcPts val="500"/>
              </a:spcBef>
              <a:spcAft>
                <a:spcPts val="0"/>
              </a:spcAft>
              <a:buClr>
                <a:schemeClr val="dk1"/>
              </a:buClr>
              <a:buSzPts val="1600"/>
              <a:buFont typeface="Arial"/>
              <a:buChar char="•"/>
            </a:pPr>
            <a:r>
              <a:rPr lang="cs-CZ" sz="1600" b="1">
                <a:solidFill>
                  <a:schemeClr val="accent6"/>
                </a:solidFill>
                <a:latin typeface="Arial"/>
                <a:ea typeface="Arial"/>
                <a:cs typeface="Arial"/>
                <a:sym typeface="Arial"/>
              </a:rPr>
              <a:t>POZOR! </a:t>
            </a:r>
            <a:r>
              <a:rPr lang="cs-CZ" sz="1600">
                <a:latin typeface="Arial"/>
                <a:ea typeface="Arial"/>
                <a:cs typeface="Arial"/>
                <a:sym typeface="Arial"/>
              </a:rPr>
              <a:t>Věnujte každému kandidátovi </a:t>
            </a:r>
            <a:r>
              <a:rPr lang="cs-CZ" sz="1600" b="1">
                <a:solidFill>
                  <a:schemeClr val="accent6"/>
                </a:solidFill>
                <a:latin typeface="Arial"/>
                <a:ea typeface="Arial"/>
                <a:cs typeface="Arial"/>
                <a:sym typeface="Arial"/>
              </a:rPr>
              <a:t>stejný čas a prostor</a:t>
            </a:r>
            <a:r>
              <a:rPr lang="cs-CZ" sz="1600">
                <a:solidFill>
                  <a:schemeClr val="accent6"/>
                </a:solidFill>
                <a:latin typeface="Arial"/>
                <a:ea typeface="Arial"/>
                <a:cs typeface="Arial"/>
                <a:sym typeface="Arial"/>
              </a:rPr>
              <a:t>, </a:t>
            </a:r>
            <a:r>
              <a:rPr lang="cs-CZ" sz="1600">
                <a:latin typeface="Arial"/>
                <a:ea typeface="Arial"/>
                <a:cs typeface="Arial"/>
                <a:sym typeface="Arial"/>
              </a:rPr>
              <a:t>i když už víme, že se k nám do týmu nehodí. Budujeme kandidátskou zkušenost a značku zaměstnavatele. A nikdy nevíme, zda pro jiné oddělení nebude tou nejlepší volbou!</a:t>
            </a:r>
            <a:endParaRPr sz="1600">
              <a:latin typeface="Arial"/>
              <a:ea typeface="Arial"/>
              <a:cs typeface="Arial"/>
              <a:sym typeface="Arial"/>
            </a:endParaRPr>
          </a:p>
          <a:p>
            <a:pPr marL="0" lvl="0" indent="0" algn="l" rtl="0">
              <a:lnSpc>
                <a:spcPct val="114285"/>
              </a:lnSpc>
              <a:spcBef>
                <a:spcPts val="0"/>
              </a:spcBef>
              <a:spcAft>
                <a:spcPts val="0"/>
              </a:spcAft>
              <a:buSzPts val="1400"/>
              <a:buNone/>
            </a:pPr>
            <a:endParaRPr/>
          </a:p>
          <a:p>
            <a:pPr marL="0" lvl="0" indent="0" algn="l" rtl="0">
              <a:lnSpc>
                <a:spcPct val="114285"/>
              </a:lnSpc>
              <a:spcBef>
                <a:spcPts val="0"/>
              </a:spcBef>
              <a:spcAft>
                <a:spcPts val="0"/>
              </a:spcAft>
              <a:buSzPts val="1400"/>
              <a:buNone/>
            </a:pPr>
            <a:r>
              <a:rPr lang="cs-CZ" sz="1600" b="1">
                <a:solidFill>
                  <a:schemeClr val="accent1"/>
                </a:solidFill>
                <a:latin typeface="Arial"/>
                <a:ea typeface="Arial"/>
                <a:cs typeface="Arial"/>
                <a:sym typeface="Arial"/>
              </a:rPr>
              <a:t>Pozvu na pohovor celý tým, ať mám víc názorů.</a:t>
            </a:r>
            <a:endParaRPr/>
          </a:p>
          <a:p>
            <a:pPr marL="285750" lvl="0" indent="-285750" algn="l" rtl="0">
              <a:lnSpc>
                <a:spcPct val="114285"/>
              </a:lnSpc>
              <a:spcBef>
                <a:spcPts val="0"/>
              </a:spcBef>
              <a:spcAft>
                <a:spcPts val="0"/>
              </a:spcAft>
              <a:buSzPts val="1400"/>
              <a:buFont typeface="Arial"/>
              <a:buChar char="•"/>
            </a:pPr>
            <a:r>
              <a:rPr lang="cs-CZ" sz="1600" b="1">
                <a:solidFill>
                  <a:schemeClr val="accent6"/>
                </a:solidFill>
              </a:rPr>
              <a:t>POZOR! </a:t>
            </a:r>
            <a:r>
              <a:rPr lang="cs-CZ" sz="1600"/>
              <a:t>Pohovor by neměl být zkoušení před komisí, to může kandidáta odradit.</a:t>
            </a:r>
            <a:endParaRPr/>
          </a:p>
          <a:p>
            <a:pPr marL="0" lvl="0" indent="0" algn="l" rtl="0">
              <a:lnSpc>
                <a:spcPct val="114285"/>
              </a:lnSpc>
              <a:spcBef>
                <a:spcPts val="0"/>
              </a:spcBef>
              <a:spcAft>
                <a:spcPts val="0"/>
              </a:spcAft>
              <a:buClr>
                <a:schemeClr val="dk1"/>
              </a:buClr>
              <a:buSzPts val="1400"/>
              <a:buNone/>
            </a:pPr>
            <a:endParaRPr/>
          </a:p>
          <a:p>
            <a:pPr marL="0" lvl="0" indent="0" algn="l" rtl="0">
              <a:lnSpc>
                <a:spcPct val="114285"/>
              </a:lnSpc>
              <a:spcBef>
                <a:spcPts val="0"/>
              </a:spcBef>
              <a:spcAft>
                <a:spcPts val="0"/>
              </a:spcAft>
              <a:buClr>
                <a:schemeClr val="dk1"/>
              </a:buClr>
              <a:buSzPts val="1400"/>
              <a:buNone/>
            </a:pPr>
            <a:r>
              <a:rPr lang="cs-CZ" sz="1600" b="1">
                <a:solidFill>
                  <a:schemeClr val="accent1"/>
                </a:solidFill>
                <a:latin typeface="Arial"/>
                <a:ea typeface="Arial"/>
                <a:cs typeface="Arial"/>
                <a:sym typeface="Arial"/>
              </a:rPr>
              <a:t>Budu mluvit většinu času, ať předám všechny informace.</a:t>
            </a:r>
            <a:endParaRPr/>
          </a:p>
          <a:p>
            <a:pPr marL="0" lvl="0" indent="0" algn="l" rtl="0">
              <a:lnSpc>
                <a:spcPct val="114285"/>
              </a:lnSpc>
              <a:spcBef>
                <a:spcPts val="0"/>
              </a:spcBef>
              <a:spcAft>
                <a:spcPts val="0"/>
              </a:spcAft>
              <a:buClr>
                <a:schemeClr val="dk1"/>
              </a:buClr>
              <a:buSzPts val="1400"/>
              <a:buNone/>
            </a:pPr>
            <a:r>
              <a:rPr lang="cs-CZ" sz="1600"/>
              <a:t>x</a:t>
            </a:r>
            <a:endParaRPr/>
          </a:p>
          <a:p>
            <a:pPr marL="0" lvl="0" indent="0" algn="l" rtl="0">
              <a:lnSpc>
                <a:spcPct val="114285"/>
              </a:lnSpc>
              <a:spcBef>
                <a:spcPts val="0"/>
              </a:spcBef>
              <a:spcAft>
                <a:spcPts val="0"/>
              </a:spcAft>
              <a:buClr>
                <a:schemeClr val="dk1"/>
              </a:buClr>
              <a:buSzPts val="1400"/>
              <a:buNone/>
            </a:pPr>
            <a:r>
              <a:rPr lang="cs-CZ" sz="1600" b="1">
                <a:solidFill>
                  <a:schemeClr val="accent1"/>
                </a:solidFill>
              </a:rPr>
              <a:t>Budu se celou dobu ptát, ať mám maximum informací.</a:t>
            </a:r>
            <a:endParaRPr/>
          </a:p>
          <a:p>
            <a:pPr marL="342900" lvl="0" indent="-342900" algn="l" rtl="0">
              <a:lnSpc>
                <a:spcPct val="114285"/>
              </a:lnSpc>
              <a:spcBef>
                <a:spcPts val="0"/>
              </a:spcBef>
              <a:spcAft>
                <a:spcPts val="0"/>
              </a:spcAft>
              <a:buSzPts val="1400"/>
              <a:buFont typeface="Arial"/>
              <a:buChar char="•"/>
            </a:pPr>
            <a:r>
              <a:rPr lang="cs-CZ" sz="1600">
                <a:solidFill>
                  <a:schemeClr val="dk1"/>
                </a:solidFill>
              </a:rPr>
              <a:t>Je třeba najít </a:t>
            </a:r>
            <a:r>
              <a:rPr lang="cs-CZ" sz="1600" b="1">
                <a:solidFill>
                  <a:schemeClr val="dk1"/>
                </a:solidFill>
              </a:rPr>
              <a:t>zlatou střední cestu </a:t>
            </a:r>
            <a:r>
              <a:rPr lang="cs-CZ" sz="1600">
                <a:solidFill>
                  <a:schemeClr val="dk1"/>
                </a:solidFill>
              </a:rPr>
              <a:t>a zeptat se na vše důležité i poskytnout prostor pro vyjádření a otázky druhé strany.</a:t>
            </a:r>
            <a:endParaRPr/>
          </a:p>
          <a:p>
            <a:pPr marL="0" lvl="0" indent="0" algn="l" rtl="0">
              <a:lnSpc>
                <a:spcPct val="114285"/>
              </a:lnSpc>
              <a:spcBef>
                <a:spcPts val="0"/>
              </a:spcBef>
              <a:spcAft>
                <a:spcPts val="0"/>
              </a:spcAft>
              <a:buClr>
                <a:schemeClr val="dk1"/>
              </a:buClr>
              <a:buSzPts val="1400"/>
              <a:buNone/>
            </a:pPr>
            <a:endParaRPr sz="1600" b="1">
              <a:solidFill>
                <a:schemeClr val="accent1"/>
              </a:solidFill>
              <a:latin typeface="Arial"/>
              <a:ea typeface="Arial"/>
              <a:cs typeface="Arial"/>
              <a:sym typeface="Arial"/>
            </a:endParaRPr>
          </a:p>
          <a:p>
            <a:pPr marL="0" lvl="0" indent="0" algn="l" rtl="0">
              <a:lnSpc>
                <a:spcPct val="114285"/>
              </a:lnSpc>
              <a:spcBef>
                <a:spcPts val="0"/>
              </a:spcBef>
              <a:spcAft>
                <a:spcPts val="0"/>
              </a:spcAft>
              <a:buClr>
                <a:schemeClr val="dk1"/>
              </a:buClr>
              <a:buSzPts val="1400"/>
              <a:buNone/>
            </a:pPr>
            <a:r>
              <a:rPr lang="cs-CZ" sz="1600" b="1">
                <a:solidFill>
                  <a:schemeClr val="accent1"/>
                </a:solidFill>
                <a:latin typeface="Arial"/>
                <a:ea typeface="Arial"/>
                <a:cs typeface="Arial"/>
                <a:sym typeface="Arial"/>
              </a:rPr>
              <a:t>Hlavní je, aby se kandidát líbil nám.</a:t>
            </a:r>
            <a:endParaRPr/>
          </a:p>
          <a:p>
            <a:pPr marL="285750" lvl="0" indent="-285750" algn="l" rtl="0">
              <a:lnSpc>
                <a:spcPct val="114285"/>
              </a:lnSpc>
              <a:spcBef>
                <a:spcPts val="0"/>
              </a:spcBef>
              <a:spcAft>
                <a:spcPts val="0"/>
              </a:spcAft>
              <a:buSzPts val="1400"/>
              <a:buFont typeface="Arial"/>
              <a:buChar char="•"/>
            </a:pPr>
            <a:r>
              <a:rPr lang="cs-CZ" sz="1600" b="1">
                <a:solidFill>
                  <a:schemeClr val="accent6"/>
                </a:solidFill>
                <a:latin typeface="Arial"/>
                <a:ea typeface="Arial"/>
                <a:cs typeface="Arial"/>
                <a:sym typeface="Arial"/>
              </a:rPr>
              <a:t>POZOR! </a:t>
            </a:r>
            <a:r>
              <a:rPr lang="cs-CZ" sz="1600">
                <a:solidFill>
                  <a:schemeClr val="dk1"/>
                </a:solidFill>
                <a:latin typeface="Arial"/>
                <a:ea typeface="Arial"/>
                <a:cs typeface="Arial"/>
                <a:sym typeface="Arial"/>
              </a:rPr>
              <a:t>Vybírají si obě strany a potřebujeme, abychom se líbili i my kandidátovi.</a:t>
            </a:r>
            <a:endParaRPr/>
          </a:p>
          <a:p>
            <a:pPr marL="0" lvl="0" indent="0" algn="l" rtl="0">
              <a:lnSpc>
                <a:spcPct val="114285"/>
              </a:lnSpc>
              <a:spcBef>
                <a:spcPts val="0"/>
              </a:spcBef>
              <a:spcAft>
                <a:spcPts val="0"/>
              </a:spcAft>
              <a:buClr>
                <a:schemeClr val="dk1"/>
              </a:buClr>
              <a:buSzPts val="1400"/>
              <a:buNone/>
            </a:pPr>
            <a:endParaRPr sz="1600" b="1">
              <a:solidFill>
                <a:schemeClr val="accent1"/>
              </a:solidFill>
              <a:latin typeface="Arial"/>
              <a:ea typeface="Arial"/>
              <a:cs typeface="Arial"/>
              <a:sym typeface="Arial"/>
            </a:endParaRPr>
          </a:p>
        </p:txBody>
      </p:sp>
      <p:sp>
        <p:nvSpPr>
          <p:cNvPr id="1257" name="Google Shape;1257;p46"/>
          <p:cNvSpPr txBox="1">
            <a:spLocks noGrp="1"/>
          </p:cNvSpPr>
          <p:nvPr>
            <p:ph type="body" idx="2"/>
          </p:nvPr>
        </p:nvSpPr>
        <p:spPr>
          <a:xfrm>
            <a:off x="687341" y="683692"/>
            <a:ext cx="4607469" cy="452574"/>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Clr>
                <a:schemeClr val="dk1"/>
              </a:buClr>
              <a:buSzPts val="1800"/>
              <a:buNone/>
            </a:pPr>
            <a:r>
              <a:rPr lang="cs-CZ"/>
              <a:t>Na co si dát pozor!</a:t>
            </a:r>
            <a:endParaRPr sz="1800"/>
          </a:p>
        </p:txBody>
      </p:sp>
      <p:pic>
        <p:nvPicPr>
          <p:cNvPr id="1258" name="Google Shape;1258;p46" descr="Obsah obrázku text, Písmo, logo&#10;&#10;Popis byl vytvořen automaticky"/>
          <p:cNvPicPr preferRelativeResize="0"/>
          <p:nvPr/>
        </p:nvPicPr>
        <p:blipFill rotWithShape="1">
          <a:blip r:embed="rId3">
            <a:alphaModFix/>
          </a:blip>
          <a:srcRect/>
          <a:stretch/>
        </p:blipFill>
        <p:spPr>
          <a:xfrm>
            <a:off x="7943850" y="338271"/>
            <a:ext cx="4248150" cy="797995"/>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1262"/>
        <p:cNvGrpSpPr/>
        <p:nvPr/>
      </p:nvGrpSpPr>
      <p:grpSpPr>
        <a:xfrm>
          <a:off x="0" y="0"/>
          <a:ext cx="0" cy="0"/>
          <a:chOff x="0" y="0"/>
          <a:chExt cx="0" cy="0"/>
        </a:xfrm>
      </p:grpSpPr>
      <p:sp>
        <p:nvSpPr>
          <p:cNvPr id="1263" name="Google Shape;1263;p47"/>
          <p:cNvSpPr txBox="1">
            <a:spLocks noGrp="1"/>
          </p:cNvSpPr>
          <p:nvPr>
            <p:ph type="body" idx="1"/>
          </p:nvPr>
        </p:nvSpPr>
        <p:spPr>
          <a:xfrm>
            <a:off x="687341" y="269876"/>
            <a:ext cx="4607469" cy="413816"/>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Clr>
                <a:schemeClr val="dk1"/>
              </a:buClr>
              <a:buSzPts val="2100"/>
              <a:buNone/>
            </a:pPr>
            <a:r>
              <a:rPr lang="cs-CZ"/>
              <a:t>PO POHOVORU</a:t>
            </a:r>
            <a:endParaRPr/>
          </a:p>
        </p:txBody>
      </p:sp>
      <p:sp>
        <p:nvSpPr>
          <p:cNvPr id="1264" name="Google Shape;1264;p47"/>
          <p:cNvSpPr txBox="1">
            <a:spLocks noGrp="1"/>
          </p:cNvSpPr>
          <p:nvPr>
            <p:ph type="body" idx="2"/>
          </p:nvPr>
        </p:nvSpPr>
        <p:spPr>
          <a:xfrm>
            <a:off x="687341" y="683692"/>
            <a:ext cx="4607469" cy="452574"/>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Clr>
                <a:schemeClr val="dk1"/>
              </a:buClr>
              <a:buSzPts val="1800"/>
              <a:buNone/>
            </a:pPr>
            <a:r>
              <a:rPr lang="cs-CZ"/>
              <a:t>Rozloučením s kandidátem to nekončí</a:t>
            </a:r>
            <a:endParaRPr/>
          </a:p>
        </p:txBody>
      </p:sp>
      <p:sp>
        <p:nvSpPr>
          <p:cNvPr id="1265" name="Google Shape;1265;p47"/>
          <p:cNvSpPr txBox="1">
            <a:spLocks noGrp="1"/>
          </p:cNvSpPr>
          <p:nvPr>
            <p:ph type="body" idx="3"/>
          </p:nvPr>
        </p:nvSpPr>
        <p:spPr>
          <a:xfrm>
            <a:off x="687389" y="1266092"/>
            <a:ext cx="10834052" cy="5001846"/>
          </a:xfrm>
          <a:prstGeom prst="rect">
            <a:avLst/>
          </a:prstGeom>
          <a:noFill/>
          <a:ln>
            <a:noFill/>
          </a:ln>
        </p:spPr>
        <p:txBody>
          <a:bodyPr spcFirstLastPara="1" wrap="square" lIns="91425" tIns="45700" rIns="91425" bIns="45700" anchor="t" anchorCtr="0">
            <a:normAutofit/>
          </a:bodyPr>
          <a:lstStyle/>
          <a:p>
            <a:pPr marL="0" lvl="0" indent="0" algn="l" rtl="0">
              <a:lnSpc>
                <a:spcPct val="114285"/>
              </a:lnSpc>
              <a:spcBef>
                <a:spcPts val="0"/>
              </a:spcBef>
              <a:spcAft>
                <a:spcPts val="0"/>
              </a:spcAft>
              <a:buClr>
                <a:schemeClr val="dk1"/>
              </a:buClr>
              <a:buSzPts val="1400"/>
              <a:buNone/>
            </a:pPr>
            <a:r>
              <a:rPr lang="cs-CZ" sz="1600" b="1">
                <a:solidFill>
                  <a:schemeClr val="accent1"/>
                </a:solidFill>
              </a:rPr>
              <a:t>Poznámky</a:t>
            </a:r>
            <a:endParaRPr/>
          </a:p>
          <a:p>
            <a:pPr marL="285750" lvl="0" indent="-285750" algn="l" rtl="0">
              <a:lnSpc>
                <a:spcPct val="114285"/>
              </a:lnSpc>
              <a:spcBef>
                <a:spcPts val="0"/>
              </a:spcBef>
              <a:spcAft>
                <a:spcPts val="0"/>
              </a:spcAft>
              <a:buSzPts val="1400"/>
              <a:buFont typeface="Arial"/>
              <a:buChar char="•"/>
            </a:pPr>
            <a:r>
              <a:rPr lang="cs-CZ" sz="1600"/>
              <a:t>Je třeba si je projít, doplnit a shrnout.</a:t>
            </a:r>
            <a:endParaRPr/>
          </a:p>
          <a:p>
            <a:pPr marL="285750" lvl="0" indent="-285750" algn="l" rtl="0">
              <a:lnSpc>
                <a:spcPct val="114285"/>
              </a:lnSpc>
              <a:spcBef>
                <a:spcPts val="0"/>
              </a:spcBef>
              <a:spcAft>
                <a:spcPts val="0"/>
              </a:spcAft>
              <a:buSzPts val="1400"/>
              <a:buFont typeface="Arial"/>
              <a:buChar char="•"/>
            </a:pPr>
            <a:r>
              <a:rPr lang="cs-CZ" sz="1600"/>
              <a:t>Prodiskutovat pohovor s kolegy, kteří byli u pohovoru či sdílet poznámky v psané podobě se všemi relevantními stranami. </a:t>
            </a:r>
            <a:endParaRPr/>
          </a:p>
          <a:p>
            <a:pPr marL="285750" lvl="0" indent="-196850" algn="l" rtl="0">
              <a:lnSpc>
                <a:spcPct val="114285"/>
              </a:lnSpc>
              <a:spcBef>
                <a:spcPts val="0"/>
              </a:spcBef>
              <a:spcAft>
                <a:spcPts val="0"/>
              </a:spcAft>
              <a:buSzPts val="1400"/>
              <a:buFont typeface="Arial"/>
              <a:buNone/>
            </a:pPr>
            <a:endParaRPr sz="1600"/>
          </a:p>
          <a:p>
            <a:pPr marL="0" lvl="0" indent="0" algn="l" rtl="0">
              <a:lnSpc>
                <a:spcPct val="114285"/>
              </a:lnSpc>
              <a:spcBef>
                <a:spcPts val="0"/>
              </a:spcBef>
              <a:spcAft>
                <a:spcPts val="0"/>
              </a:spcAft>
              <a:buClr>
                <a:schemeClr val="dk1"/>
              </a:buClr>
              <a:buSzPts val="1400"/>
              <a:buNone/>
            </a:pPr>
            <a:r>
              <a:rPr lang="cs-CZ" sz="1600" b="1">
                <a:solidFill>
                  <a:schemeClr val="accent1"/>
                </a:solidFill>
              </a:rPr>
              <a:t>Zpětná vazba</a:t>
            </a:r>
            <a:endParaRPr/>
          </a:p>
          <a:p>
            <a:pPr marL="285750" lvl="0" indent="-285750" algn="l" rtl="0">
              <a:lnSpc>
                <a:spcPct val="114285"/>
              </a:lnSpc>
              <a:spcBef>
                <a:spcPts val="0"/>
              </a:spcBef>
              <a:spcAft>
                <a:spcPts val="0"/>
              </a:spcAft>
              <a:buSzPts val="1400"/>
              <a:buFont typeface="Arial"/>
              <a:buChar char="•"/>
            </a:pPr>
            <a:r>
              <a:rPr lang="cs-CZ" sz="1600"/>
              <a:t>Pro kandidáty na průběh.</a:t>
            </a:r>
            <a:endParaRPr/>
          </a:p>
          <a:p>
            <a:pPr marL="285750" lvl="0" indent="-285750" algn="l" rtl="0">
              <a:lnSpc>
                <a:spcPct val="114285"/>
              </a:lnSpc>
              <a:spcBef>
                <a:spcPts val="0"/>
              </a:spcBef>
              <a:spcAft>
                <a:spcPts val="0"/>
              </a:spcAft>
              <a:buSzPts val="1400"/>
              <a:buFont typeface="Arial"/>
              <a:buChar char="•"/>
            </a:pPr>
            <a:r>
              <a:rPr lang="cs-CZ" sz="1600"/>
              <a:t>Pro TA tým na předvýběr profilů.</a:t>
            </a:r>
            <a:endParaRPr/>
          </a:p>
          <a:p>
            <a:pPr marL="285750" lvl="0" indent="-196850" algn="l" rtl="0">
              <a:lnSpc>
                <a:spcPct val="114285"/>
              </a:lnSpc>
              <a:spcBef>
                <a:spcPts val="0"/>
              </a:spcBef>
              <a:spcAft>
                <a:spcPts val="0"/>
              </a:spcAft>
              <a:buSzPts val="1400"/>
              <a:buFont typeface="Arial"/>
              <a:buNone/>
            </a:pPr>
            <a:endParaRPr sz="1600"/>
          </a:p>
          <a:p>
            <a:pPr marL="285750" lvl="0" indent="-196850" algn="l" rtl="0">
              <a:lnSpc>
                <a:spcPct val="114285"/>
              </a:lnSpc>
              <a:spcBef>
                <a:spcPts val="0"/>
              </a:spcBef>
              <a:spcAft>
                <a:spcPts val="0"/>
              </a:spcAft>
              <a:buSzPts val="1400"/>
              <a:buFont typeface="Arial"/>
              <a:buNone/>
            </a:pPr>
            <a:endParaRPr sz="1600"/>
          </a:p>
          <a:p>
            <a:pPr marL="0" lvl="0" indent="0" algn="ctr" rtl="0">
              <a:lnSpc>
                <a:spcPct val="114285"/>
              </a:lnSpc>
              <a:spcBef>
                <a:spcPts val="0"/>
              </a:spcBef>
              <a:spcAft>
                <a:spcPts val="0"/>
              </a:spcAft>
              <a:buSzPts val="1400"/>
              <a:buNone/>
            </a:pPr>
            <a:r>
              <a:rPr lang="cs-CZ" sz="1600" b="1">
                <a:solidFill>
                  <a:schemeClr val="accent6"/>
                </a:solidFill>
              </a:rPr>
              <a:t>Vyhodnocení je důležité provést co nejdříve, jinak informace zapomeneme či je naše mysl zkreslí!</a:t>
            </a:r>
            <a:endParaRPr/>
          </a:p>
          <a:p>
            <a:pPr marL="0" lvl="0" indent="0" algn="ctr" rtl="0">
              <a:lnSpc>
                <a:spcPct val="114285"/>
              </a:lnSpc>
              <a:spcBef>
                <a:spcPts val="0"/>
              </a:spcBef>
              <a:spcAft>
                <a:spcPts val="0"/>
              </a:spcAft>
              <a:buSzPts val="1400"/>
              <a:buNone/>
            </a:pPr>
            <a:r>
              <a:rPr lang="cs-CZ" sz="1600">
                <a:solidFill>
                  <a:schemeClr val="dk1"/>
                </a:solidFill>
              </a:rPr>
              <a:t>Vyhodnocování poznámek se mimo jiné věnuje modul 3.</a:t>
            </a:r>
            <a:endParaRPr/>
          </a:p>
          <a:p>
            <a:pPr marL="0" lvl="0" indent="0" algn="ctr" rtl="0">
              <a:lnSpc>
                <a:spcPct val="114285"/>
              </a:lnSpc>
              <a:spcBef>
                <a:spcPts val="0"/>
              </a:spcBef>
              <a:spcAft>
                <a:spcPts val="0"/>
              </a:spcAft>
              <a:buSzPts val="1400"/>
              <a:buNone/>
            </a:pPr>
            <a:endParaRPr sz="1600"/>
          </a:p>
          <a:p>
            <a:pPr marL="0" lvl="0" indent="0" algn="l" rtl="0">
              <a:lnSpc>
                <a:spcPct val="114285"/>
              </a:lnSpc>
              <a:spcBef>
                <a:spcPts val="0"/>
              </a:spcBef>
              <a:spcAft>
                <a:spcPts val="0"/>
              </a:spcAft>
              <a:buClr>
                <a:schemeClr val="dk1"/>
              </a:buClr>
              <a:buSzPts val="1400"/>
              <a:buNone/>
            </a:pPr>
            <a:endParaRPr sz="1600"/>
          </a:p>
          <a:p>
            <a:pPr marL="0" lvl="0" indent="0" algn="l" rtl="0">
              <a:lnSpc>
                <a:spcPct val="114285"/>
              </a:lnSpc>
              <a:spcBef>
                <a:spcPts val="0"/>
              </a:spcBef>
              <a:spcAft>
                <a:spcPts val="0"/>
              </a:spcAft>
              <a:buClr>
                <a:schemeClr val="dk1"/>
              </a:buClr>
              <a:buSzPts val="1400"/>
              <a:buNone/>
            </a:pPr>
            <a:endParaRPr sz="1600"/>
          </a:p>
          <a:p>
            <a:pPr marL="0" lvl="0" indent="0" algn="l" rtl="0">
              <a:lnSpc>
                <a:spcPct val="114285"/>
              </a:lnSpc>
              <a:spcBef>
                <a:spcPts val="0"/>
              </a:spcBef>
              <a:spcAft>
                <a:spcPts val="0"/>
              </a:spcAft>
              <a:buClr>
                <a:schemeClr val="dk1"/>
              </a:buClr>
              <a:buSzPts val="1400"/>
              <a:buNone/>
            </a:pPr>
            <a:endParaRPr sz="1600"/>
          </a:p>
          <a:p>
            <a:pPr marL="0" lvl="0" indent="0" algn="l" rtl="0">
              <a:lnSpc>
                <a:spcPct val="114285"/>
              </a:lnSpc>
              <a:spcBef>
                <a:spcPts val="0"/>
              </a:spcBef>
              <a:spcAft>
                <a:spcPts val="0"/>
              </a:spcAft>
              <a:buClr>
                <a:schemeClr val="dk1"/>
              </a:buClr>
              <a:buSzPts val="1400"/>
              <a:buNone/>
            </a:pPr>
            <a:endParaRPr/>
          </a:p>
        </p:txBody>
      </p:sp>
      <p:pic>
        <p:nvPicPr>
          <p:cNvPr id="1266" name="Google Shape;1266;p47" descr="Obsah obrázku text, Písmo, logo&#10;&#10;Popis byl vytvořen automaticky"/>
          <p:cNvPicPr preferRelativeResize="0"/>
          <p:nvPr/>
        </p:nvPicPr>
        <p:blipFill rotWithShape="1">
          <a:blip r:embed="rId3">
            <a:alphaModFix/>
          </a:blip>
          <a:srcRect/>
          <a:stretch/>
        </p:blipFill>
        <p:spPr>
          <a:xfrm>
            <a:off x="7943850" y="338271"/>
            <a:ext cx="4248150" cy="797995"/>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1270"/>
        <p:cNvGrpSpPr/>
        <p:nvPr/>
      </p:nvGrpSpPr>
      <p:grpSpPr>
        <a:xfrm>
          <a:off x="0" y="0"/>
          <a:ext cx="0" cy="0"/>
          <a:chOff x="0" y="0"/>
          <a:chExt cx="0" cy="0"/>
        </a:xfrm>
      </p:grpSpPr>
      <p:sp>
        <p:nvSpPr>
          <p:cNvPr id="1271" name="Google Shape;1271;p48"/>
          <p:cNvSpPr txBox="1">
            <a:spLocks noGrp="1"/>
          </p:cNvSpPr>
          <p:nvPr>
            <p:ph type="body" idx="1"/>
          </p:nvPr>
        </p:nvSpPr>
        <p:spPr>
          <a:xfrm>
            <a:off x="542237" y="3059898"/>
            <a:ext cx="4851263" cy="1597162"/>
          </a:xfrm>
          <a:prstGeom prst="rect">
            <a:avLst/>
          </a:prstGeom>
          <a:noFill/>
          <a:ln>
            <a:noFill/>
          </a:ln>
        </p:spPr>
        <p:txBody>
          <a:bodyPr spcFirstLastPara="1" wrap="square" lIns="91425" tIns="45700" rIns="91425" bIns="45700" anchor="t" anchorCtr="0">
            <a:normAutofit/>
          </a:bodyPr>
          <a:lstStyle/>
          <a:p>
            <a:pPr marL="457200" lvl="0" indent="-228600" algn="l" rtl="0">
              <a:lnSpc>
                <a:spcPct val="109090"/>
              </a:lnSpc>
              <a:spcBef>
                <a:spcPts val="0"/>
              </a:spcBef>
              <a:spcAft>
                <a:spcPts val="0"/>
              </a:spcAft>
              <a:buClr>
                <a:schemeClr val="lt1"/>
              </a:buClr>
              <a:buSzPts val="1100"/>
              <a:buNone/>
            </a:pPr>
            <a:endParaRPr sz="2400"/>
          </a:p>
          <a:p>
            <a:pPr marL="180975" lvl="0" indent="0" algn="l" rtl="0">
              <a:lnSpc>
                <a:spcPct val="109090"/>
              </a:lnSpc>
              <a:spcBef>
                <a:spcPts val="0"/>
              </a:spcBef>
              <a:spcAft>
                <a:spcPts val="0"/>
              </a:spcAft>
              <a:buSzPts val="1100"/>
              <a:buNone/>
            </a:pPr>
            <a:r>
              <a:rPr lang="cs-CZ" sz="2400"/>
              <a:t>Jak provázat životopis </a:t>
            </a:r>
            <a:endParaRPr/>
          </a:p>
          <a:p>
            <a:pPr marL="180975" lvl="0" indent="0" algn="l" rtl="0">
              <a:lnSpc>
                <a:spcPct val="109090"/>
              </a:lnSpc>
              <a:spcBef>
                <a:spcPts val="0"/>
              </a:spcBef>
              <a:spcAft>
                <a:spcPts val="0"/>
              </a:spcAft>
              <a:buSzPts val="1100"/>
              <a:buNone/>
            </a:pPr>
            <a:r>
              <a:rPr lang="cs-CZ" sz="2400"/>
              <a:t>s požadavky na pozici?</a:t>
            </a:r>
            <a:endParaRPr/>
          </a:p>
        </p:txBody>
      </p:sp>
      <p:sp>
        <p:nvSpPr>
          <p:cNvPr id="1272" name="Google Shape;1272;p48"/>
          <p:cNvSpPr txBox="1">
            <a:spLocks noGrp="1"/>
          </p:cNvSpPr>
          <p:nvPr>
            <p:ph type="body" idx="3"/>
          </p:nvPr>
        </p:nvSpPr>
        <p:spPr>
          <a:xfrm>
            <a:off x="687341" y="269876"/>
            <a:ext cx="7032120" cy="936223"/>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lt1"/>
              </a:buClr>
              <a:buSzPts val="2100"/>
              <a:buNone/>
            </a:pPr>
            <a:r>
              <a:rPr lang="cs-CZ" sz="5400"/>
              <a:t>JAK SE PTÁT </a:t>
            </a:r>
            <a:endParaRPr/>
          </a:p>
          <a:p>
            <a:pPr marL="0" lvl="0" indent="0" algn="l" rtl="0">
              <a:lnSpc>
                <a:spcPct val="100000"/>
              </a:lnSpc>
              <a:spcBef>
                <a:spcPts val="0"/>
              </a:spcBef>
              <a:spcAft>
                <a:spcPts val="0"/>
              </a:spcAft>
              <a:buClr>
                <a:schemeClr val="lt1"/>
              </a:buClr>
              <a:buSzPts val="2100"/>
              <a:buNone/>
            </a:pPr>
            <a:r>
              <a:rPr lang="cs-CZ" sz="5400"/>
              <a:t>NA ZÁKLADĚ ŽIVOTOPISU?</a:t>
            </a:r>
            <a:endParaRPr/>
          </a:p>
        </p:txBody>
      </p:sp>
      <p:pic>
        <p:nvPicPr>
          <p:cNvPr id="1273" name="Google Shape;1273;p48" descr="A picture containing person, outdoor&#10;&#10;Description automatically generated"/>
          <p:cNvPicPr preferRelativeResize="0">
            <a:picLocks noGrp="1"/>
          </p:cNvPicPr>
          <p:nvPr>
            <p:ph type="pic" idx="5"/>
          </p:nvPr>
        </p:nvPicPr>
        <p:blipFill rotWithShape="1">
          <a:blip r:embed="rId3">
            <a:alphaModFix/>
          </a:blip>
          <a:srcRect t="22435" b="22434"/>
          <a:stretch/>
        </p:blipFill>
        <p:spPr>
          <a:xfrm>
            <a:off x="7084802" y="2466896"/>
            <a:ext cx="4564961" cy="3866029"/>
          </a:xfrm>
          <a:prstGeom prst="rect">
            <a:avLst/>
          </a:prstGeom>
          <a:noFill/>
          <a:ln>
            <a:noFill/>
          </a:ln>
        </p:spPr>
      </p:pic>
      <p:sp>
        <p:nvSpPr>
          <p:cNvPr id="1274" name="Google Shape;1274;p48"/>
          <p:cNvSpPr/>
          <p:nvPr/>
        </p:nvSpPr>
        <p:spPr>
          <a:xfrm>
            <a:off x="9791984" y="6642556"/>
            <a:ext cx="2400016" cy="215444"/>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None/>
            </a:pPr>
            <a:r>
              <a:rPr lang="cs-CZ" sz="800" b="0" i="0" u="none" strike="noStrike" cap="none">
                <a:solidFill>
                  <a:schemeClr val="lt1"/>
                </a:solidFill>
                <a:latin typeface="Arial"/>
                <a:ea typeface="Arial"/>
                <a:cs typeface="Arial"/>
                <a:sym typeface="Arial"/>
              </a:rPr>
              <a:t>© 2022 SHL and its affiliates. All rights reserved.</a:t>
            </a:r>
            <a:endParaRPr/>
          </a:p>
        </p:txBody>
      </p:sp>
      <p:sp>
        <p:nvSpPr>
          <p:cNvPr id="1275" name="Google Shape;1275;p48"/>
          <p:cNvSpPr/>
          <p:nvPr/>
        </p:nvSpPr>
        <p:spPr>
          <a:xfrm>
            <a:off x="9791984" y="6641809"/>
            <a:ext cx="2400016" cy="215444"/>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None/>
            </a:pPr>
            <a:r>
              <a:rPr lang="cs-CZ" sz="800" b="0" i="0" u="none" strike="noStrike" cap="none">
                <a:solidFill>
                  <a:schemeClr val="lt1"/>
                </a:solidFill>
                <a:latin typeface="Arial"/>
                <a:ea typeface="Arial"/>
                <a:cs typeface="Arial"/>
                <a:sym typeface="Arial"/>
              </a:rPr>
              <a:t>© 2022 SHL and its affiliates. All rights reserved.</a:t>
            </a:r>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872"/>
        <p:cNvGrpSpPr/>
        <p:nvPr/>
      </p:nvGrpSpPr>
      <p:grpSpPr>
        <a:xfrm>
          <a:off x="0" y="0"/>
          <a:ext cx="0" cy="0"/>
          <a:chOff x="0" y="0"/>
          <a:chExt cx="0" cy="0"/>
        </a:xfrm>
      </p:grpSpPr>
      <p:sp>
        <p:nvSpPr>
          <p:cNvPr id="873" name="Google Shape;873;p4"/>
          <p:cNvSpPr txBox="1">
            <a:spLocks noGrp="1"/>
          </p:cNvSpPr>
          <p:nvPr>
            <p:ph type="body" idx="1"/>
          </p:nvPr>
        </p:nvSpPr>
        <p:spPr>
          <a:xfrm>
            <a:off x="687341" y="269876"/>
            <a:ext cx="4607469" cy="413816"/>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Clr>
                <a:schemeClr val="dk1"/>
              </a:buClr>
              <a:buSzPts val="2100"/>
              <a:buNone/>
            </a:pPr>
            <a:r>
              <a:rPr lang="cs-CZ"/>
              <a:t>CO NÁS DNES ČEKÁ?</a:t>
            </a:r>
            <a:endParaRPr/>
          </a:p>
        </p:txBody>
      </p:sp>
      <p:sp>
        <p:nvSpPr>
          <p:cNvPr id="874" name="Google Shape;874;p4"/>
          <p:cNvSpPr txBox="1">
            <a:spLocks noGrp="1"/>
          </p:cNvSpPr>
          <p:nvPr>
            <p:ph type="body" idx="2"/>
          </p:nvPr>
        </p:nvSpPr>
        <p:spPr>
          <a:xfrm>
            <a:off x="687341" y="683692"/>
            <a:ext cx="4607469" cy="452574"/>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Clr>
                <a:schemeClr val="dk1"/>
              </a:buClr>
              <a:buSzPts val="1800"/>
              <a:buNone/>
            </a:pPr>
            <a:endParaRPr/>
          </a:p>
        </p:txBody>
      </p:sp>
      <p:sp>
        <p:nvSpPr>
          <p:cNvPr id="875" name="Google Shape;875;p4"/>
          <p:cNvSpPr txBox="1">
            <a:spLocks noGrp="1"/>
          </p:cNvSpPr>
          <p:nvPr>
            <p:ph type="body" idx="3"/>
          </p:nvPr>
        </p:nvSpPr>
        <p:spPr>
          <a:xfrm>
            <a:off x="687389" y="1266092"/>
            <a:ext cx="10834052" cy="5001846"/>
          </a:xfrm>
          <a:prstGeom prst="rect">
            <a:avLst/>
          </a:prstGeom>
          <a:noFill/>
          <a:ln>
            <a:noFill/>
          </a:ln>
        </p:spPr>
        <p:txBody>
          <a:bodyPr spcFirstLastPara="1" wrap="square" lIns="91425" tIns="45700" rIns="91425" bIns="45700" anchor="t" anchorCtr="0">
            <a:normAutofit/>
          </a:bodyPr>
          <a:lstStyle/>
          <a:p>
            <a:pPr marL="285750" lvl="0" indent="-285750" algn="l" rtl="0">
              <a:lnSpc>
                <a:spcPct val="150000"/>
              </a:lnSpc>
              <a:spcBef>
                <a:spcPts val="0"/>
              </a:spcBef>
              <a:spcAft>
                <a:spcPts val="0"/>
              </a:spcAft>
              <a:buSzPts val="1400"/>
              <a:buFont typeface="Noto Sans Symbols"/>
              <a:buChar char="▪"/>
            </a:pPr>
            <a:r>
              <a:rPr lang="cs-CZ" sz="1600" b="1">
                <a:solidFill>
                  <a:schemeClr val="dk1"/>
                </a:solidFill>
                <a:latin typeface="Arial"/>
                <a:ea typeface="Arial"/>
                <a:cs typeface="Arial"/>
                <a:sym typeface="Arial"/>
              </a:rPr>
              <a:t>Co je cílem?</a:t>
            </a:r>
            <a:endParaRPr/>
          </a:p>
          <a:p>
            <a:pPr marL="1200150" lvl="1" indent="-285750" algn="l" rtl="0">
              <a:lnSpc>
                <a:spcPct val="150000"/>
              </a:lnSpc>
              <a:spcBef>
                <a:spcPts val="500"/>
              </a:spcBef>
              <a:spcAft>
                <a:spcPts val="0"/>
              </a:spcAft>
              <a:buSzPts val="2400"/>
              <a:buFont typeface="Arial"/>
              <a:buChar char="•"/>
            </a:pPr>
            <a:r>
              <a:rPr lang="cs-CZ" sz="1600">
                <a:solidFill>
                  <a:schemeClr val="dk1"/>
                </a:solidFill>
                <a:latin typeface="Arial"/>
                <a:ea typeface="Arial"/>
                <a:cs typeface="Arial"/>
                <a:sym typeface="Arial"/>
              </a:rPr>
              <a:t>Uvedení do tématu personálního řízení</a:t>
            </a:r>
            <a:endParaRPr sz="1600" b="1">
              <a:solidFill>
                <a:schemeClr val="dk1"/>
              </a:solidFill>
              <a:latin typeface="Arial"/>
              <a:ea typeface="Arial"/>
              <a:cs typeface="Arial"/>
              <a:sym typeface="Arial"/>
            </a:endParaRPr>
          </a:p>
          <a:p>
            <a:pPr marL="1200150" lvl="1" indent="-133350" algn="l" rtl="0">
              <a:lnSpc>
                <a:spcPct val="150000"/>
              </a:lnSpc>
              <a:spcBef>
                <a:spcPts val="500"/>
              </a:spcBef>
              <a:spcAft>
                <a:spcPts val="0"/>
              </a:spcAft>
              <a:buSzPts val="2400"/>
              <a:buFont typeface="Arial"/>
              <a:buNone/>
            </a:pPr>
            <a:endParaRPr sz="1600">
              <a:solidFill>
                <a:schemeClr val="dk1"/>
              </a:solidFill>
              <a:latin typeface="Arial"/>
              <a:ea typeface="Arial"/>
              <a:cs typeface="Arial"/>
              <a:sym typeface="Arial"/>
            </a:endParaRPr>
          </a:p>
          <a:p>
            <a:pPr marL="285750" lvl="0" indent="-285750" algn="l" rtl="0">
              <a:lnSpc>
                <a:spcPct val="150000"/>
              </a:lnSpc>
              <a:spcBef>
                <a:spcPts val="0"/>
              </a:spcBef>
              <a:spcAft>
                <a:spcPts val="0"/>
              </a:spcAft>
              <a:buSzPts val="1400"/>
              <a:buFont typeface="Noto Sans Symbols"/>
              <a:buChar char="▪"/>
            </a:pPr>
            <a:r>
              <a:rPr lang="cs-CZ" sz="1600" b="1">
                <a:solidFill>
                  <a:schemeClr val="dk1"/>
                </a:solidFill>
                <a:latin typeface="Arial"/>
                <a:ea typeface="Arial"/>
                <a:cs typeface="Arial"/>
                <a:sym typeface="Arial"/>
              </a:rPr>
              <a:t>Jak to bude probíhat?</a:t>
            </a:r>
            <a:endParaRPr/>
          </a:p>
          <a:p>
            <a:pPr marL="1200150" lvl="1" indent="-285750" algn="l" rtl="0">
              <a:lnSpc>
                <a:spcPct val="150000"/>
              </a:lnSpc>
              <a:spcBef>
                <a:spcPts val="500"/>
              </a:spcBef>
              <a:spcAft>
                <a:spcPts val="0"/>
              </a:spcAft>
              <a:buSzPts val="2400"/>
              <a:buFont typeface="Arial"/>
              <a:buChar char="•"/>
            </a:pPr>
            <a:r>
              <a:rPr lang="cs-CZ" sz="1600">
                <a:solidFill>
                  <a:schemeClr val="dk1"/>
                </a:solidFill>
                <a:latin typeface="Arial"/>
                <a:ea typeface="Arial"/>
                <a:cs typeface="Arial"/>
                <a:sym typeface="Arial"/>
              </a:rPr>
              <a:t>1 hodina a 20 minut přednášky</a:t>
            </a:r>
            <a:endParaRPr/>
          </a:p>
          <a:p>
            <a:pPr marL="914400" lvl="1" indent="0" algn="l" rtl="0">
              <a:lnSpc>
                <a:spcPct val="150000"/>
              </a:lnSpc>
              <a:spcBef>
                <a:spcPts val="500"/>
              </a:spcBef>
              <a:spcAft>
                <a:spcPts val="0"/>
              </a:spcAft>
              <a:buSzPts val="2400"/>
              <a:buNone/>
            </a:pPr>
            <a:endParaRPr sz="1600">
              <a:solidFill>
                <a:schemeClr val="dk1"/>
              </a:solidFill>
              <a:latin typeface="Arial"/>
              <a:ea typeface="Arial"/>
              <a:cs typeface="Arial"/>
              <a:sym typeface="Arial"/>
            </a:endParaRPr>
          </a:p>
          <a:p>
            <a:pPr marL="285750" lvl="0" indent="-196850" algn="l" rtl="0">
              <a:lnSpc>
                <a:spcPct val="150000"/>
              </a:lnSpc>
              <a:spcBef>
                <a:spcPts val="0"/>
              </a:spcBef>
              <a:spcAft>
                <a:spcPts val="0"/>
              </a:spcAft>
              <a:buSzPts val="1400"/>
              <a:buFont typeface="Noto Sans Symbols"/>
              <a:buNone/>
            </a:pPr>
            <a:endParaRPr sz="1600">
              <a:solidFill>
                <a:schemeClr val="dk1"/>
              </a:solidFill>
              <a:latin typeface="Arial"/>
              <a:ea typeface="Arial"/>
              <a:cs typeface="Arial"/>
              <a:sym typeface="Arial"/>
            </a:endParaRPr>
          </a:p>
          <a:p>
            <a:pPr marL="285750" lvl="0" indent="-285750" algn="l" rtl="0">
              <a:lnSpc>
                <a:spcPct val="150000"/>
              </a:lnSpc>
              <a:spcBef>
                <a:spcPts val="0"/>
              </a:spcBef>
              <a:spcAft>
                <a:spcPts val="0"/>
              </a:spcAft>
              <a:buSzPts val="1400"/>
              <a:buFont typeface="Noto Sans Symbols"/>
              <a:buChar char="▪"/>
            </a:pPr>
            <a:r>
              <a:rPr lang="cs-CZ" sz="1600" b="1">
                <a:solidFill>
                  <a:schemeClr val="dk1"/>
                </a:solidFill>
                <a:latin typeface="Arial"/>
                <a:ea typeface="Arial"/>
                <a:cs typeface="Arial"/>
                <a:sym typeface="Arial"/>
              </a:rPr>
              <a:t>O co Vás chci požádat?</a:t>
            </a:r>
            <a:endParaRPr/>
          </a:p>
          <a:p>
            <a:pPr marL="1200150" lvl="1" indent="-285750" algn="l" rtl="0">
              <a:lnSpc>
                <a:spcPct val="150000"/>
              </a:lnSpc>
              <a:spcBef>
                <a:spcPts val="500"/>
              </a:spcBef>
              <a:spcAft>
                <a:spcPts val="0"/>
              </a:spcAft>
              <a:buSzPts val="2400"/>
              <a:buFont typeface="Arial"/>
              <a:buChar char="•"/>
            </a:pPr>
            <a:r>
              <a:rPr lang="cs-CZ" sz="1600">
                <a:solidFill>
                  <a:schemeClr val="dk1"/>
                </a:solidFill>
                <a:latin typeface="Arial"/>
                <a:ea typeface="Arial"/>
                <a:cs typeface="Arial"/>
                <a:sym typeface="Arial"/>
              </a:rPr>
              <a:t>Nenechte se vyrušovat. Nastavte si „do not disturb“ ve Vašich aplikacích.</a:t>
            </a:r>
            <a:endParaRPr sz="1600">
              <a:solidFill>
                <a:schemeClr val="dk1"/>
              </a:solidFill>
              <a:latin typeface="Arial"/>
              <a:ea typeface="Arial"/>
              <a:cs typeface="Arial"/>
              <a:sym typeface="Arial"/>
            </a:endParaRPr>
          </a:p>
        </p:txBody>
      </p:sp>
      <p:pic>
        <p:nvPicPr>
          <p:cNvPr id="876" name="Google Shape;876;p4" descr="Obsah obrázku text, Písmo, logo&#10;&#10;Popis byl vytvořen automaticky"/>
          <p:cNvPicPr preferRelativeResize="0"/>
          <p:nvPr/>
        </p:nvPicPr>
        <p:blipFill rotWithShape="1">
          <a:blip r:embed="rId3">
            <a:alphaModFix/>
          </a:blip>
          <a:srcRect/>
          <a:stretch/>
        </p:blipFill>
        <p:spPr>
          <a:xfrm>
            <a:off x="7943850" y="338271"/>
            <a:ext cx="4248150" cy="797995"/>
          </a:xfrm>
          <a:prstGeom prst="rect">
            <a:avLst/>
          </a:prstGeom>
          <a:noFill/>
          <a:ln>
            <a:noFill/>
          </a:ln>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1280"/>
        <p:cNvGrpSpPr/>
        <p:nvPr/>
      </p:nvGrpSpPr>
      <p:grpSpPr>
        <a:xfrm>
          <a:off x="0" y="0"/>
          <a:ext cx="0" cy="0"/>
          <a:chOff x="0" y="0"/>
          <a:chExt cx="0" cy="0"/>
        </a:xfrm>
      </p:grpSpPr>
      <p:sp>
        <p:nvSpPr>
          <p:cNvPr id="1281" name="Google Shape;1281;p49"/>
          <p:cNvSpPr txBox="1">
            <a:spLocks noGrp="1"/>
          </p:cNvSpPr>
          <p:nvPr>
            <p:ph type="body" idx="1"/>
          </p:nvPr>
        </p:nvSpPr>
        <p:spPr>
          <a:xfrm>
            <a:off x="687341" y="269876"/>
            <a:ext cx="7186124" cy="866390"/>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Clr>
                <a:schemeClr val="dk1"/>
              </a:buClr>
              <a:buSzPts val="2100"/>
              <a:buNone/>
            </a:pPr>
            <a:r>
              <a:rPr lang="cs-CZ"/>
              <a:t>JAKÉ OTÁZKY KLÁST NA ZÁKLADĚ ŽIVOTOPISU?</a:t>
            </a:r>
            <a:endParaRPr/>
          </a:p>
        </p:txBody>
      </p:sp>
      <p:sp>
        <p:nvSpPr>
          <p:cNvPr id="1282" name="Google Shape;1282;p49"/>
          <p:cNvSpPr txBox="1">
            <a:spLocks noGrp="1"/>
          </p:cNvSpPr>
          <p:nvPr>
            <p:ph type="body" idx="2"/>
          </p:nvPr>
        </p:nvSpPr>
        <p:spPr>
          <a:xfrm>
            <a:off x="687341" y="683692"/>
            <a:ext cx="4607469" cy="452574"/>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SzPts val="1800"/>
              <a:buNone/>
            </a:pPr>
            <a:endParaRPr/>
          </a:p>
        </p:txBody>
      </p:sp>
      <p:sp>
        <p:nvSpPr>
          <p:cNvPr id="1283" name="Google Shape;1283;p49"/>
          <p:cNvSpPr txBox="1">
            <a:spLocks noGrp="1"/>
          </p:cNvSpPr>
          <p:nvPr>
            <p:ph type="body" idx="3"/>
          </p:nvPr>
        </p:nvSpPr>
        <p:spPr>
          <a:xfrm>
            <a:off x="687389" y="1266092"/>
            <a:ext cx="10834052" cy="5001846"/>
          </a:xfrm>
          <a:prstGeom prst="rect">
            <a:avLst/>
          </a:prstGeom>
          <a:noFill/>
          <a:ln>
            <a:noFill/>
          </a:ln>
        </p:spPr>
        <p:txBody>
          <a:bodyPr spcFirstLastPara="1" wrap="square" lIns="91425" tIns="45700" rIns="91425" bIns="45700" anchor="t" anchorCtr="0">
            <a:normAutofit/>
          </a:bodyPr>
          <a:lstStyle/>
          <a:p>
            <a:pPr marL="0" lvl="0" indent="0" algn="l" rtl="0">
              <a:lnSpc>
                <a:spcPct val="114285"/>
              </a:lnSpc>
              <a:spcBef>
                <a:spcPts val="0"/>
              </a:spcBef>
              <a:spcAft>
                <a:spcPts val="0"/>
              </a:spcAft>
              <a:buClr>
                <a:schemeClr val="dk1"/>
              </a:buClr>
              <a:buSzPts val="1400"/>
              <a:buNone/>
            </a:pPr>
            <a:r>
              <a:rPr lang="cs-CZ" sz="1600" b="1"/>
              <a:t>Vždy s ohledem na popis pracovní pozice a stanovené klíčové požadavky (viz modul 1):</a:t>
            </a:r>
            <a:endParaRPr/>
          </a:p>
          <a:p>
            <a:pPr marL="0" lvl="0" indent="0" algn="l" rtl="0">
              <a:lnSpc>
                <a:spcPct val="114285"/>
              </a:lnSpc>
              <a:spcBef>
                <a:spcPts val="0"/>
              </a:spcBef>
              <a:spcAft>
                <a:spcPts val="0"/>
              </a:spcAft>
              <a:buClr>
                <a:schemeClr val="dk1"/>
              </a:buClr>
              <a:buSzPts val="1400"/>
              <a:buNone/>
            </a:pPr>
            <a:endParaRPr sz="1600"/>
          </a:p>
          <a:p>
            <a:pPr marL="285750" lvl="0" indent="-285750" algn="l" rtl="0">
              <a:lnSpc>
                <a:spcPct val="114285"/>
              </a:lnSpc>
              <a:spcBef>
                <a:spcPts val="0"/>
              </a:spcBef>
              <a:spcAft>
                <a:spcPts val="0"/>
              </a:spcAft>
              <a:buSzPts val="1400"/>
              <a:buFont typeface="Arial"/>
              <a:buChar char="•"/>
            </a:pPr>
            <a:r>
              <a:rPr lang="cs-CZ" sz="1600" b="1">
                <a:solidFill>
                  <a:schemeClr val="accent1"/>
                </a:solidFill>
              </a:rPr>
              <a:t>Hard-skills</a:t>
            </a:r>
            <a:endParaRPr sz="1600" b="1">
              <a:solidFill>
                <a:schemeClr val="accent1"/>
              </a:solidFill>
            </a:endParaRPr>
          </a:p>
          <a:p>
            <a:pPr marL="1200150" lvl="1" indent="-285750" algn="l" rtl="0">
              <a:lnSpc>
                <a:spcPct val="90000"/>
              </a:lnSpc>
              <a:spcBef>
                <a:spcPts val="500"/>
              </a:spcBef>
              <a:spcAft>
                <a:spcPts val="0"/>
              </a:spcAft>
              <a:buSzPts val="2400"/>
              <a:buFont typeface="Arial"/>
              <a:buChar char="•"/>
            </a:pPr>
            <a:r>
              <a:rPr lang="cs-CZ" sz="1600">
                <a:latin typeface="Arial"/>
                <a:ea typeface="Arial"/>
                <a:cs typeface="Arial"/>
                <a:sym typeface="Arial"/>
              </a:rPr>
              <a:t>Prescreen či první kolo</a:t>
            </a:r>
            <a:endParaRPr/>
          </a:p>
          <a:p>
            <a:pPr marL="1200150" lvl="1" indent="-285750" algn="l" rtl="0">
              <a:lnSpc>
                <a:spcPct val="90000"/>
              </a:lnSpc>
              <a:spcBef>
                <a:spcPts val="500"/>
              </a:spcBef>
              <a:spcAft>
                <a:spcPts val="0"/>
              </a:spcAft>
              <a:buSzPts val="2400"/>
              <a:buFont typeface="Arial"/>
              <a:buChar char="•"/>
            </a:pPr>
            <a:r>
              <a:rPr lang="cs-CZ" sz="1600">
                <a:latin typeface="Arial"/>
                <a:ea typeface="Arial"/>
                <a:cs typeface="Arial"/>
                <a:sym typeface="Arial"/>
              </a:rPr>
              <a:t>Odborné znalosti a dovednosti – můžeme se odrazit od zkušeností a vzdělání uvedeném v životopise a informace si ověřit otázkami.</a:t>
            </a:r>
            <a:endParaRPr/>
          </a:p>
          <a:p>
            <a:pPr marL="285750" lvl="0" indent="-196850" algn="l" rtl="0">
              <a:lnSpc>
                <a:spcPct val="114285"/>
              </a:lnSpc>
              <a:spcBef>
                <a:spcPts val="0"/>
              </a:spcBef>
              <a:spcAft>
                <a:spcPts val="0"/>
              </a:spcAft>
              <a:buSzPts val="1400"/>
              <a:buFont typeface="Arial"/>
              <a:buNone/>
            </a:pPr>
            <a:endParaRPr sz="1600" b="1">
              <a:solidFill>
                <a:schemeClr val="accent1"/>
              </a:solidFill>
            </a:endParaRPr>
          </a:p>
          <a:p>
            <a:pPr marL="285750" lvl="0" indent="-285750" algn="l" rtl="0">
              <a:lnSpc>
                <a:spcPct val="114285"/>
              </a:lnSpc>
              <a:spcBef>
                <a:spcPts val="0"/>
              </a:spcBef>
              <a:spcAft>
                <a:spcPts val="0"/>
              </a:spcAft>
              <a:buSzPts val="1400"/>
              <a:buFont typeface="Arial"/>
              <a:buChar char="•"/>
            </a:pPr>
            <a:r>
              <a:rPr lang="cs-CZ" sz="1600" b="1">
                <a:solidFill>
                  <a:schemeClr val="accent1"/>
                </a:solidFill>
              </a:rPr>
              <a:t>Soft-skills</a:t>
            </a:r>
            <a:endParaRPr sz="1600" b="1">
              <a:solidFill>
                <a:schemeClr val="accent1"/>
              </a:solidFill>
            </a:endParaRPr>
          </a:p>
          <a:p>
            <a:pPr marL="1200150" lvl="1" indent="-285750" algn="l" rtl="0">
              <a:lnSpc>
                <a:spcPct val="90000"/>
              </a:lnSpc>
              <a:spcBef>
                <a:spcPts val="500"/>
              </a:spcBef>
              <a:spcAft>
                <a:spcPts val="0"/>
              </a:spcAft>
              <a:buSzPts val="2400"/>
              <a:buFont typeface="Arial"/>
              <a:buChar char="•"/>
            </a:pPr>
            <a:r>
              <a:rPr lang="cs-CZ" sz="1600">
                <a:latin typeface="Arial"/>
                <a:ea typeface="Arial"/>
                <a:cs typeface="Arial"/>
                <a:sym typeface="Arial"/>
              </a:rPr>
              <a:t>Druhé kolo</a:t>
            </a:r>
            <a:endParaRPr/>
          </a:p>
          <a:p>
            <a:pPr marL="1200150" lvl="1" indent="-285750" algn="l" rtl="0">
              <a:lnSpc>
                <a:spcPct val="90000"/>
              </a:lnSpc>
              <a:spcBef>
                <a:spcPts val="500"/>
              </a:spcBef>
              <a:spcAft>
                <a:spcPts val="0"/>
              </a:spcAft>
              <a:buSzPts val="2400"/>
              <a:buFont typeface="Arial"/>
              <a:buChar char="•"/>
            </a:pPr>
            <a:r>
              <a:rPr lang="cs-CZ" sz="1600">
                <a:latin typeface="Arial"/>
                <a:ea typeface="Arial"/>
                <a:cs typeface="Arial"/>
                <a:sym typeface="Arial"/>
              </a:rPr>
              <a:t>Osobnostní nastavení – měkké kompetence (Univerzální kompetenční rámec SHL) – můžeme se odrazit od činností na pozicích, které v životopise uvádí a k nim se doptat na konkrétní příklady.</a:t>
            </a:r>
            <a:endParaRPr/>
          </a:p>
          <a:p>
            <a:pPr marL="1200150" lvl="1" indent="-285750" algn="l" rtl="0">
              <a:lnSpc>
                <a:spcPct val="90000"/>
              </a:lnSpc>
              <a:spcBef>
                <a:spcPts val="500"/>
              </a:spcBef>
              <a:spcAft>
                <a:spcPts val="0"/>
              </a:spcAft>
              <a:buSzPts val="2400"/>
              <a:buFont typeface="Arial"/>
              <a:buChar char="•"/>
            </a:pPr>
            <a:r>
              <a:rPr lang="cs-CZ" sz="1600">
                <a:latin typeface="Arial"/>
                <a:ea typeface="Arial"/>
                <a:cs typeface="Arial"/>
                <a:sym typeface="Arial"/>
              </a:rPr>
              <a:t>Otázky lze zpřesnit díky výstupům z psychodiagnostiky.</a:t>
            </a:r>
            <a:endParaRPr/>
          </a:p>
          <a:p>
            <a:pPr marL="285750" lvl="0" indent="-196850" algn="l" rtl="0">
              <a:lnSpc>
                <a:spcPct val="114285"/>
              </a:lnSpc>
              <a:spcBef>
                <a:spcPts val="0"/>
              </a:spcBef>
              <a:spcAft>
                <a:spcPts val="0"/>
              </a:spcAft>
              <a:buSzPts val="1400"/>
              <a:buFont typeface="Arial"/>
              <a:buNone/>
            </a:pPr>
            <a:endParaRPr sz="1600"/>
          </a:p>
          <a:p>
            <a:pPr marL="285750" lvl="0" indent="-285750" algn="l" rtl="0">
              <a:lnSpc>
                <a:spcPct val="114285"/>
              </a:lnSpc>
              <a:spcBef>
                <a:spcPts val="0"/>
              </a:spcBef>
              <a:spcAft>
                <a:spcPts val="0"/>
              </a:spcAft>
              <a:buSzPts val="1400"/>
              <a:buFont typeface="Arial"/>
              <a:buChar char="•"/>
            </a:pPr>
            <a:r>
              <a:rPr lang="cs-CZ" sz="1600" b="1">
                <a:solidFill>
                  <a:schemeClr val="accent1"/>
                </a:solidFill>
              </a:rPr>
              <a:t>Kulturní fit</a:t>
            </a:r>
            <a:endParaRPr/>
          </a:p>
          <a:p>
            <a:pPr marL="1200150" lvl="1" indent="-285750" algn="l" rtl="0">
              <a:lnSpc>
                <a:spcPct val="90000"/>
              </a:lnSpc>
              <a:spcBef>
                <a:spcPts val="500"/>
              </a:spcBef>
              <a:spcAft>
                <a:spcPts val="0"/>
              </a:spcAft>
              <a:buSzPts val="2400"/>
              <a:buFont typeface="Arial"/>
              <a:buChar char="•"/>
            </a:pPr>
            <a:r>
              <a:rPr lang="cs-CZ" sz="1600">
                <a:latin typeface="Arial"/>
                <a:ea typeface="Arial"/>
                <a:cs typeface="Arial"/>
                <a:sym typeface="Arial"/>
              </a:rPr>
              <a:t>Hodnoty a osobnostní nastavení – zapadne k nám do týmu a společnosti?</a:t>
            </a:r>
            <a:endParaRPr/>
          </a:p>
        </p:txBody>
      </p:sp>
      <p:pic>
        <p:nvPicPr>
          <p:cNvPr id="1284" name="Google Shape;1284;p49" descr="Obsah obrázku text, Písmo, logo&#10;&#10;Popis byl vytvořen automaticky"/>
          <p:cNvPicPr preferRelativeResize="0"/>
          <p:nvPr/>
        </p:nvPicPr>
        <p:blipFill rotWithShape="1">
          <a:blip r:embed="rId3">
            <a:alphaModFix/>
          </a:blip>
          <a:srcRect/>
          <a:stretch/>
        </p:blipFill>
        <p:spPr>
          <a:xfrm>
            <a:off x="7943850" y="338271"/>
            <a:ext cx="4248150" cy="797995"/>
          </a:xfrm>
          <a:prstGeom prst="rect">
            <a:avLst/>
          </a:prstGeom>
          <a:noFill/>
          <a:ln>
            <a:noFill/>
          </a:ln>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1289"/>
        <p:cNvGrpSpPr/>
        <p:nvPr/>
      </p:nvGrpSpPr>
      <p:grpSpPr>
        <a:xfrm>
          <a:off x="0" y="0"/>
          <a:ext cx="0" cy="0"/>
          <a:chOff x="0" y="0"/>
          <a:chExt cx="0" cy="0"/>
        </a:xfrm>
      </p:grpSpPr>
      <p:sp>
        <p:nvSpPr>
          <p:cNvPr id="1290" name="Google Shape;1290;p50"/>
          <p:cNvSpPr txBox="1">
            <a:spLocks noGrp="1"/>
          </p:cNvSpPr>
          <p:nvPr>
            <p:ph type="body" idx="1"/>
          </p:nvPr>
        </p:nvSpPr>
        <p:spPr>
          <a:xfrm>
            <a:off x="687341" y="269876"/>
            <a:ext cx="6730183" cy="413816"/>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Clr>
                <a:schemeClr val="dk1"/>
              </a:buClr>
              <a:buSzPts val="2100"/>
              <a:buNone/>
            </a:pPr>
            <a:r>
              <a:rPr lang="cs-CZ"/>
              <a:t>UNIVERZÁLNÍ KOMPETENČNÍ RÁMEC</a:t>
            </a:r>
            <a:endParaRPr/>
          </a:p>
        </p:txBody>
      </p:sp>
      <p:sp>
        <p:nvSpPr>
          <p:cNvPr id="1291" name="Google Shape;1291;p50"/>
          <p:cNvSpPr txBox="1">
            <a:spLocks noGrp="1"/>
          </p:cNvSpPr>
          <p:nvPr>
            <p:ph type="body" idx="2"/>
          </p:nvPr>
        </p:nvSpPr>
        <p:spPr>
          <a:xfrm>
            <a:off x="687340" y="683692"/>
            <a:ext cx="10456909" cy="985860"/>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Clr>
                <a:schemeClr val="dk1"/>
              </a:buClr>
              <a:buSzPts val="1800"/>
              <a:buNone/>
            </a:pPr>
            <a:r>
              <a:rPr lang="cs-CZ" sz="1600"/>
              <a:t>Měkké kompetence – požadované chování na pracovišti – k čemu má kandidát tendence?</a:t>
            </a:r>
            <a:endParaRPr/>
          </a:p>
          <a:p>
            <a:pPr marL="0" lvl="0" indent="0" algn="l" rtl="0">
              <a:lnSpc>
                <a:spcPct val="100000"/>
              </a:lnSpc>
              <a:spcBef>
                <a:spcPts val="0"/>
              </a:spcBef>
              <a:spcAft>
                <a:spcPts val="0"/>
              </a:spcAft>
              <a:buClr>
                <a:schemeClr val="dk1"/>
              </a:buClr>
              <a:buSzPts val="1800"/>
              <a:buNone/>
            </a:pPr>
            <a:r>
              <a:rPr lang="cs-CZ" sz="1600"/>
              <a:t>Na životopis se dívejte optikou kompetencí – jak mohl kandidát v minulé roli tuto kompetenci využívat/rozvíjet?</a:t>
            </a:r>
            <a:endParaRPr/>
          </a:p>
          <a:p>
            <a:pPr marL="0" lvl="0" indent="0" algn="l" rtl="0">
              <a:lnSpc>
                <a:spcPct val="100000"/>
              </a:lnSpc>
              <a:spcBef>
                <a:spcPts val="0"/>
              </a:spcBef>
              <a:spcAft>
                <a:spcPts val="0"/>
              </a:spcAft>
              <a:buClr>
                <a:schemeClr val="dk1"/>
              </a:buClr>
              <a:buSzPts val="1800"/>
              <a:buNone/>
            </a:pPr>
            <a:r>
              <a:rPr lang="cs-CZ" sz="1600" b="1"/>
              <a:t>Stanovení klíčových kompetencí je obsahem modulu 1.</a:t>
            </a:r>
            <a:endParaRPr/>
          </a:p>
        </p:txBody>
      </p:sp>
      <p:pic>
        <p:nvPicPr>
          <p:cNvPr id="1292" name="Google Shape;1292;p50"/>
          <p:cNvPicPr preferRelativeResize="0"/>
          <p:nvPr/>
        </p:nvPicPr>
        <p:blipFill rotWithShape="1">
          <a:blip r:embed="rId3">
            <a:alphaModFix/>
          </a:blip>
          <a:srcRect r="5872"/>
          <a:stretch/>
        </p:blipFill>
        <p:spPr>
          <a:xfrm>
            <a:off x="1147002" y="1669552"/>
            <a:ext cx="9897995" cy="4918572"/>
          </a:xfrm>
          <a:prstGeom prst="rect">
            <a:avLst/>
          </a:prstGeom>
          <a:noFill/>
          <a:ln>
            <a:noFill/>
          </a:ln>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1296"/>
        <p:cNvGrpSpPr/>
        <p:nvPr/>
      </p:nvGrpSpPr>
      <p:grpSpPr>
        <a:xfrm>
          <a:off x="0" y="0"/>
          <a:ext cx="0" cy="0"/>
          <a:chOff x="0" y="0"/>
          <a:chExt cx="0" cy="0"/>
        </a:xfrm>
      </p:grpSpPr>
      <p:sp>
        <p:nvSpPr>
          <p:cNvPr id="1297" name="Google Shape;1297;p51"/>
          <p:cNvSpPr txBox="1">
            <a:spLocks noGrp="1"/>
          </p:cNvSpPr>
          <p:nvPr>
            <p:ph type="body" idx="1"/>
          </p:nvPr>
        </p:nvSpPr>
        <p:spPr>
          <a:xfrm>
            <a:off x="687341" y="269876"/>
            <a:ext cx="6868491" cy="615648"/>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Clr>
                <a:schemeClr val="dk1"/>
              </a:buClr>
              <a:buSzPts val="2100"/>
              <a:buNone/>
            </a:pPr>
            <a:r>
              <a:rPr lang="cs-CZ"/>
              <a:t>KOMPETENCE V PRACOVNÍCH ZKUŠENOSTECH</a:t>
            </a:r>
            <a:endParaRPr/>
          </a:p>
        </p:txBody>
      </p:sp>
      <p:sp>
        <p:nvSpPr>
          <p:cNvPr id="1298" name="Google Shape;1298;p51"/>
          <p:cNvSpPr txBox="1">
            <a:spLocks noGrp="1"/>
          </p:cNvSpPr>
          <p:nvPr>
            <p:ph type="body" idx="2"/>
          </p:nvPr>
        </p:nvSpPr>
        <p:spPr>
          <a:xfrm>
            <a:off x="687341" y="683692"/>
            <a:ext cx="4607469" cy="452574"/>
          </a:xfrm>
          <a:prstGeom prst="rect">
            <a:avLst/>
          </a:prstGeom>
          <a:noFill/>
          <a:ln>
            <a:noFill/>
          </a:ln>
        </p:spPr>
        <p:txBody>
          <a:bodyPr spcFirstLastPara="1" wrap="square" lIns="91425" tIns="45700" rIns="91425" bIns="45700" anchor="t" anchorCtr="0">
            <a:normAutofit fontScale="85000" lnSpcReduction="10000"/>
          </a:bodyPr>
          <a:lstStyle/>
          <a:p>
            <a:pPr marL="0" lvl="0" indent="0" algn="l" rtl="0">
              <a:lnSpc>
                <a:spcPct val="100000"/>
              </a:lnSpc>
              <a:spcBef>
                <a:spcPts val="0"/>
              </a:spcBef>
              <a:spcAft>
                <a:spcPts val="0"/>
              </a:spcAft>
              <a:buClr>
                <a:schemeClr val="dk1"/>
              </a:buClr>
              <a:buSzPct val="117647"/>
              <a:buNone/>
            </a:pPr>
            <a:r>
              <a:rPr lang="cs-CZ"/>
              <a:t>Jak propojit požadavky na pozici s životopisem?</a:t>
            </a:r>
            <a:endParaRPr/>
          </a:p>
        </p:txBody>
      </p:sp>
      <p:sp>
        <p:nvSpPr>
          <p:cNvPr id="1299" name="Google Shape;1299;p51"/>
          <p:cNvSpPr txBox="1">
            <a:spLocks noGrp="1"/>
          </p:cNvSpPr>
          <p:nvPr>
            <p:ph type="body" idx="3"/>
          </p:nvPr>
        </p:nvSpPr>
        <p:spPr>
          <a:xfrm>
            <a:off x="687389" y="1266092"/>
            <a:ext cx="10834052" cy="5322032"/>
          </a:xfrm>
          <a:prstGeom prst="rect">
            <a:avLst/>
          </a:prstGeom>
          <a:noFill/>
          <a:ln>
            <a:noFill/>
          </a:ln>
        </p:spPr>
        <p:txBody>
          <a:bodyPr spcFirstLastPara="1" wrap="square" lIns="91425" tIns="45700" rIns="91425" bIns="45700" anchor="t" anchorCtr="0">
            <a:normAutofit/>
          </a:bodyPr>
          <a:lstStyle/>
          <a:p>
            <a:pPr marL="0" lvl="0" indent="0" algn="l" rtl="0">
              <a:lnSpc>
                <a:spcPct val="114285"/>
              </a:lnSpc>
              <a:spcBef>
                <a:spcPts val="0"/>
              </a:spcBef>
              <a:spcAft>
                <a:spcPts val="0"/>
              </a:spcAft>
              <a:buClr>
                <a:schemeClr val="dk1"/>
              </a:buClr>
              <a:buSzPts val="1400"/>
              <a:buNone/>
            </a:pPr>
            <a:r>
              <a:rPr lang="cs-CZ" sz="1600" b="1">
                <a:latin typeface="Arial"/>
                <a:ea typeface="Arial"/>
                <a:cs typeface="Arial"/>
                <a:sym typeface="Arial"/>
              </a:rPr>
              <a:t>Příklad pozice s popisem: </a:t>
            </a:r>
            <a:endParaRPr sz="1600">
              <a:solidFill>
                <a:srgbClr val="E03C30"/>
              </a:solidFill>
              <a:latin typeface="Arial"/>
              <a:ea typeface="Arial"/>
              <a:cs typeface="Arial"/>
              <a:sym typeface="Arial"/>
            </a:endParaRPr>
          </a:p>
          <a:p>
            <a:pPr marL="0" lvl="0" indent="0" algn="l" rtl="0">
              <a:lnSpc>
                <a:spcPct val="114284"/>
              </a:lnSpc>
              <a:spcBef>
                <a:spcPts val="0"/>
              </a:spcBef>
              <a:spcAft>
                <a:spcPts val="0"/>
              </a:spcAft>
              <a:buSzPts val="1400"/>
              <a:buNone/>
            </a:pPr>
            <a:endParaRPr sz="1600"/>
          </a:p>
          <a:p>
            <a:pPr marL="0" lvl="0" indent="0" algn="l" rtl="0">
              <a:lnSpc>
                <a:spcPct val="114284"/>
              </a:lnSpc>
              <a:spcBef>
                <a:spcPts val="0"/>
              </a:spcBef>
              <a:spcAft>
                <a:spcPts val="0"/>
              </a:spcAft>
              <a:buSzPts val="1400"/>
              <a:buNone/>
            </a:pPr>
            <a:r>
              <a:rPr lang="cs-CZ" sz="1600" b="1">
                <a:latin typeface="Arial"/>
                <a:ea typeface="Arial"/>
                <a:cs typeface="Arial"/>
                <a:sym typeface="Arial"/>
              </a:rPr>
              <a:t>Procurement specialista</a:t>
            </a:r>
            <a:r>
              <a:rPr lang="cs-CZ" sz="1600">
                <a:latin typeface="Arial"/>
                <a:ea typeface="Arial"/>
                <a:cs typeface="Arial"/>
                <a:sym typeface="Arial"/>
              </a:rPr>
              <a:t>, SuperLogio a.s. Česká republika, Praha, 2018-2023 </a:t>
            </a:r>
            <a:endParaRPr/>
          </a:p>
          <a:p>
            <a:pPr marL="285750" lvl="0" indent="-285750" algn="l" rtl="0">
              <a:lnSpc>
                <a:spcPct val="114284"/>
              </a:lnSpc>
              <a:spcBef>
                <a:spcPts val="0"/>
              </a:spcBef>
              <a:spcAft>
                <a:spcPts val="0"/>
              </a:spcAft>
              <a:buSzPts val="1400"/>
              <a:buFont typeface="Arial"/>
              <a:buChar char="•"/>
            </a:pPr>
            <a:r>
              <a:rPr lang="cs-CZ" sz="1600"/>
              <a:t>Rozvoj a implementace nákupní strategie pro optimalizaci dodavatelského řetězce.</a:t>
            </a:r>
            <a:endParaRPr/>
          </a:p>
          <a:p>
            <a:pPr marL="285750" lvl="0" indent="-285750" algn="l" rtl="0">
              <a:lnSpc>
                <a:spcPct val="114284"/>
              </a:lnSpc>
              <a:spcBef>
                <a:spcPts val="0"/>
              </a:spcBef>
              <a:spcAft>
                <a:spcPts val="0"/>
              </a:spcAft>
              <a:buSzPts val="1400"/>
              <a:buFont typeface="Arial"/>
              <a:buChar char="•"/>
            </a:pPr>
            <a:r>
              <a:rPr lang="cs-CZ" sz="1600"/>
              <a:t>Vyjednávání s dodavateli, zajištění nejlepších cenových a smluvních podmínek.</a:t>
            </a:r>
            <a:endParaRPr/>
          </a:p>
          <a:p>
            <a:pPr marL="285750" lvl="0" indent="-285750" algn="l" rtl="0">
              <a:lnSpc>
                <a:spcPct val="114284"/>
              </a:lnSpc>
              <a:spcBef>
                <a:spcPts val="0"/>
              </a:spcBef>
              <a:spcAft>
                <a:spcPts val="0"/>
              </a:spcAft>
              <a:buSzPts val="1400"/>
              <a:buFont typeface="Arial"/>
              <a:buChar char="•"/>
            </a:pPr>
            <a:r>
              <a:rPr lang="cs-CZ" sz="1600"/>
              <a:t>Analýza trhu a výběr dodavatelů pro zajištění kvality a efektivity.</a:t>
            </a:r>
            <a:endParaRPr/>
          </a:p>
          <a:p>
            <a:pPr marL="285750" lvl="0" indent="-285750" algn="l" rtl="0">
              <a:lnSpc>
                <a:spcPct val="114284"/>
              </a:lnSpc>
              <a:spcBef>
                <a:spcPts val="0"/>
              </a:spcBef>
              <a:spcAft>
                <a:spcPts val="0"/>
              </a:spcAft>
              <a:buSzPts val="1400"/>
              <a:buFont typeface="Arial"/>
              <a:buChar char="•"/>
            </a:pPr>
            <a:r>
              <a:rPr lang="cs-CZ" sz="1600"/>
              <a:t>Správa a hodnocení dodavatelských vztahů, včetně řešení problémů a vyhodnocování dodavatelů.</a:t>
            </a:r>
            <a:endParaRPr/>
          </a:p>
          <a:p>
            <a:pPr marL="285750" lvl="0" indent="-285750" algn="l" rtl="0">
              <a:lnSpc>
                <a:spcPct val="114284"/>
              </a:lnSpc>
              <a:spcBef>
                <a:spcPts val="0"/>
              </a:spcBef>
              <a:spcAft>
                <a:spcPts val="0"/>
              </a:spcAft>
              <a:buSzPts val="1400"/>
              <a:buFont typeface="Arial"/>
              <a:buChar char="•"/>
            </a:pPr>
            <a:r>
              <a:rPr lang="cs-CZ" sz="1600"/>
              <a:t>Spolupráce s různými odděleními ve firmě pro zajištění plynulého nákupního procesu.</a:t>
            </a:r>
            <a:endParaRPr/>
          </a:p>
          <a:p>
            <a:pPr marL="285750" lvl="0" indent="-285750" algn="l" rtl="0">
              <a:lnSpc>
                <a:spcPct val="114284"/>
              </a:lnSpc>
              <a:spcBef>
                <a:spcPts val="0"/>
              </a:spcBef>
              <a:spcAft>
                <a:spcPts val="0"/>
              </a:spcAft>
              <a:buSzPts val="1400"/>
              <a:buFont typeface="Arial"/>
              <a:buChar char="•"/>
            </a:pPr>
            <a:r>
              <a:rPr lang="cs-CZ" sz="1600"/>
              <a:t>Zodpovědnost za pravidelné reportování a analýzu nákupních dat.</a:t>
            </a:r>
            <a:endParaRPr/>
          </a:p>
          <a:p>
            <a:pPr marL="0" lvl="0" indent="0" algn="l" rtl="0">
              <a:lnSpc>
                <a:spcPct val="114284"/>
              </a:lnSpc>
              <a:spcBef>
                <a:spcPts val="0"/>
              </a:spcBef>
              <a:spcAft>
                <a:spcPts val="0"/>
              </a:spcAft>
              <a:buSzPts val="1400"/>
              <a:buNone/>
            </a:pPr>
            <a:endParaRPr sz="1600"/>
          </a:p>
          <a:p>
            <a:pPr marL="0" lvl="0" indent="0" algn="l" rtl="0">
              <a:lnSpc>
                <a:spcPct val="114285"/>
              </a:lnSpc>
              <a:spcBef>
                <a:spcPts val="0"/>
              </a:spcBef>
              <a:spcAft>
                <a:spcPts val="0"/>
              </a:spcAft>
              <a:buClr>
                <a:schemeClr val="dk1"/>
              </a:buClr>
              <a:buSzPts val="1400"/>
              <a:buNone/>
            </a:pPr>
            <a:endParaRPr sz="1600"/>
          </a:p>
          <a:p>
            <a:pPr marL="0" lvl="0" indent="0" algn="l" rtl="0">
              <a:lnSpc>
                <a:spcPct val="114285"/>
              </a:lnSpc>
              <a:spcBef>
                <a:spcPts val="0"/>
              </a:spcBef>
              <a:spcAft>
                <a:spcPts val="0"/>
              </a:spcAft>
              <a:buClr>
                <a:schemeClr val="dk1"/>
              </a:buClr>
              <a:buSzPts val="1400"/>
              <a:buNone/>
            </a:pPr>
            <a:r>
              <a:rPr lang="cs-CZ" sz="1600">
                <a:latin typeface="Arial"/>
                <a:ea typeface="Arial"/>
                <a:cs typeface="Arial"/>
                <a:sym typeface="Arial"/>
              </a:rPr>
              <a:t>Název sledované kompetence: </a:t>
            </a:r>
            <a:r>
              <a:rPr lang="cs-CZ" sz="1600" b="1">
                <a:latin typeface="Arial"/>
                <a:ea typeface="Arial"/>
                <a:cs typeface="Arial"/>
                <a:sym typeface="Arial"/>
              </a:rPr>
              <a:t>Přesvědčování a ovlivňování</a:t>
            </a:r>
            <a:endParaRPr sz="1600" b="1">
              <a:solidFill>
                <a:schemeClr val="accent2"/>
              </a:solidFill>
            </a:endParaRPr>
          </a:p>
          <a:p>
            <a:pPr marL="0" lvl="0" indent="0" algn="l" rtl="0">
              <a:lnSpc>
                <a:spcPct val="114285"/>
              </a:lnSpc>
              <a:spcBef>
                <a:spcPts val="0"/>
              </a:spcBef>
              <a:spcAft>
                <a:spcPts val="0"/>
              </a:spcAft>
              <a:buClr>
                <a:schemeClr val="dk1"/>
              </a:buClr>
              <a:buSzPts val="1400"/>
              <a:buNone/>
            </a:pPr>
            <a:endParaRPr sz="1600"/>
          </a:p>
          <a:p>
            <a:pPr marL="0" lvl="0" indent="0" algn="l" rtl="0">
              <a:lnSpc>
                <a:spcPct val="114285"/>
              </a:lnSpc>
              <a:spcBef>
                <a:spcPts val="0"/>
              </a:spcBef>
              <a:spcAft>
                <a:spcPts val="0"/>
              </a:spcAft>
              <a:buClr>
                <a:schemeClr val="dk1"/>
              </a:buClr>
              <a:buSzPts val="1400"/>
              <a:buNone/>
            </a:pPr>
            <a:endParaRPr sz="1600"/>
          </a:p>
          <a:p>
            <a:pPr marL="0" lvl="0" indent="0" algn="just" rtl="0">
              <a:lnSpc>
                <a:spcPct val="114285"/>
              </a:lnSpc>
              <a:spcBef>
                <a:spcPts val="0"/>
              </a:spcBef>
              <a:spcAft>
                <a:spcPts val="0"/>
              </a:spcAft>
              <a:buSzPts val="1400"/>
              <a:buNone/>
            </a:pPr>
            <a:r>
              <a:rPr lang="cs-CZ" sz="1600" b="1"/>
              <a:t>Praktické cvičení:</a:t>
            </a:r>
            <a:endParaRPr/>
          </a:p>
          <a:p>
            <a:pPr marL="0" lvl="0" indent="0" algn="just" rtl="0">
              <a:lnSpc>
                <a:spcPct val="114285"/>
              </a:lnSpc>
              <a:spcBef>
                <a:spcPts val="0"/>
              </a:spcBef>
              <a:spcAft>
                <a:spcPts val="0"/>
              </a:spcAft>
              <a:buSzPts val="1400"/>
              <a:buNone/>
            </a:pPr>
            <a:r>
              <a:rPr lang="cs-CZ" sz="1600"/>
              <a:t>Na co byste se ptali, pokud byste chtěli ověřit, že kandidát tuto kompetenci na dané pozici využíval? </a:t>
            </a:r>
            <a:endParaRPr sz="1600"/>
          </a:p>
          <a:p>
            <a:pPr marL="0" lvl="0" indent="0" algn="l" rtl="0">
              <a:lnSpc>
                <a:spcPct val="114285"/>
              </a:lnSpc>
              <a:spcBef>
                <a:spcPts val="0"/>
              </a:spcBef>
              <a:spcAft>
                <a:spcPts val="0"/>
              </a:spcAft>
              <a:buClr>
                <a:schemeClr val="dk1"/>
              </a:buClr>
              <a:buSzPts val="1400"/>
              <a:buNone/>
            </a:pPr>
            <a:endParaRPr/>
          </a:p>
          <a:p>
            <a:pPr marL="0" lvl="0" indent="0" algn="l" rtl="0">
              <a:lnSpc>
                <a:spcPct val="114285"/>
              </a:lnSpc>
              <a:spcBef>
                <a:spcPts val="0"/>
              </a:spcBef>
              <a:spcAft>
                <a:spcPts val="0"/>
              </a:spcAft>
              <a:buClr>
                <a:schemeClr val="dk1"/>
              </a:buClr>
              <a:buSzPts val="1400"/>
              <a:buNone/>
            </a:pPr>
            <a:endParaRPr>
              <a:solidFill>
                <a:schemeClr val="dk1"/>
              </a:solidFill>
            </a:endParaRPr>
          </a:p>
        </p:txBody>
      </p:sp>
      <p:pic>
        <p:nvPicPr>
          <p:cNvPr id="1300" name="Google Shape;1300;p51" descr="Obsah obrázku text, Písmo, logo&#10;&#10;Popis byl vytvořen automaticky"/>
          <p:cNvPicPr preferRelativeResize="0"/>
          <p:nvPr/>
        </p:nvPicPr>
        <p:blipFill rotWithShape="1">
          <a:blip r:embed="rId3">
            <a:alphaModFix/>
          </a:blip>
          <a:srcRect/>
          <a:stretch/>
        </p:blipFill>
        <p:spPr>
          <a:xfrm>
            <a:off x="7943850" y="338271"/>
            <a:ext cx="4248150" cy="797995"/>
          </a:xfrm>
          <a:prstGeom prst="rect">
            <a:avLst/>
          </a:prstGeom>
          <a:noFill/>
          <a:ln>
            <a:noFill/>
          </a:ln>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1304"/>
        <p:cNvGrpSpPr/>
        <p:nvPr/>
      </p:nvGrpSpPr>
      <p:grpSpPr>
        <a:xfrm>
          <a:off x="0" y="0"/>
          <a:ext cx="0" cy="0"/>
          <a:chOff x="0" y="0"/>
          <a:chExt cx="0" cy="0"/>
        </a:xfrm>
      </p:grpSpPr>
      <p:sp>
        <p:nvSpPr>
          <p:cNvPr id="1305" name="Google Shape;1305;p52"/>
          <p:cNvSpPr txBox="1">
            <a:spLocks noGrp="1"/>
          </p:cNvSpPr>
          <p:nvPr>
            <p:ph type="body" idx="1"/>
          </p:nvPr>
        </p:nvSpPr>
        <p:spPr>
          <a:xfrm>
            <a:off x="687341" y="269876"/>
            <a:ext cx="6868491" cy="615648"/>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Clr>
                <a:schemeClr val="dk1"/>
              </a:buClr>
              <a:buSzPts val="2100"/>
              <a:buNone/>
            </a:pPr>
            <a:r>
              <a:rPr lang="cs-CZ"/>
              <a:t>KOMPETENCE V PRACOVNÍCH ZKUŠENOSTECH</a:t>
            </a:r>
            <a:endParaRPr/>
          </a:p>
        </p:txBody>
      </p:sp>
      <p:sp>
        <p:nvSpPr>
          <p:cNvPr id="1306" name="Google Shape;1306;p52"/>
          <p:cNvSpPr txBox="1">
            <a:spLocks noGrp="1"/>
          </p:cNvSpPr>
          <p:nvPr>
            <p:ph type="body" idx="2"/>
          </p:nvPr>
        </p:nvSpPr>
        <p:spPr>
          <a:xfrm>
            <a:off x="687341" y="683692"/>
            <a:ext cx="4607469" cy="452574"/>
          </a:xfrm>
          <a:prstGeom prst="rect">
            <a:avLst/>
          </a:prstGeom>
          <a:noFill/>
          <a:ln>
            <a:noFill/>
          </a:ln>
        </p:spPr>
        <p:txBody>
          <a:bodyPr spcFirstLastPara="1" wrap="square" lIns="91425" tIns="45700" rIns="91425" bIns="45700" anchor="t" anchorCtr="0">
            <a:normAutofit fontScale="85000" lnSpcReduction="10000"/>
          </a:bodyPr>
          <a:lstStyle/>
          <a:p>
            <a:pPr marL="0" lvl="0" indent="0" algn="l" rtl="0">
              <a:lnSpc>
                <a:spcPct val="100000"/>
              </a:lnSpc>
              <a:spcBef>
                <a:spcPts val="0"/>
              </a:spcBef>
              <a:spcAft>
                <a:spcPts val="0"/>
              </a:spcAft>
              <a:buClr>
                <a:schemeClr val="dk1"/>
              </a:buClr>
              <a:buSzPct val="117647"/>
              <a:buNone/>
            </a:pPr>
            <a:r>
              <a:rPr lang="cs-CZ"/>
              <a:t>Jak propojit požadavky na pozici s životopisem?</a:t>
            </a:r>
            <a:endParaRPr/>
          </a:p>
        </p:txBody>
      </p:sp>
      <p:sp>
        <p:nvSpPr>
          <p:cNvPr id="1307" name="Google Shape;1307;p52"/>
          <p:cNvSpPr txBox="1">
            <a:spLocks noGrp="1"/>
          </p:cNvSpPr>
          <p:nvPr>
            <p:ph type="body" idx="3"/>
          </p:nvPr>
        </p:nvSpPr>
        <p:spPr>
          <a:xfrm>
            <a:off x="687389" y="1266092"/>
            <a:ext cx="10834052" cy="5517974"/>
          </a:xfrm>
          <a:prstGeom prst="rect">
            <a:avLst/>
          </a:prstGeom>
          <a:noFill/>
          <a:ln>
            <a:noFill/>
          </a:ln>
        </p:spPr>
        <p:txBody>
          <a:bodyPr spcFirstLastPara="1" wrap="square" lIns="91425" tIns="45700" rIns="91425" bIns="45700" anchor="t" anchorCtr="0">
            <a:normAutofit/>
          </a:bodyPr>
          <a:lstStyle/>
          <a:p>
            <a:pPr marL="0" lvl="0" indent="0" algn="l" rtl="0">
              <a:lnSpc>
                <a:spcPct val="114285"/>
              </a:lnSpc>
              <a:spcBef>
                <a:spcPts val="0"/>
              </a:spcBef>
              <a:spcAft>
                <a:spcPts val="0"/>
              </a:spcAft>
              <a:buClr>
                <a:schemeClr val="dk1"/>
              </a:buClr>
              <a:buSzPts val="1400"/>
              <a:buNone/>
            </a:pPr>
            <a:r>
              <a:rPr lang="cs-CZ" sz="1600" b="1">
                <a:latin typeface="Arial"/>
                <a:ea typeface="Arial"/>
                <a:cs typeface="Arial"/>
                <a:sym typeface="Arial"/>
              </a:rPr>
              <a:t>Příklady otázek k praktickému cvičení:</a:t>
            </a:r>
            <a:endParaRPr/>
          </a:p>
          <a:p>
            <a:pPr marL="0" lvl="0" indent="0" algn="l" rtl="0">
              <a:lnSpc>
                <a:spcPct val="114284"/>
              </a:lnSpc>
              <a:spcBef>
                <a:spcPts val="0"/>
              </a:spcBef>
              <a:spcAft>
                <a:spcPts val="0"/>
              </a:spcAft>
              <a:buSzPts val="1400"/>
              <a:buNone/>
            </a:pPr>
            <a:endParaRPr b="1">
              <a:latin typeface="Arial"/>
              <a:ea typeface="Arial"/>
              <a:cs typeface="Arial"/>
              <a:sym typeface="Arial"/>
            </a:endParaRPr>
          </a:p>
          <a:p>
            <a:pPr marL="571500" lvl="0" indent="-285750" algn="l" rtl="0">
              <a:lnSpc>
                <a:spcPct val="120000"/>
              </a:lnSpc>
              <a:spcBef>
                <a:spcPts val="0"/>
              </a:spcBef>
              <a:spcAft>
                <a:spcPts val="0"/>
              </a:spcAft>
              <a:buSzPts val="1400"/>
              <a:buFont typeface="Arial"/>
              <a:buChar char="•"/>
            </a:pPr>
            <a:r>
              <a:rPr lang="cs-CZ" sz="1600">
                <a:latin typeface="Arial"/>
                <a:ea typeface="Arial"/>
                <a:cs typeface="Arial"/>
                <a:sym typeface="Arial"/>
              </a:rPr>
              <a:t>Popište nejnáročnější vyjednávání s dodavatelem.</a:t>
            </a:r>
            <a:endParaRPr/>
          </a:p>
          <a:p>
            <a:pPr marL="1543050" lvl="1" indent="-285750" algn="l" rtl="0">
              <a:lnSpc>
                <a:spcPct val="130000"/>
              </a:lnSpc>
              <a:spcBef>
                <a:spcPts val="0"/>
              </a:spcBef>
              <a:spcAft>
                <a:spcPts val="0"/>
              </a:spcAft>
              <a:buSzPts val="2400"/>
              <a:buFont typeface="Arial"/>
              <a:buChar char="•"/>
            </a:pPr>
            <a:r>
              <a:rPr lang="cs-CZ" sz="1500">
                <a:latin typeface="Arial"/>
                <a:ea typeface="Arial"/>
                <a:cs typeface="Arial"/>
                <a:sym typeface="Arial"/>
              </a:rPr>
              <a:t>O co se jednalo?</a:t>
            </a:r>
            <a:endParaRPr/>
          </a:p>
          <a:p>
            <a:pPr marL="1543050" lvl="1" indent="-285750" algn="l" rtl="0">
              <a:lnSpc>
                <a:spcPct val="130000"/>
              </a:lnSpc>
              <a:spcBef>
                <a:spcPts val="0"/>
              </a:spcBef>
              <a:spcAft>
                <a:spcPts val="0"/>
              </a:spcAft>
              <a:buSzPts val="2400"/>
              <a:buFont typeface="Arial"/>
              <a:buChar char="•"/>
            </a:pPr>
            <a:r>
              <a:rPr lang="cs-CZ" sz="1500">
                <a:latin typeface="Arial"/>
                <a:ea typeface="Arial"/>
                <a:cs typeface="Arial"/>
                <a:sym typeface="Arial"/>
              </a:rPr>
              <a:t>Jak jste ho přesvědčili?</a:t>
            </a:r>
            <a:endParaRPr/>
          </a:p>
          <a:p>
            <a:pPr marL="1543050" lvl="1" indent="-285750" algn="l" rtl="0">
              <a:lnSpc>
                <a:spcPct val="130000"/>
              </a:lnSpc>
              <a:spcBef>
                <a:spcPts val="0"/>
              </a:spcBef>
              <a:spcAft>
                <a:spcPts val="0"/>
              </a:spcAft>
              <a:buSzPts val="2400"/>
              <a:buFont typeface="Arial"/>
              <a:buChar char="•"/>
            </a:pPr>
            <a:r>
              <a:rPr lang="cs-CZ" sz="1500">
                <a:latin typeface="Arial"/>
                <a:ea typeface="Arial"/>
                <a:cs typeface="Arial"/>
                <a:sym typeface="Arial"/>
              </a:rPr>
              <a:t>Jaký byl výsledek?</a:t>
            </a:r>
            <a:endParaRPr/>
          </a:p>
          <a:p>
            <a:pPr marL="1543050" lvl="1" indent="-285750" algn="l" rtl="0">
              <a:lnSpc>
                <a:spcPct val="130000"/>
              </a:lnSpc>
              <a:spcBef>
                <a:spcPts val="0"/>
              </a:spcBef>
              <a:spcAft>
                <a:spcPts val="0"/>
              </a:spcAft>
              <a:buSzPts val="2400"/>
              <a:buFont typeface="Arial"/>
              <a:buChar char="•"/>
            </a:pPr>
            <a:r>
              <a:rPr lang="cs-CZ" sz="1500">
                <a:latin typeface="Arial"/>
                <a:ea typeface="Arial"/>
                <a:cs typeface="Arial"/>
                <a:sym typeface="Arial"/>
              </a:rPr>
              <a:t>Co byste příště udělali jinak?</a:t>
            </a:r>
            <a:endParaRPr/>
          </a:p>
          <a:p>
            <a:pPr marL="0" lvl="0" indent="0" algn="l" rtl="0">
              <a:lnSpc>
                <a:spcPct val="120000"/>
              </a:lnSpc>
              <a:spcBef>
                <a:spcPts val="0"/>
              </a:spcBef>
              <a:spcAft>
                <a:spcPts val="0"/>
              </a:spcAft>
              <a:buSzPts val="1400"/>
              <a:buNone/>
            </a:pPr>
            <a:endParaRPr sz="1700"/>
          </a:p>
          <a:p>
            <a:pPr marL="571500" lvl="0" indent="-285750" algn="l" rtl="0">
              <a:lnSpc>
                <a:spcPct val="120000"/>
              </a:lnSpc>
              <a:spcBef>
                <a:spcPts val="0"/>
              </a:spcBef>
              <a:spcAft>
                <a:spcPts val="0"/>
              </a:spcAft>
              <a:buSzPts val="1400"/>
              <a:buFont typeface="Arial"/>
              <a:buChar char="•"/>
            </a:pPr>
            <a:r>
              <a:rPr lang="cs-CZ" sz="1600">
                <a:latin typeface="Arial"/>
                <a:ea typeface="Arial"/>
                <a:cs typeface="Arial"/>
                <a:sym typeface="Arial"/>
              </a:rPr>
              <a:t>Povězte o situaci, kdy bylo důležité, abyste na někoho udělali dobrý dojem.</a:t>
            </a:r>
            <a:endParaRPr/>
          </a:p>
          <a:p>
            <a:pPr marL="1543050" lvl="1" indent="-285750" algn="l" rtl="0">
              <a:lnSpc>
                <a:spcPct val="120000"/>
              </a:lnSpc>
              <a:spcBef>
                <a:spcPts val="0"/>
              </a:spcBef>
              <a:spcAft>
                <a:spcPts val="0"/>
              </a:spcAft>
              <a:buSzPts val="2400"/>
              <a:buFont typeface="Arial"/>
              <a:buChar char="•"/>
            </a:pPr>
            <a:r>
              <a:rPr lang="cs-CZ" sz="1500">
                <a:latin typeface="Arial"/>
                <a:ea typeface="Arial"/>
                <a:cs typeface="Arial"/>
                <a:sym typeface="Arial"/>
              </a:rPr>
              <a:t>Proč to bylo důležité?</a:t>
            </a:r>
            <a:endParaRPr/>
          </a:p>
          <a:p>
            <a:pPr marL="1543050" lvl="1" indent="-285750" algn="l" rtl="0">
              <a:lnSpc>
                <a:spcPct val="120000"/>
              </a:lnSpc>
              <a:spcBef>
                <a:spcPts val="0"/>
              </a:spcBef>
              <a:spcAft>
                <a:spcPts val="0"/>
              </a:spcAft>
              <a:buSzPts val="2400"/>
              <a:buFont typeface="Arial"/>
              <a:buChar char="•"/>
            </a:pPr>
            <a:r>
              <a:rPr lang="cs-CZ" sz="1500">
                <a:latin typeface="Arial"/>
                <a:ea typeface="Arial"/>
                <a:cs typeface="Arial"/>
                <a:sym typeface="Arial"/>
              </a:rPr>
              <a:t>Jak jste postupovali, abyste udělali dobrý dojem?</a:t>
            </a:r>
            <a:endParaRPr/>
          </a:p>
          <a:p>
            <a:pPr marL="1543050" lvl="1" indent="-285750" algn="l" rtl="0">
              <a:lnSpc>
                <a:spcPct val="120000"/>
              </a:lnSpc>
              <a:spcBef>
                <a:spcPts val="0"/>
              </a:spcBef>
              <a:spcAft>
                <a:spcPts val="0"/>
              </a:spcAft>
              <a:buSzPts val="2400"/>
              <a:buFont typeface="Arial"/>
              <a:buChar char="•"/>
            </a:pPr>
            <a:r>
              <a:rPr lang="cs-CZ" sz="1500">
                <a:latin typeface="Arial"/>
                <a:ea typeface="Arial"/>
                <a:cs typeface="Arial"/>
                <a:sym typeface="Arial"/>
              </a:rPr>
              <a:t>Jak se vám to podle vašeho názoru povedlo?</a:t>
            </a:r>
            <a:endParaRPr sz="1500"/>
          </a:p>
          <a:p>
            <a:pPr marL="1200150" lvl="1" indent="-133350" algn="l" rtl="0">
              <a:lnSpc>
                <a:spcPct val="90000"/>
              </a:lnSpc>
              <a:spcBef>
                <a:spcPts val="500"/>
              </a:spcBef>
              <a:spcAft>
                <a:spcPts val="0"/>
              </a:spcAft>
              <a:buSzPts val="2400"/>
              <a:buFont typeface="Courier New"/>
              <a:buNone/>
            </a:pPr>
            <a:endParaRPr sz="1400">
              <a:solidFill>
                <a:schemeClr val="accent2"/>
              </a:solidFill>
            </a:endParaRPr>
          </a:p>
          <a:p>
            <a:pPr marL="0" lvl="0" indent="0" algn="l" rtl="0">
              <a:lnSpc>
                <a:spcPct val="114285"/>
              </a:lnSpc>
              <a:spcBef>
                <a:spcPts val="0"/>
              </a:spcBef>
              <a:spcAft>
                <a:spcPts val="0"/>
              </a:spcAft>
              <a:buClr>
                <a:schemeClr val="dk1"/>
              </a:buClr>
              <a:buSzPts val="1400"/>
              <a:buNone/>
            </a:pPr>
            <a:endParaRPr>
              <a:solidFill>
                <a:schemeClr val="dk1"/>
              </a:solidFill>
            </a:endParaRPr>
          </a:p>
          <a:p>
            <a:pPr marL="0" lvl="0" indent="0" algn="ctr" rtl="0">
              <a:lnSpc>
                <a:spcPct val="114285"/>
              </a:lnSpc>
              <a:spcBef>
                <a:spcPts val="0"/>
              </a:spcBef>
              <a:spcAft>
                <a:spcPts val="0"/>
              </a:spcAft>
              <a:buSzPts val="1400"/>
              <a:buNone/>
            </a:pPr>
            <a:r>
              <a:rPr lang="cs-CZ" sz="1600" b="1">
                <a:solidFill>
                  <a:schemeClr val="accent6"/>
                </a:solidFill>
                <a:latin typeface="Arial"/>
                <a:ea typeface="Arial"/>
                <a:cs typeface="Arial"/>
                <a:sym typeface="Arial"/>
              </a:rPr>
              <a:t>Nehodnoťte pouze to, zda kandidát již na podobné pozici působil. </a:t>
            </a:r>
            <a:endParaRPr/>
          </a:p>
          <a:p>
            <a:pPr marL="0" lvl="0" indent="0" algn="ctr" rtl="0">
              <a:lnSpc>
                <a:spcPct val="114285"/>
              </a:lnSpc>
              <a:spcBef>
                <a:spcPts val="0"/>
              </a:spcBef>
              <a:spcAft>
                <a:spcPts val="0"/>
              </a:spcAft>
              <a:buSzPts val="1400"/>
              <a:buNone/>
            </a:pPr>
            <a:r>
              <a:rPr lang="cs-CZ" sz="1600" b="1">
                <a:solidFill>
                  <a:schemeClr val="accent6"/>
                </a:solidFill>
                <a:latin typeface="Arial"/>
                <a:ea typeface="Arial"/>
                <a:cs typeface="Arial"/>
                <a:sym typeface="Arial"/>
              </a:rPr>
              <a:t>Hledejte za pozicemi kompetence </a:t>
            </a:r>
            <a:r>
              <a:rPr lang="cs-CZ" sz="1600">
                <a:solidFill>
                  <a:schemeClr val="dk1"/>
                </a:solidFill>
                <a:latin typeface="Arial"/>
                <a:ea typeface="Arial"/>
                <a:cs typeface="Arial"/>
                <a:sym typeface="Arial"/>
              </a:rPr>
              <a:t>a klíčové požadavky na současnou roli a na ně se doptejte. </a:t>
            </a:r>
            <a:endParaRPr sz="1600">
              <a:solidFill>
                <a:schemeClr val="dk1"/>
              </a:solidFill>
            </a:endParaRPr>
          </a:p>
          <a:p>
            <a:pPr marL="0" lvl="0" indent="0" algn="ctr" rtl="0">
              <a:lnSpc>
                <a:spcPct val="114285"/>
              </a:lnSpc>
              <a:spcBef>
                <a:spcPts val="0"/>
              </a:spcBef>
              <a:spcAft>
                <a:spcPts val="0"/>
              </a:spcAft>
              <a:buSzPts val="1400"/>
              <a:buNone/>
            </a:pPr>
            <a:endParaRPr sz="1600">
              <a:solidFill>
                <a:schemeClr val="dk1"/>
              </a:solidFill>
            </a:endParaRPr>
          </a:p>
          <a:p>
            <a:pPr marL="0" lvl="0" indent="0" algn="ctr" rtl="0">
              <a:lnSpc>
                <a:spcPct val="114285"/>
              </a:lnSpc>
              <a:spcBef>
                <a:spcPts val="0"/>
              </a:spcBef>
              <a:spcAft>
                <a:spcPts val="0"/>
              </a:spcAft>
              <a:buSzPts val="1400"/>
              <a:buNone/>
            </a:pPr>
            <a:r>
              <a:rPr lang="cs-CZ" sz="1600">
                <a:solidFill>
                  <a:schemeClr val="dk1"/>
                </a:solidFill>
                <a:latin typeface="Arial"/>
                <a:ea typeface="Arial"/>
                <a:cs typeface="Arial"/>
                <a:sym typeface="Arial"/>
              </a:rPr>
              <a:t>Jak se lépe ptát na kompetence (behaviorální interview) pokrývá modul 3.</a:t>
            </a:r>
            <a:endParaRPr/>
          </a:p>
        </p:txBody>
      </p:sp>
      <p:pic>
        <p:nvPicPr>
          <p:cNvPr id="1308" name="Google Shape;1308;p52" descr="Obsah obrázku text, Písmo, logo&#10;&#10;Popis byl vytvořen automaticky"/>
          <p:cNvPicPr preferRelativeResize="0"/>
          <p:nvPr/>
        </p:nvPicPr>
        <p:blipFill rotWithShape="1">
          <a:blip r:embed="rId3">
            <a:alphaModFix/>
          </a:blip>
          <a:srcRect/>
          <a:stretch/>
        </p:blipFill>
        <p:spPr>
          <a:xfrm>
            <a:off x="7943850" y="338271"/>
            <a:ext cx="4248150" cy="797995"/>
          </a:xfrm>
          <a:prstGeom prst="rect">
            <a:avLst/>
          </a:prstGeom>
          <a:noFill/>
          <a:ln>
            <a:noFill/>
          </a:ln>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1312"/>
        <p:cNvGrpSpPr/>
        <p:nvPr/>
      </p:nvGrpSpPr>
      <p:grpSpPr>
        <a:xfrm>
          <a:off x="0" y="0"/>
          <a:ext cx="0" cy="0"/>
          <a:chOff x="0" y="0"/>
          <a:chExt cx="0" cy="0"/>
        </a:xfrm>
      </p:grpSpPr>
      <p:sp>
        <p:nvSpPr>
          <p:cNvPr id="1313" name="Google Shape;1313;p53"/>
          <p:cNvSpPr txBox="1">
            <a:spLocks noGrp="1"/>
          </p:cNvSpPr>
          <p:nvPr>
            <p:ph type="body" idx="1"/>
          </p:nvPr>
        </p:nvSpPr>
        <p:spPr>
          <a:xfrm>
            <a:off x="687389" y="1487383"/>
            <a:ext cx="5408612" cy="818605"/>
          </a:xfrm>
          <a:prstGeom prst="rect">
            <a:avLst/>
          </a:prstGeom>
          <a:noFill/>
          <a:ln>
            <a:noFill/>
          </a:ln>
        </p:spPr>
        <p:txBody>
          <a:bodyPr spcFirstLastPara="1" wrap="square" lIns="91425" tIns="45700" rIns="91425" bIns="45700" anchor="t" anchorCtr="0">
            <a:normAutofit/>
          </a:bodyPr>
          <a:lstStyle/>
          <a:p>
            <a:pPr marL="0" lvl="0" indent="0" algn="l" rtl="0">
              <a:lnSpc>
                <a:spcPct val="120000"/>
              </a:lnSpc>
              <a:spcBef>
                <a:spcPts val="0"/>
              </a:spcBef>
              <a:spcAft>
                <a:spcPts val="0"/>
              </a:spcAft>
              <a:buClr>
                <a:schemeClr val="dk1"/>
              </a:buClr>
              <a:buSzPts val="2000"/>
              <a:buNone/>
            </a:pPr>
            <a:r>
              <a:rPr lang="cs-CZ">
                <a:solidFill>
                  <a:schemeClr val="accent1"/>
                </a:solidFill>
              </a:rPr>
              <a:t>Co dělat:</a:t>
            </a:r>
            <a:endParaRPr>
              <a:solidFill>
                <a:schemeClr val="accent1"/>
              </a:solidFill>
            </a:endParaRPr>
          </a:p>
        </p:txBody>
      </p:sp>
      <p:sp>
        <p:nvSpPr>
          <p:cNvPr id="1314" name="Google Shape;1314;p53"/>
          <p:cNvSpPr txBox="1">
            <a:spLocks noGrp="1"/>
          </p:cNvSpPr>
          <p:nvPr>
            <p:ph type="body" idx="2"/>
          </p:nvPr>
        </p:nvSpPr>
        <p:spPr>
          <a:xfrm>
            <a:off x="6339252" y="1487383"/>
            <a:ext cx="5408612" cy="818605"/>
          </a:xfrm>
          <a:prstGeom prst="rect">
            <a:avLst/>
          </a:prstGeom>
          <a:noFill/>
          <a:ln>
            <a:noFill/>
          </a:ln>
        </p:spPr>
        <p:txBody>
          <a:bodyPr spcFirstLastPara="1" wrap="square" lIns="91425" tIns="45700" rIns="91425" bIns="45700" anchor="t" anchorCtr="0">
            <a:normAutofit/>
          </a:bodyPr>
          <a:lstStyle/>
          <a:p>
            <a:pPr marL="0" lvl="0" indent="0" algn="l" rtl="0">
              <a:lnSpc>
                <a:spcPct val="120000"/>
              </a:lnSpc>
              <a:spcBef>
                <a:spcPts val="0"/>
              </a:spcBef>
              <a:spcAft>
                <a:spcPts val="0"/>
              </a:spcAft>
              <a:buClr>
                <a:schemeClr val="dk1"/>
              </a:buClr>
              <a:buSzPts val="2000"/>
              <a:buNone/>
            </a:pPr>
            <a:r>
              <a:rPr lang="cs-CZ">
                <a:solidFill>
                  <a:schemeClr val="accent1"/>
                </a:solidFill>
              </a:rPr>
              <a:t>Na co dát pozor:</a:t>
            </a:r>
            <a:endParaRPr>
              <a:solidFill>
                <a:schemeClr val="accent1"/>
              </a:solidFill>
            </a:endParaRPr>
          </a:p>
        </p:txBody>
      </p:sp>
      <p:sp>
        <p:nvSpPr>
          <p:cNvPr id="1315" name="Google Shape;1315;p53"/>
          <p:cNvSpPr txBox="1">
            <a:spLocks noGrp="1"/>
          </p:cNvSpPr>
          <p:nvPr>
            <p:ph type="body" idx="5"/>
          </p:nvPr>
        </p:nvSpPr>
        <p:spPr>
          <a:xfrm>
            <a:off x="687342" y="2399324"/>
            <a:ext cx="5152013" cy="3774463"/>
          </a:xfrm>
          <a:prstGeom prst="rect">
            <a:avLst/>
          </a:prstGeom>
          <a:noFill/>
          <a:ln>
            <a:noFill/>
          </a:ln>
        </p:spPr>
        <p:txBody>
          <a:bodyPr spcFirstLastPara="1" wrap="square" lIns="91425" tIns="45700" rIns="91425" bIns="45700" anchor="t" anchorCtr="0">
            <a:normAutofit lnSpcReduction="10000"/>
          </a:bodyPr>
          <a:lstStyle/>
          <a:p>
            <a:pPr marL="285750" lvl="0" indent="-285750" algn="l" rtl="0">
              <a:lnSpc>
                <a:spcPct val="110000"/>
              </a:lnSpc>
              <a:spcBef>
                <a:spcPts val="600"/>
              </a:spcBef>
              <a:spcAft>
                <a:spcPts val="0"/>
              </a:spcAft>
              <a:buSzPts val="1400"/>
              <a:buFont typeface="Arial"/>
              <a:buChar char="•"/>
            </a:pPr>
            <a:r>
              <a:rPr lang="cs-CZ" sz="1600">
                <a:solidFill>
                  <a:schemeClr val="dk1"/>
                </a:solidFill>
              </a:rPr>
              <a:t>Vyhradit si dostatek času na:</a:t>
            </a:r>
            <a:endParaRPr/>
          </a:p>
          <a:p>
            <a:pPr marL="1200150" lvl="1" indent="-285750" algn="l" rtl="0">
              <a:lnSpc>
                <a:spcPct val="110000"/>
              </a:lnSpc>
              <a:spcBef>
                <a:spcPts val="600"/>
              </a:spcBef>
              <a:spcAft>
                <a:spcPts val="0"/>
              </a:spcAft>
              <a:buSzPts val="2400"/>
              <a:buFont typeface="Arial"/>
              <a:buChar char="•"/>
            </a:pPr>
            <a:r>
              <a:rPr lang="cs-CZ" sz="1600">
                <a:solidFill>
                  <a:schemeClr val="dk1"/>
                </a:solidFill>
                <a:latin typeface="Arial"/>
                <a:ea typeface="Arial"/>
                <a:cs typeface="Arial"/>
                <a:sym typeface="Arial"/>
              </a:rPr>
              <a:t>Studium materiálů (klíčové požadavky)</a:t>
            </a:r>
            <a:endParaRPr/>
          </a:p>
          <a:p>
            <a:pPr marL="1200150" lvl="1" indent="-285750" algn="l" rtl="0">
              <a:lnSpc>
                <a:spcPct val="110000"/>
              </a:lnSpc>
              <a:spcBef>
                <a:spcPts val="600"/>
              </a:spcBef>
              <a:spcAft>
                <a:spcPts val="0"/>
              </a:spcAft>
              <a:buSzPts val="2400"/>
              <a:buFont typeface="Arial"/>
              <a:buChar char="•"/>
            </a:pPr>
            <a:r>
              <a:rPr lang="cs-CZ" sz="1600">
                <a:solidFill>
                  <a:schemeClr val="dk1"/>
                </a:solidFill>
                <a:latin typeface="Arial"/>
                <a:ea typeface="Arial"/>
                <a:cs typeface="Arial"/>
                <a:sym typeface="Arial"/>
              </a:rPr>
              <a:t>Přípravu otázek</a:t>
            </a:r>
            <a:endParaRPr/>
          </a:p>
          <a:p>
            <a:pPr marL="1200150" lvl="1" indent="-285750" algn="l" rtl="0">
              <a:lnSpc>
                <a:spcPct val="110000"/>
              </a:lnSpc>
              <a:spcBef>
                <a:spcPts val="600"/>
              </a:spcBef>
              <a:spcAft>
                <a:spcPts val="0"/>
              </a:spcAft>
              <a:buSzPts val="2400"/>
              <a:buFont typeface="Arial"/>
              <a:buChar char="•"/>
            </a:pPr>
            <a:r>
              <a:rPr lang="cs-CZ" sz="1600">
                <a:solidFill>
                  <a:schemeClr val="dk1"/>
                </a:solidFill>
                <a:latin typeface="Arial"/>
                <a:ea typeface="Arial"/>
                <a:cs typeface="Arial"/>
                <a:sym typeface="Arial"/>
              </a:rPr>
              <a:t>Vyhodnocení pohovoru</a:t>
            </a:r>
            <a:endParaRPr/>
          </a:p>
          <a:p>
            <a:pPr marL="285750" lvl="0" indent="-285750" algn="l" rtl="0">
              <a:lnSpc>
                <a:spcPct val="110000"/>
              </a:lnSpc>
              <a:spcBef>
                <a:spcPts val="600"/>
              </a:spcBef>
              <a:spcAft>
                <a:spcPts val="0"/>
              </a:spcAft>
              <a:buSzPts val="1400"/>
              <a:buFont typeface="Arial"/>
              <a:buChar char="•"/>
            </a:pPr>
            <a:r>
              <a:rPr lang="cs-CZ" sz="1600">
                <a:solidFill>
                  <a:schemeClr val="dk1"/>
                </a:solidFill>
              </a:rPr>
              <a:t>Uvědomit si, k jakým zkreslením úsudku mám tendenci.</a:t>
            </a:r>
            <a:endParaRPr/>
          </a:p>
          <a:p>
            <a:pPr marL="285750" lvl="0" indent="-285750" algn="l" rtl="0">
              <a:lnSpc>
                <a:spcPct val="110000"/>
              </a:lnSpc>
              <a:spcBef>
                <a:spcPts val="600"/>
              </a:spcBef>
              <a:spcAft>
                <a:spcPts val="0"/>
              </a:spcAft>
              <a:buSzPts val="1400"/>
              <a:buFont typeface="Arial"/>
              <a:buChar char="•"/>
            </a:pPr>
            <a:r>
              <a:rPr lang="cs-CZ" sz="1600">
                <a:solidFill>
                  <a:schemeClr val="dk1"/>
                </a:solidFill>
              </a:rPr>
              <a:t>Přizvat na pohovor někoho z kolegů.</a:t>
            </a:r>
            <a:endParaRPr/>
          </a:p>
          <a:p>
            <a:pPr marL="285750" lvl="0" indent="-285750" algn="l" rtl="0">
              <a:lnSpc>
                <a:spcPct val="110000"/>
              </a:lnSpc>
              <a:spcBef>
                <a:spcPts val="600"/>
              </a:spcBef>
              <a:spcAft>
                <a:spcPts val="0"/>
              </a:spcAft>
              <a:buSzPts val="1400"/>
              <a:buFont typeface="Arial"/>
              <a:buChar char="•"/>
            </a:pPr>
            <a:r>
              <a:rPr lang="cs-CZ" sz="1600">
                <a:solidFill>
                  <a:schemeClr val="dk1"/>
                </a:solidFill>
              </a:rPr>
              <a:t>Vytvářet příjemnou atmosféru. </a:t>
            </a:r>
            <a:endParaRPr/>
          </a:p>
          <a:p>
            <a:pPr marL="285750" lvl="0" indent="-285750" algn="l" rtl="0">
              <a:lnSpc>
                <a:spcPct val="110000"/>
              </a:lnSpc>
              <a:spcBef>
                <a:spcPts val="600"/>
              </a:spcBef>
              <a:spcAft>
                <a:spcPts val="0"/>
              </a:spcAft>
              <a:buSzPts val="1400"/>
              <a:buFont typeface="Arial"/>
              <a:buChar char="•"/>
            </a:pPr>
            <a:r>
              <a:rPr lang="cs-CZ" sz="1600">
                <a:solidFill>
                  <a:schemeClr val="dk1"/>
                </a:solidFill>
              </a:rPr>
              <a:t>Ptát se, ale i poskytovat informace.</a:t>
            </a:r>
            <a:endParaRPr/>
          </a:p>
          <a:p>
            <a:pPr marL="285750" lvl="0" indent="-285750" algn="l" rtl="0">
              <a:lnSpc>
                <a:spcPct val="110000"/>
              </a:lnSpc>
              <a:spcBef>
                <a:spcPts val="600"/>
              </a:spcBef>
              <a:spcAft>
                <a:spcPts val="0"/>
              </a:spcAft>
              <a:buSzPts val="1400"/>
              <a:buFont typeface="Arial"/>
              <a:buChar char="•"/>
            </a:pPr>
            <a:r>
              <a:rPr lang="cs-CZ" sz="1600">
                <a:solidFill>
                  <a:schemeClr val="dk1"/>
                </a:solidFill>
              </a:rPr>
              <a:t>Psát si při pohovoru poznámky.</a:t>
            </a:r>
            <a:endParaRPr/>
          </a:p>
          <a:p>
            <a:pPr marL="285750" lvl="0" indent="-285750" algn="l" rtl="0">
              <a:lnSpc>
                <a:spcPct val="110000"/>
              </a:lnSpc>
              <a:spcBef>
                <a:spcPts val="600"/>
              </a:spcBef>
              <a:spcAft>
                <a:spcPts val="0"/>
              </a:spcAft>
              <a:buSzPts val="1400"/>
              <a:buFont typeface="Arial"/>
              <a:buChar char="•"/>
            </a:pPr>
            <a:r>
              <a:rPr lang="cs-CZ" sz="1600">
                <a:solidFill>
                  <a:schemeClr val="dk1"/>
                </a:solidFill>
              </a:rPr>
              <a:t>Poskytovat zpětnou vazbu kandidátům i TA týmu.</a:t>
            </a:r>
            <a:endParaRPr/>
          </a:p>
          <a:p>
            <a:pPr marL="285750" lvl="0" indent="-196850" algn="l" rtl="0">
              <a:lnSpc>
                <a:spcPct val="110000"/>
              </a:lnSpc>
              <a:spcBef>
                <a:spcPts val="600"/>
              </a:spcBef>
              <a:spcAft>
                <a:spcPts val="0"/>
              </a:spcAft>
              <a:buSzPts val="1400"/>
              <a:buFont typeface="Arial"/>
              <a:buNone/>
            </a:pPr>
            <a:endParaRPr sz="1600">
              <a:solidFill>
                <a:schemeClr val="dk1"/>
              </a:solidFill>
            </a:endParaRPr>
          </a:p>
          <a:p>
            <a:pPr marL="285750" lvl="0" indent="-196850" algn="l" rtl="0">
              <a:lnSpc>
                <a:spcPct val="200000"/>
              </a:lnSpc>
              <a:spcBef>
                <a:spcPts val="0"/>
              </a:spcBef>
              <a:spcAft>
                <a:spcPts val="0"/>
              </a:spcAft>
              <a:buSzPts val="1400"/>
              <a:buFont typeface="Arial"/>
              <a:buNone/>
            </a:pPr>
            <a:endParaRPr>
              <a:solidFill>
                <a:srgbClr val="FF0000"/>
              </a:solidFill>
            </a:endParaRPr>
          </a:p>
          <a:p>
            <a:pPr marL="0" lvl="0" indent="0" algn="l" rtl="0">
              <a:lnSpc>
                <a:spcPct val="114285"/>
              </a:lnSpc>
              <a:spcBef>
                <a:spcPts val="0"/>
              </a:spcBef>
              <a:spcAft>
                <a:spcPts val="0"/>
              </a:spcAft>
              <a:buClr>
                <a:schemeClr val="dk1"/>
              </a:buClr>
              <a:buSzPts val="1400"/>
              <a:buNone/>
            </a:pPr>
            <a:endParaRPr>
              <a:latin typeface="Arial"/>
              <a:ea typeface="Arial"/>
              <a:cs typeface="Arial"/>
              <a:sym typeface="Arial"/>
            </a:endParaRPr>
          </a:p>
        </p:txBody>
      </p:sp>
      <p:sp>
        <p:nvSpPr>
          <p:cNvPr id="1316" name="Google Shape;1316;p53"/>
          <p:cNvSpPr txBox="1">
            <a:spLocks noGrp="1"/>
          </p:cNvSpPr>
          <p:nvPr>
            <p:ph type="body" idx="6"/>
          </p:nvPr>
        </p:nvSpPr>
        <p:spPr>
          <a:xfrm>
            <a:off x="6352646" y="2399324"/>
            <a:ext cx="5408612" cy="3774463"/>
          </a:xfrm>
          <a:prstGeom prst="rect">
            <a:avLst/>
          </a:prstGeom>
          <a:noFill/>
          <a:ln>
            <a:noFill/>
          </a:ln>
        </p:spPr>
        <p:txBody>
          <a:bodyPr spcFirstLastPara="1" wrap="square" lIns="91425" tIns="45700" rIns="91425" bIns="45700" anchor="t" anchorCtr="0">
            <a:normAutofit/>
          </a:bodyPr>
          <a:lstStyle/>
          <a:p>
            <a:pPr marL="285750" lvl="0" indent="-285750" algn="l" rtl="0">
              <a:lnSpc>
                <a:spcPct val="110000"/>
              </a:lnSpc>
              <a:spcBef>
                <a:spcPts val="600"/>
              </a:spcBef>
              <a:spcAft>
                <a:spcPts val="0"/>
              </a:spcAft>
              <a:buSzPts val="1400"/>
              <a:buFont typeface="Arial"/>
              <a:buChar char="•"/>
            </a:pPr>
            <a:r>
              <a:rPr lang="cs-CZ" sz="1600">
                <a:solidFill>
                  <a:schemeClr val="dk1"/>
                </a:solidFill>
              </a:rPr>
              <a:t>Chodit na pohovory bez přípravy.</a:t>
            </a:r>
            <a:endParaRPr/>
          </a:p>
          <a:p>
            <a:pPr marL="285750" lvl="0" indent="-285750" algn="l" rtl="0">
              <a:lnSpc>
                <a:spcPct val="110000"/>
              </a:lnSpc>
              <a:spcBef>
                <a:spcPts val="600"/>
              </a:spcBef>
              <a:spcAft>
                <a:spcPts val="0"/>
              </a:spcAft>
              <a:buSzPts val="1400"/>
              <a:buFont typeface="Arial"/>
              <a:buChar char="•"/>
            </a:pPr>
            <a:r>
              <a:rPr lang="cs-CZ" sz="1600">
                <a:solidFill>
                  <a:schemeClr val="dk1"/>
                </a:solidFill>
              </a:rPr>
              <a:t>Tvořit otázky až na místě.</a:t>
            </a:r>
            <a:endParaRPr/>
          </a:p>
          <a:p>
            <a:pPr marL="285750" lvl="0" indent="-285750" algn="l" rtl="0">
              <a:lnSpc>
                <a:spcPct val="110000"/>
              </a:lnSpc>
              <a:spcBef>
                <a:spcPts val="600"/>
              </a:spcBef>
              <a:spcAft>
                <a:spcPts val="0"/>
              </a:spcAft>
              <a:buSzPts val="1400"/>
              <a:buFont typeface="Arial"/>
              <a:buChar char="•"/>
            </a:pPr>
            <a:r>
              <a:rPr lang="cs-CZ" sz="1600">
                <a:solidFill>
                  <a:schemeClr val="dk1"/>
                </a:solidFill>
              </a:rPr>
              <a:t>Myslet si, že si budu z pohovoru vše pamatovat (bez poznámek).</a:t>
            </a:r>
            <a:endParaRPr/>
          </a:p>
          <a:p>
            <a:pPr marL="285750" lvl="0" indent="-285750" algn="l" rtl="0">
              <a:lnSpc>
                <a:spcPct val="110000"/>
              </a:lnSpc>
              <a:spcBef>
                <a:spcPts val="600"/>
              </a:spcBef>
              <a:spcAft>
                <a:spcPts val="0"/>
              </a:spcAft>
              <a:buSzPts val="1400"/>
              <a:buFont typeface="Arial"/>
              <a:buChar char="•"/>
            </a:pPr>
            <a:r>
              <a:rPr lang="cs-CZ" sz="1600">
                <a:solidFill>
                  <a:schemeClr val="dk1"/>
                </a:solidFill>
              </a:rPr>
              <a:t>Výslech – ptám se jen já.</a:t>
            </a:r>
            <a:endParaRPr/>
          </a:p>
          <a:p>
            <a:pPr marL="285750" lvl="0" indent="-285750" algn="l" rtl="0">
              <a:lnSpc>
                <a:spcPct val="110000"/>
              </a:lnSpc>
              <a:spcBef>
                <a:spcPts val="600"/>
              </a:spcBef>
              <a:spcAft>
                <a:spcPts val="0"/>
              </a:spcAft>
              <a:buSzPts val="1400"/>
              <a:buFont typeface="Arial"/>
              <a:buChar char="•"/>
            </a:pPr>
            <a:r>
              <a:rPr lang="cs-CZ" sz="1600">
                <a:solidFill>
                  <a:schemeClr val="dk1"/>
                </a:solidFill>
              </a:rPr>
              <a:t>Monolog – poskytuji informace, ale neptám se.</a:t>
            </a:r>
            <a:endParaRPr/>
          </a:p>
          <a:p>
            <a:pPr marL="0" lvl="0" indent="0" algn="l" rtl="0">
              <a:lnSpc>
                <a:spcPct val="114285"/>
              </a:lnSpc>
              <a:spcBef>
                <a:spcPts val="0"/>
              </a:spcBef>
              <a:spcAft>
                <a:spcPts val="0"/>
              </a:spcAft>
              <a:buClr>
                <a:schemeClr val="dk1"/>
              </a:buClr>
              <a:buSzPts val="1400"/>
              <a:buNone/>
            </a:pPr>
            <a:endParaRPr sz="1600">
              <a:solidFill>
                <a:schemeClr val="dk1"/>
              </a:solidFill>
              <a:latin typeface="Arial"/>
              <a:ea typeface="Arial"/>
              <a:cs typeface="Arial"/>
              <a:sym typeface="Arial"/>
            </a:endParaRPr>
          </a:p>
        </p:txBody>
      </p:sp>
      <p:sp>
        <p:nvSpPr>
          <p:cNvPr id="1317" name="Google Shape;1317;p53"/>
          <p:cNvSpPr txBox="1">
            <a:spLocks noGrp="1"/>
          </p:cNvSpPr>
          <p:nvPr>
            <p:ph type="body" idx="3"/>
          </p:nvPr>
        </p:nvSpPr>
        <p:spPr>
          <a:xfrm>
            <a:off x="687341" y="269876"/>
            <a:ext cx="4607469" cy="818604"/>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2100"/>
              <a:buNone/>
            </a:pPr>
            <a:endParaRPr sz="1800">
              <a:latin typeface="Arial"/>
              <a:ea typeface="Arial"/>
              <a:cs typeface="Arial"/>
              <a:sym typeface="Arial"/>
            </a:endParaRPr>
          </a:p>
          <a:p>
            <a:pPr marL="0" lvl="0" indent="0" algn="l" rtl="0">
              <a:lnSpc>
                <a:spcPct val="100000"/>
              </a:lnSpc>
              <a:spcBef>
                <a:spcPts val="0"/>
              </a:spcBef>
              <a:spcAft>
                <a:spcPts val="0"/>
              </a:spcAft>
              <a:buClr>
                <a:schemeClr val="dk1"/>
              </a:buClr>
              <a:buSzPts val="2100"/>
              <a:buNone/>
            </a:pPr>
            <a:r>
              <a:rPr lang="cs-CZ" sz="1800">
                <a:latin typeface="Arial"/>
                <a:ea typeface="Arial"/>
                <a:cs typeface="Arial"/>
                <a:sym typeface="Arial"/>
              </a:rPr>
              <a:t>SHRNUTÍ </a:t>
            </a:r>
            <a:r>
              <a:rPr lang="cs-CZ" sz="1800">
                <a:solidFill>
                  <a:schemeClr val="lt1"/>
                </a:solidFill>
                <a:latin typeface="Arial"/>
                <a:ea typeface="Arial"/>
                <a:cs typeface="Arial"/>
                <a:sym typeface="Arial"/>
              </a:rPr>
              <a:t>INFORMACÍ:</a:t>
            </a:r>
            <a:endParaRPr sz="1800">
              <a:solidFill>
                <a:schemeClr val="lt1"/>
              </a:solidFill>
              <a:latin typeface="Arial"/>
              <a:ea typeface="Arial"/>
              <a:cs typeface="Arial"/>
              <a:sym typeface="Arial"/>
            </a:endParaRPr>
          </a:p>
          <a:p>
            <a:pPr marL="0" lvl="0" indent="0" algn="l" rtl="0">
              <a:lnSpc>
                <a:spcPct val="100000"/>
              </a:lnSpc>
              <a:spcBef>
                <a:spcPts val="0"/>
              </a:spcBef>
              <a:spcAft>
                <a:spcPts val="0"/>
              </a:spcAft>
              <a:buClr>
                <a:schemeClr val="dk1"/>
              </a:buClr>
              <a:buSzPts val="2100"/>
              <a:buNone/>
            </a:pPr>
            <a:endParaRPr sz="1800"/>
          </a:p>
        </p:txBody>
      </p:sp>
      <p:pic>
        <p:nvPicPr>
          <p:cNvPr id="1318" name="Google Shape;1318;p53" descr="Obsah obrázku text, Písmo, logo&#10;&#10;Popis byl vytvořen automaticky"/>
          <p:cNvPicPr preferRelativeResize="0"/>
          <p:nvPr/>
        </p:nvPicPr>
        <p:blipFill rotWithShape="1">
          <a:blip r:embed="rId3">
            <a:alphaModFix/>
          </a:blip>
          <a:srcRect/>
          <a:stretch/>
        </p:blipFill>
        <p:spPr>
          <a:xfrm>
            <a:off x="7943850" y="338271"/>
            <a:ext cx="4248150" cy="79799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15">
                                            <p:txEl>
                                              <p:pRg st="0" end="0"/>
                                            </p:txEl>
                                          </p:spTgt>
                                        </p:tgtEl>
                                        <p:attrNameLst>
                                          <p:attrName>style.visibility</p:attrName>
                                        </p:attrNameLst>
                                      </p:cBhvr>
                                      <p:to>
                                        <p:strVal val="visible"/>
                                      </p:to>
                                    </p:set>
                                    <p:animEffect transition="in" filter="fade">
                                      <p:cBhvr>
                                        <p:cTn id="7" dur="1000"/>
                                        <p:tgtEl>
                                          <p:spTgt spid="131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315">
                                            <p:txEl>
                                              <p:pRg st="1" end="1"/>
                                            </p:txEl>
                                          </p:spTgt>
                                        </p:tgtEl>
                                        <p:attrNameLst>
                                          <p:attrName>style.visibility</p:attrName>
                                        </p:attrNameLst>
                                      </p:cBhvr>
                                      <p:to>
                                        <p:strVal val="visible"/>
                                      </p:to>
                                    </p:set>
                                    <p:animEffect transition="in" filter="fade">
                                      <p:cBhvr>
                                        <p:cTn id="12" dur="1000"/>
                                        <p:tgtEl>
                                          <p:spTgt spid="131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315">
                                            <p:txEl>
                                              <p:pRg st="2" end="2"/>
                                            </p:txEl>
                                          </p:spTgt>
                                        </p:tgtEl>
                                        <p:attrNameLst>
                                          <p:attrName>style.visibility</p:attrName>
                                        </p:attrNameLst>
                                      </p:cBhvr>
                                      <p:to>
                                        <p:strVal val="visible"/>
                                      </p:to>
                                    </p:set>
                                    <p:animEffect transition="in" filter="fade">
                                      <p:cBhvr>
                                        <p:cTn id="17" dur="1000"/>
                                        <p:tgtEl>
                                          <p:spTgt spid="131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315">
                                            <p:txEl>
                                              <p:pRg st="3" end="3"/>
                                            </p:txEl>
                                          </p:spTgt>
                                        </p:tgtEl>
                                        <p:attrNameLst>
                                          <p:attrName>style.visibility</p:attrName>
                                        </p:attrNameLst>
                                      </p:cBhvr>
                                      <p:to>
                                        <p:strVal val="visible"/>
                                      </p:to>
                                    </p:set>
                                    <p:animEffect transition="in" filter="fade">
                                      <p:cBhvr>
                                        <p:cTn id="22" dur="1000"/>
                                        <p:tgtEl>
                                          <p:spTgt spid="131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315">
                                            <p:txEl>
                                              <p:pRg st="4" end="4"/>
                                            </p:txEl>
                                          </p:spTgt>
                                        </p:tgtEl>
                                        <p:attrNameLst>
                                          <p:attrName>style.visibility</p:attrName>
                                        </p:attrNameLst>
                                      </p:cBhvr>
                                      <p:to>
                                        <p:strVal val="visible"/>
                                      </p:to>
                                    </p:set>
                                    <p:animEffect transition="in" filter="fade">
                                      <p:cBhvr>
                                        <p:cTn id="27" dur="1000"/>
                                        <p:tgtEl>
                                          <p:spTgt spid="1315">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315">
                                            <p:txEl>
                                              <p:pRg st="5" end="5"/>
                                            </p:txEl>
                                          </p:spTgt>
                                        </p:tgtEl>
                                        <p:attrNameLst>
                                          <p:attrName>style.visibility</p:attrName>
                                        </p:attrNameLst>
                                      </p:cBhvr>
                                      <p:to>
                                        <p:strVal val="visible"/>
                                      </p:to>
                                    </p:set>
                                    <p:animEffect transition="in" filter="fade">
                                      <p:cBhvr>
                                        <p:cTn id="32" dur="1000"/>
                                        <p:tgtEl>
                                          <p:spTgt spid="1315">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315">
                                            <p:txEl>
                                              <p:pRg st="6" end="6"/>
                                            </p:txEl>
                                          </p:spTgt>
                                        </p:tgtEl>
                                        <p:attrNameLst>
                                          <p:attrName>style.visibility</p:attrName>
                                        </p:attrNameLst>
                                      </p:cBhvr>
                                      <p:to>
                                        <p:strVal val="visible"/>
                                      </p:to>
                                    </p:set>
                                    <p:animEffect transition="in" filter="fade">
                                      <p:cBhvr>
                                        <p:cTn id="37" dur="1000"/>
                                        <p:tgtEl>
                                          <p:spTgt spid="1315">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315">
                                            <p:txEl>
                                              <p:pRg st="7" end="7"/>
                                            </p:txEl>
                                          </p:spTgt>
                                        </p:tgtEl>
                                        <p:attrNameLst>
                                          <p:attrName>style.visibility</p:attrName>
                                        </p:attrNameLst>
                                      </p:cBhvr>
                                      <p:to>
                                        <p:strVal val="visible"/>
                                      </p:to>
                                    </p:set>
                                    <p:animEffect transition="in" filter="fade">
                                      <p:cBhvr>
                                        <p:cTn id="42" dur="1000"/>
                                        <p:tgtEl>
                                          <p:spTgt spid="1315">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1315">
                                            <p:txEl>
                                              <p:pRg st="8" end="8"/>
                                            </p:txEl>
                                          </p:spTgt>
                                        </p:tgtEl>
                                        <p:attrNameLst>
                                          <p:attrName>style.visibility</p:attrName>
                                        </p:attrNameLst>
                                      </p:cBhvr>
                                      <p:to>
                                        <p:strVal val="visible"/>
                                      </p:to>
                                    </p:set>
                                    <p:animEffect transition="in" filter="fade">
                                      <p:cBhvr>
                                        <p:cTn id="47" dur="1000"/>
                                        <p:tgtEl>
                                          <p:spTgt spid="1315">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1315">
                                            <p:txEl>
                                              <p:pRg st="9" end="9"/>
                                            </p:txEl>
                                          </p:spTgt>
                                        </p:tgtEl>
                                        <p:attrNameLst>
                                          <p:attrName>style.visibility</p:attrName>
                                        </p:attrNameLst>
                                      </p:cBhvr>
                                      <p:to>
                                        <p:strVal val="visible"/>
                                      </p:to>
                                    </p:set>
                                    <p:animEffect transition="in" filter="fade">
                                      <p:cBhvr>
                                        <p:cTn id="52" dur="1000"/>
                                        <p:tgtEl>
                                          <p:spTgt spid="1315">
                                            <p:txEl>
                                              <p:pRg st="9" end="9"/>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1315">
                                            <p:txEl>
                                              <p:pRg st="10" end="10"/>
                                            </p:txEl>
                                          </p:spTgt>
                                        </p:tgtEl>
                                        <p:attrNameLst>
                                          <p:attrName>style.visibility</p:attrName>
                                        </p:attrNameLst>
                                      </p:cBhvr>
                                      <p:to>
                                        <p:strVal val="visible"/>
                                      </p:to>
                                    </p:set>
                                    <p:animEffect transition="in" filter="fade">
                                      <p:cBhvr>
                                        <p:cTn id="57" dur="1000"/>
                                        <p:tgtEl>
                                          <p:spTgt spid="1315">
                                            <p:txEl>
                                              <p:pRg st="10" end="10"/>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1315">
                                            <p:txEl>
                                              <p:pRg st="11" end="11"/>
                                            </p:txEl>
                                          </p:spTgt>
                                        </p:tgtEl>
                                        <p:attrNameLst>
                                          <p:attrName>style.visibility</p:attrName>
                                        </p:attrNameLst>
                                      </p:cBhvr>
                                      <p:to>
                                        <p:strVal val="visible"/>
                                      </p:to>
                                    </p:set>
                                    <p:animEffect transition="in" filter="fade">
                                      <p:cBhvr>
                                        <p:cTn id="62" dur="1000"/>
                                        <p:tgtEl>
                                          <p:spTgt spid="1315">
                                            <p:txEl>
                                              <p:pRg st="11" end="11"/>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nodeType="clickEffect">
                                  <p:stCondLst>
                                    <p:cond delay="0"/>
                                  </p:stCondLst>
                                  <p:childTnLst>
                                    <p:set>
                                      <p:cBhvr>
                                        <p:cTn id="66" dur="1" fill="hold">
                                          <p:stCondLst>
                                            <p:cond delay="0"/>
                                          </p:stCondLst>
                                        </p:cTn>
                                        <p:tgtEl>
                                          <p:spTgt spid="1315">
                                            <p:txEl>
                                              <p:pRg st="12" end="12"/>
                                            </p:txEl>
                                          </p:spTgt>
                                        </p:tgtEl>
                                        <p:attrNameLst>
                                          <p:attrName>style.visibility</p:attrName>
                                        </p:attrNameLst>
                                      </p:cBhvr>
                                      <p:to>
                                        <p:strVal val="visible"/>
                                      </p:to>
                                    </p:set>
                                    <p:animEffect transition="in" filter="fade">
                                      <p:cBhvr>
                                        <p:cTn id="67" dur="1000"/>
                                        <p:tgtEl>
                                          <p:spTgt spid="1315">
                                            <p:txEl>
                                              <p:pRg st="12" end="12"/>
                                            </p:txEl>
                                          </p:spTgt>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nodeType="clickEffect">
                                  <p:stCondLst>
                                    <p:cond delay="0"/>
                                  </p:stCondLst>
                                  <p:childTnLst>
                                    <p:set>
                                      <p:cBhvr>
                                        <p:cTn id="71" dur="1" fill="hold">
                                          <p:stCondLst>
                                            <p:cond delay="0"/>
                                          </p:stCondLst>
                                        </p:cTn>
                                        <p:tgtEl>
                                          <p:spTgt spid="1316">
                                            <p:txEl>
                                              <p:pRg st="0" end="0"/>
                                            </p:txEl>
                                          </p:spTgt>
                                        </p:tgtEl>
                                        <p:attrNameLst>
                                          <p:attrName>style.visibility</p:attrName>
                                        </p:attrNameLst>
                                      </p:cBhvr>
                                      <p:to>
                                        <p:strVal val="visible"/>
                                      </p:to>
                                    </p:set>
                                    <p:animEffect transition="in" filter="fade">
                                      <p:cBhvr>
                                        <p:cTn id="72" dur="1000"/>
                                        <p:tgtEl>
                                          <p:spTgt spid="1316">
                                            <p:txEl>
                                              <p:pRg st="0" end="0"/>
                                            </p:txEl>
                                          </p:spTgt>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nodeType="clickEffect">
                                  <p:stCondLst>
                                    <p:cond delay="0"/>
                                  </p:stCondLst>
                                  <p:childTnLst>
                                    <p:set>
                                      <p:cBhvr>
                                        <p:cTn id="76" dur="1" fill="hold">
                                          <p:stCondLst>
                                            <p:cond delay="0"/>
                                          </p:stCondLst>
                                        </p:cTn>
                                        <p:tgtEl>
                                          <p:spTgt spid="1316">
                                            <p:txEl>
                                              <p:pRg st="1" end="1"/>
                                            </p:txEl>
                                          </p:spTgt>
                                        </p:tgtEl>
                                        <p:attrNameLst>
                                          <p:attrName>style.visibility</p:attrName>
                                        </p:attrNameLst>
                                      </p:cBhvr>
                                      <p:to>
                                        <p:strVal val="visible"/>
                                      </p:to>
                                    </p:set>
                                    <p:animEffect transition="in" filter="fade">
                                      <p:cBhvr>
                                        <p:cTn id="77" dur="1000"/>
                                        <p:tgtEl>
                                          <p:spTgt spid="1316">
                                            <p:txEl>
                                              <p:pRg st="1" end="1"/>
                                            </p:txEl>
                                          </p:spTgt>
                                        </p:tgtEl>
                                      </p:cBhvr>
                                    </p:animEffect>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nodeType="clickEffect">
                                  <p:stCondLst>
                                    <p:cond delay="0"/>
                                  </p:stCondLst>
                                  <p:childTnLst>
                                    <p:set>
                                      <p:cBhvr>
                                        <p:cTn id="81" dur="1" fill="hold">
                                          <p:stCondLst>
                                            <p:cond delay="0"/>
                                          </p:stCondLst>
                                        </p:cTn>
                                        <p:tgtEl>
                                          <p:spTgt spid="1316">
                                            <p:txEl>
                                              <p:pRg st="2" end="2"/>
                                            </p:txEl>
                                          </p:spTgt>
                                        </p:tgtEl>
                                        <p:attrNameLst>
                                          <p:attrName>style.visibility</p:attrName>
                                        </p:attrNameLst>
                                      </p:cBhvr>
                                      <p:to>
                                        <p:strVal val="visible"/>
                                      </p:to>
                                    </p:set>
                                    <p:animEffect transition="in" filter="fade">
                                      <p:cBhvr>
                                        <p:cTn id="82" dur="1000"/>
                                        <p:tgtEl>
                                          <p:spTgt spid="1316">
                                            <p:txEl>
                                              <p:pRg st="2" end="2"/>
                                            </p:txEl>
                                          </p:spTgt>
                                        </p:tgtEl>
                                      </p:cBhvr>
                                    </p:animEffect>
                                  </p:childTnLst>
                                </p:cTn>
                              </p:par>
                            </p:childTnLst>
                          </p:cTn>
                        </p:par>
                      </p:childTnLst>
                    </p:cTn>
                  </p:par>
                  <p:par>
                    <p:cTn id="83" fill="hold">
                      <p:stCondLst>
                        <p:cond delay="indefinite"/>
                      </p:stCondLst>
                      <p:childTnLst>
                        <p:par>
                          <p:cTn id="84" fill="hold">
                            <p:stCondLst>
                              <p:cond delay="0"/>
                            </p:stCondLst>
                            <p:childTnLst>
                              <p:par>
                                <p:cTn id="85" presetID="10" presetClass="entr" presetSubtype="0" fill="hold" nodeType="clickEffect">
                                  <p:stCondLst>
                                    <p:cond delay="0"/>
                                  </p:stCondLst>
                                  <p:childTnLst>
                                    <p:set>
                                      <p:cBhvr>
                                        <p:cTn id="86" dur="1" fill="hold">
                                          <p:stCondLst>
                                            <p:cond delay="0"/>
                                          </p:stCondLst>
                                        </p:cTn>
                                        <p:tgtEl>
                                          <p:spTgt spid="1316">
                                            <p:txEl>
                                              <p:pRg st="3" end="3"/>
                                            </p:txEl>
                                          </p:spTgt>
                                        </p:tgtEl>
                                        <p:attrNameLst>
                                          <p:attrName>style.visibility</p:attrName>
                                        </p:attrNameLst>
                                      </p:cBhvr>
                                      <p:to>
                                        <p:strVal val="visible"/>
                                      </p:to>
                                    </p:set>
                                    <p:animEffect transition="in" filter="fade">
                                      <p:cBhvr>
                                        <p:cTn id="87" dur="1000"/>
                                        <p:tgtEl>
                                          <p:spTgt spid="1316">
                                            <p:txEl>
                                              <p:pRg st="3" end="3"/>
                                            </p:txEl>
                                          </p:spTgt>
                                        </p:tgtEl>
                                      </p:cBhvr>
                                    </p:animEffect>
                                  </p:childTnLst>
                                </p:cTn>
                              </p:par>
                            </p:childTnLst>
                          </p:cTn>
                        </p:par>
                      </p:childTnLst>
                    </p:cTn>
                  </p:par>
                  <p:par>
                    <p:cTn id="88" fill="hold">
                      <p:stCondLst>
                        <p:cond delay="indefinite"/>
                      </p:stCondLst>
                      <p:childTnLst>
                        <p:par>
                          <p:cTn id="89" fill="hold">
                            <p:stCondLst>
                              <p:cond delay="0"/>
                            </p:stCondLst>
                            <p:childTnLst>
                              <p:par>
                                <p:cTn id="90" presetID="10" presetClass="entr" presetSubtype="0" fill="hold" nodeType="clickEffect">
                                  <p:stCondLst>
                                    <p:cond delay="0"/>
                                  </p:stCondLst>
                                  <p:childTnLst>
                                    <p:set>
                                      <p:cBhvr>
                                        <p:cTn id="91" dur="1" fill="hold">
                                          <p:stCondLst>
                                            <p:cond delay="0"/>
                                          </p:stCondLst>
                                        </p:cTn>
                                        <p:tgtEl>
                                          <p:spTgt spid="1316">
                                            <p:txEl>
                                              <p:pRg st="4" end="4"/>
                                            </p:txEl>
                                          </p:spTgt>
                                        </p:tgtEl>
                                        <p:attrNameLst>
                                          <p:attrName>style.visibility</p:attrName>
                                        </p:attrNameLst>
                                      </p:cBhvr>
                                      <p:to>
                                        <p:strVal val="visible"/>
                                      </p:to>
                                    </p:set>
                                    <p:animEffect transition="in" filter="fade">
                                      <p:cBhvr>
                                        <p:cTn id="92" dur="1000"/>
                                        <p:tgtEl>
                                          <p:spTgt spid="1316">
                                            <p:txEl>
                                              <p:pRg st="4" end="4"/>
                                            </p:txEl>
                                          </p:spTgt>
                                        </p:tgtEl>
                                      </p:cBhvr>
                                    </p:animEffect>
                                  </p:childTnLst>
                                </p:cTn>
                              </p:par>
                            </p:childTnLst>
                          </p:cTn>
                        </p:par>
                      </p:childTnLst>
                    </p:cTn>
                  </p:par>
                  <p:par>
                    <p:cTn id="93" fill="hold">
                      <p:stCondLst>
                        <p:cond delay="indefinite"/>
                      </p:stCondLst>
                      <p:childTnLst>
                        <p:par>
                          <p:cTn id="94" fill="hold">
                            <p:stCondLst>
                              <p:cond delay="0"/>
                            </p:stCondLst>
                            <p:childTnLst>
                              <p:par>
                                <p:cTn id="95" presetID="10" presetClass="entr" presetSubtype="0" fill="hold" nodeType="clickEffect">
                                  <p:stCondLst>
                                    <p:cond delay="0"/>
                                  </p:stCondLst>
                                  <p:childTnLst>
                                    <p:set>
                                      <p:cBhvr>
                                        <p:cTn id="96" dur="1" fill="hold">
                                          <p:stCondLst>
                                            <p:cond delay="0"/>
                                          </p:stCondLst>
                                        </p:cTn>
                                        <p:tgtEl>
                                          <p:spTgt spid="1316">
                                            <p:txEl>
                                              <p:pRg st="5" end="5"/>
                                            </p:txEl>
                                          </p:spTgt>
                                        </p:tgtEl>
                                        <p:attrNameLst>
                                          <p:attrName>style.visibility</p:attrName>
                                        </p:attrNameLst>
                                      </p:cBhvr>
                                      <p:to>
                                        <p:strVal val="visible"/>
                                      </p:to>
                                    </p:set>
                                    <p:animEffect transition="in" filter="fade">
                                      <p:cBhvr>
                                        <p:cTn id="97" dur="1000"/>
                                        <p:tgtEl>
                                          <p:spTgt spid="1316">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1322"/>
        <p:cNvGrpSpPr/>
        <p:nvPr/>
      </p:nvGrpSpPr>
      <p:grpSpPr>
        <a:xfrm>
          <a:off x="0" y="0"/>
          <a:ext cx="0" cy="0"/>
          <a:chOff x="0" y="0"/>
          <a:chExt cx="0" cy="0"/>
        </a:xfrm>
      </p:grpSpPr>
      <p:sp>
        <p:nvSpPr>
          <p:cNvPr id="1323" name="Google Shape;1323;p54"/>
          <p:cNvSpPr txBox="1">
            <a:spLocks noGrp="1"/>
          </p:cNvSpPr>
          <p:nvPr>
            <p:ph type="body" idx="1"/>
          </p:nvPr>
        </p:nvSpPr>
        <p:spPr>
          <a:xfrm>
            <a:off x="687341" y="1649046"/>
            <a:ext cx="4389484" cy="4494941"/>
          </a:xfrm>
          <a:prstGeom prst="rect">
            <a:avLst/>
          </a:prstGeom>
          <a:noFill/>
          <a:ln>
            <a:noFill/>
          </a:ln>
        </p:spPr>
        <p:txBody>
          <a:bodyPr spcFirstLastPara="1" wrap="square" lIns="91425" tIns="45700" rIns="91425" bIns="45700" anchor="t" anchorCtr="0">
            <a:normAutofit/>
          </a:bodyPr>
          <a:lstStyle/>
          <a:p>
            <a:pPr marL="342900" lvl="0" indent="-342900" algn="l" rtl="0">
              <a:lnSpc>
                <a:spcPct val="200000"/>
              </a:lnSpc>
              <a:spcBef>
                <a:spcPts val="0"/>
              </a:spcBef>
              <a:spcAft>
                <a:spcPts val="0"/>
              </a:spcAft>
              <a:buSzPts val="1400"/>
              <a:buFont typeface="Arial"/>
              <a:buChar char="•"/>
            </a:pPr>
            <a:r>
              <a:rPr lang="cs-CZ" sz="1800"/>
              <a:t>S jakým pocitem odcházíte?</a:t>
            </a:r>
            <a:endParaRPr/>
          </a:p>
          <a:p>
            <a:pPr marL="342900" lvl="0" indent="-342900" algn="l" rtl="0">
              <a:lnSpc>
                <a:spcPct val="200000"/>
              </a:lnSpc>
              <a:spcBef>
                <a:spcPts val="0"/>
              </a:spcBef>
              <a:spcAft>
                <a:spcPts val="0"/>
              </a:spcAft>
              <a:buSzPts val="1400"/>
              <a:buFont typeface="Arial"/>
              <a:buChar char="•"/>
            </a:pPr>
            <a:r>
              <a:rPr lang="cs-CZ" sz="1800"/>
              <a:t>Co bylo nejpřínosnější?</a:t>
            </a:r>
            <a:endParaRPr/>
          </a:p>
          <a:p>
            <a:pPr marL="342900" lvl="0" indent="-254000" algn="l" rtl="0">
              <a:lnSpc>
                <a:spcPct val="200000"/>
              </a:lnSpc>
              <a:spcBef>
                <a:spcPts val="0"/>
              </a:spcBef>
              <a:spcAft>
                <a:spcPts val="0"/>
              </a:spcAft>
              <a:buSzPts val="1400"/>
              <a:buFont typeface="Arial"/>
              <a:buNone/>
            </a:pPr>
            <a:endParaRPr sz="1800"/>
          </a:p>
        </p:txBody>
      </p:sp>
      <p:sp>
        <p:nvSpPr>
          <p:cNvPr id="1324" name="Google Shape;1324;p54"/>
          <p:cNvSpPr txBox="1">
            <a:spLocks noGrp="1"/>
          </p:cNvSpPr>
          <p:nvPr>
            <p:ph type="body" idx="2"/>
          </p:nvPr>
        </p:nvSpPr>
        <p:spPr>
          <a:xfrm>
            <a:off x="687341" y="713946"/>
            <a:ext cx="4607469" cy="413816"/>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2100"/>
              <a:buNone/>
            </a:pPr>
            <a:r>
              <a:rPr lang="cs-CZ" sz="2400"/>
              <a:t>ROZLOUČENÍ</a:t>
            </a:r>
            <a:endParaRPr/>
          </a:p>
        </p:txBody>
      </p:sp>
      <p:pic>
        <p:nvPicPr>
          <p:cNvPr id="1325" name="Google Shape;1325;p54" descr="Obsah obrázku osoba, oblečení, interiér, zeď&#10;&#10;Popis byl vytvořen automaticky"/>
          <p:cNvPicPr preferRelativeResize="0"/>
          <p:nvPr/>
        </p:nvPicPr>
        <p:blipFill rotWithShape="1">
          <a:blip r:embed="rId3">
            <a:alphaModFix/>
          </a:blip>
          <a:srcRect/>
          <a:stretch/>
        </p:blipFill>
        <p:spPr>
          <a:xfrm>
            <a:off x="6096000" y="2683042"/>
            <a:ext cx="5674092" cy="3782728"/>
          </a:xfrm>
          <a:prstGeom prst="rect">
            <a:avLst/>
          </a:prstGeom>
          <a:noFill/>
          <a:ln>
            <a:noFill/>
          </a:ln>
        </p:spPr>
      </p:pic>
      <p:pic>
        <p:nvPicPr>
          <p:cNvPr id="1326" name="Google Shape;1326;p54" descr="Obsah obrázku text, Písmo, logo&#10;&#10;Popis byl vytvořen automaticky"/>
          <p:cNvPicPr preferRelativeResize="0"/>
          <p:nvPr/>
        </p:nvPicPr>
        <p:blipFill rotWithShape="1">
          <a:blip r:embed="rId4">
            <a:alphaModFix/>
          </a:blip>
          <a:srcRect/>
          <a:stretch/>
        </p:blipFill>
        <p:spPr>
          <a:xfrm>
            <a:off x="7521942" y="521856"/>
            <a:ext cx="4248150" cy="797995"/>
          </a:xfrm>
          <a:prstGeom prst="rect">
            <a:avLst/>
          </a:prstGeom>
          <a:noFill/>
          <a:ln>
            <a:noFill/>
          </a:ln>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1330"/>
        <p:cNvGrpSpPr/>
        <p:nvPr/>
      </p:nvGrpSpPr>
      <p:grpSpPr>
        <a:xfrm>
          <a:off x="0" y="0"/>
          <a:ext cx="0" cy="0"/>
          <a:chOff x="0" y="0"/>
          <a:chExt cx="0" cy="0"/>
        </a:xfrm>
      </p:grpSpPr>
      <p:sp>
        <p:nvSpPr>
          <p:cNvPr id="1331" name="Google Shape;1331;p55"/>
          <p:cNvSpPr txBox="1"/>
          <p:nvPr/>
        </p:nvSpPr>
        <p:spPr>
          <a:xfrm>
            <a:off x="447805" y="1658498"/>
            <a:ext cx="5524900" cy="5078313"/>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cs-CZ" sz="3600" b="1" i="0" u="none" strike="noStrike" cap="none">
                <a:solidFill>
                  <a:schemeClr val="lt1"/>
                </a:solidFill>
                <a:latin typeface="Arial"/>
                <a:ea typeface="Arial"/>
                <a:cs typeface="Arial"/>
                <a:sym typeface="Arial"/>
              </a:rPr>
              <a:t>Držím palce při BUDOVÁNÍ TÝMŮ</a:t>
            </a:r>
            <a:endParaRPr/>
          </a:p>
          <a:p>
            <a:pPr marL="0" marR="0" lvl="0" indent="0" algn="ctr" rtl="0">
              <a:lnSpc>
                <a:spcPct val="100000"/>
              </a:lnSpc>
              <a:spcBef>
                <a:spcPts val="0"/>
              </a:spcBef>
              <a:spcAft>
                <a:spcPts val="0"/>
              </a:spcAft>
              <a:buNone/>
            </a:pPr>
            <a:endParaRPr sz="3600" b="1" i="0" u="none" strike="noStrike" cap="none">
              <a:solidFill>
                <a:schemeClr val="lt1"/>
              </a:solidFill>
              <a:latin typeface="Arial"/>
              <a:ea typeface="Arial"/>
              <a:cs typeface="Arial"/>
              <a:sym typeface="Arial"/>
            </a:endParaRPr>
          </a:p>
          <a:p>
            <a:pPr marL="0" marR="0" lvl="0" indent="0" algn="ctr" rtl="0">
              <a:lnSpc>
                <a:spcPct val="100000"/>
              </a:lnSpc>
              <a:spcBef>
                <a:spcPts val="0"/>
              </a:spcBef>
              <a:spcAft>
                <a:spcPts val="0"/>
              </a:spcAft>
              <a:buNone/>
            </a:pPr>
            <a:endParaRPr sz="3200" b="1" i="0" u="none" strike="noStrike" cap="none">
              <a:solidFill>
                <a:schemeClr val="lt1"/>
              </a:solidFill>
              <a:latin typeface="Arial"/>
              <a:ea typeface="Arial"/>
              <a:cs typeface="Arial"/>
              <a:sym typeface="Arial"/>
            </a:endParaRPr>
          </a:p>
          <a:p>
            <a:pPr marL="0" marR="0" lvl="0" indent="0" algn="ctr" rtl="0">
              <a:lnSpc>
                <a:spcPct val="100000"/>
              </a:lnSpc>
              <a:spcBef>
                <a:spcPts val="0"/>
              </a:spcBef>
              <a:spcAft>
                <a:spcPts val="0"/>
              </a:spcAft>
              <a:buNone/>
            </a:pPr>
            <a:r>
              <a:rPr lang="cs-CZ" sz="3200" b="1" i="0" u="none" strike="noStrike" cap="none">
                <a:solidFill>
                  <a:schemeClr val="lt1"/>
                </a:solidFill>
                <a:latin typeface="Arial"/>
                <a:ea typeface="Arial"/>
                <a:cs typeface="Arial"/>
                <a:sym typeface="Arial"/>
              </a:rPr>
              <a:t>V případě otázek nebo podnětů mi</a:t>
            </a:r>
            <a:r>
              <a:rPr lang="cs-CZ" sz="3200" b="1" i="0" u="sng" strike="noStrike" cap="none">
                <a:solidFill>
                  <a:schemeClr val="lt1"/>
                </a:solidFill>
                <a:latin typeface="Arial"/>
                <a:ea typeface="Arial"/>
                <a:cs typeface="Arial"/>
                <a:sym typeface="Arial"/>
                <a:hlinkClick r:id="rId3">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 napište!</a:t>
            </a:r>
            <a:endParaRPr sz="3200" b="1" i="0" u="none" strike="noStrike" cap="none">
              <a:solidFill>
                <a:schemeClr val="lt1"/>
              </a:solidFill>
              <a:latin typeface="Arial"/>
              <a:ea typeface="Arial"/>
              <a:cs typeface="Arial"/>
              <a:sym typeface="Arial"/>
            </a:endParaRPr>
          </a:p>
          <a:p>
            <a:pPr marL="0" marR="0" lvl="0" indent="0" algn="ctr" rtl="0">
              <a:lnSpc>
                <a:spcPct val="100000"/>
              </a:lnSpc>
              <a:spcBef>
                <a:spcPts val="0"/>
              </a:spcBef>
              <a:spcAft>
                <a:spcPts val="0"/>
              </a:spcAft>
              <a:buNone/>
            </a:pPr>
            <a:endParaRPr sz="3200" b="1" i="0" u="none" strike="noStrike" cap="none">
              <a:solidFill>
                <a:schemeClr val="lt1"/>
              </a:solidFill>
              <a:latin typeface="Arial"/>
              <a:ea typeface="Arial"/>
              <a:cs typeface="Arial"/>
              <a:sym typeface="Arial"/>
            </a:endParaRPr>
          </a:p>
          <a:p>
            <a:pPr marL="0" marR="0" lvl="0" indent="0" algn="ctr" rtl="0">
              <a:lnSpc>
                <a:spcPct val="100000"/>
              </a:lnSpc>
              <a:spcBef>
                <a:spcPts val="0"/>
              </a:spcBef>
              <a:spcAft>
                <a:spcPts val="0"/>
              </a:spcAft>
              <a:buNone/>
            </a:pPr>
            <a:endParaRPr sz="2800" b="1" i="0" u="none" strike="noStrike" cap="none">
              <a:solidFill>
                <a:schemeClr val="lt1"/>
              </a:solidFill>
              <a:latin typeface="Arial"/>
              <a:ea typeface="Arial"/>
              <a:cs typeface="Arial"/>
              <a:sym typeface="Arial"/>
            </a:endParaRPr>
          </a:p>
          <a:p>
            <a:pPr marL="0" marR="0" lvl="0" indent="0" algn="ctr" rtl="0">
              <a:lnSpc>
                <a:spcPct val="100000"/>
              </a:lnSpc>
              <a:spcBef>
                <a:spcPts val="0"/>
              </a:spcBef>
              <a:spcAft>
                <a:spcPts val="0"/>
              </a:spcAft>
              <a:buNone/>
            </a:pPr>
            <a:r>
              <a:rPr lang="cs-CZ" sz="2800" b="1" i="0" u="none" strike="noStrike" cap="none">
                <a:solidFill>
                  <a:schemeClr val="lt1"/>
                </a:solidFill>
                <a:latin typeface="Arial"/>
                <a:ea typeface="Arial"/>
                <a:cs typeface="Arial"/>
                <a:sym typeface="Arial"/>
              </a:rPr>
              <a:t>dagmar.klimtova@gmail.com</a:t>
            </a:r>
            <a:endParaRPr/>
          </a:p>
          <a:p>
            <a:pPr marL="0" marR="0" lvl="0" indent="0" algn="l" rtl="0">
              <a:lnSpc>
                <a:spcPct val="100000"/>
              </a:lnSpc>
              <a:spcBef>
                <a:spcPts val="0"/>
              </a:spcBef>
              <a:spcAft>
                <a:spcPts val="0"/>
              </a:spcAft>
              <a:buNone/>
            </a:pPr>
            <a:endParaRPr sz="3200" b="1" i="0" u="none" strike="noStrike" cap="none">
              <a:solidFill>
                <a:schemeClr val="lt1"/>
              </a:solidFill>
              <a:latin typeface="Arial"/>
              <a:ea typeface="Arial"/>
              <a:cs typeface="Arial"/>
              <a:sym typeface="Arial"/>
            </a:endParaRPr>
          </a:p>
        </p:txBody>
      </p:sp>
      <p:pic>
        <p:nvPicPr>
          <p:cNvPr id="1332" name="Google Shape;1332;p55" descr="Obsah obrázku osoba, computer, oblečení, interiér&#10;&#10;Popis byl vytvořen automaticky"/>
          <p:cNvPicPr preferRelativeResize="0"/>
          <p:nvPr/>
        </p:nvPicPr>
        <p:blipFill rotWithShape="1">
          <a:blip r:embed="rId4">
            <a:alphaModFix/>
          </a:blip>
          <a:srcRect l="10282" t="1" r="5918" b="-1314"/>
          <a:stretch/>
        </p:blipFill>
        <p:spPr>
          <a:xfrm>
            <a:off x="7219506" y="499730"/>
            <a:ext cx="4524689" cy="3646968"/>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880"/>
        <p:cNvGrpSpPr/>
        <p:nvPr/>
      </p:nvGrpSpPr>
      <p:grpSpPr>
        <a:xfrm>
          <a:off x="0" y="0"/>
          <a:ext cx="0" cy="0"/>
          <a:chOff x="0" y="0"/>
          <a:chExt cx="0" cy="0"/>
        </a:xfrm>
      </p:grpSpPr>
      <p:sp>
        <p:nvSpPr>
          <p:cNvPr id="881" name="Google Shape;881;p5"/>
          <p:cNvSpPr txBox="1">
            <a:spLocks noGrp="1"/>
          </p:cNvSpPr>
          <p:nvPr>
            <p:ph type="body" idx="1"/>
          </p:nvPr>
        </p:nvSpPr>
        <p:spPr>
          <a:xfrm>
            <a:off x="441325" y="4164495"/>
            <a:ext cx="10860088" cy="2619481"/>
          </a:xfrm>
          <a:prstGeom prst="rect">
            <a:avLst/>
          </a:prstGeom>
          <a:noFill/>
          <a:ln>
            <a:noFill/>
          </a:ln>
        </p:spPr>
        <p:txBody>
          <a:bodyPr spcFirstLastPara="1" wrap="square" lIns="91425" tIns="45700" rIns="91425" bIns="45700" anchor="t" anchorCtr="0">
            <a:noAutofit/>
          </a:bodyPr>
          <a:lstStyle/>
          <a:p>
            <a:pPr marL="457200" lvl="0" indent="-228600" algn="l" rtl="0">
              <a:lnSpc>
                <a:spcPct val="145454"/>
              </a:lnSpc>
              <a:spcBef>
                <a:spcPts val="0"/>
              </a:spcBef>
              <a:spcAft>
                <a:spcPts val="0"/>
              </a:spcAft>
              <a:buClr>
                <a:schemeClr val="lt1"/>
              </a:buClr>
              <a:buSzPts val="9600"/>
              <a:buNone/>
            </a:pPr>
            <a:r>
              <a:rPr lang="cs-CZ" sz="6600"/>
              <a:t>VIZE – MISE - HODNOTY</a:t>
            </a:r>
            <a:endParaRPr/>
          </a:p>
        </p:txBody>
      </p:sp>
      <p:sp>
        <p:nvSpPr>
          <p:cNvPr id="882" name="Google Shape;882;p5"/>
          <p:cNvSpPr txBox="1">
            <a:spLocks noGrp="1"/>
          </p:cNvSpPr>
          <p:nvPr>
            <p:ph type="body" idx="2"/>
          </p:nvPr>
        </p:nvSpPr>
        <p:spPr>
          <a:xfrm>
            <a:off x="441324" y="508000"/>
            <a:ext cx="2411206" cy="1079357"/>
          </a:xfrm>
          <a:prstGeom prst="rect">
            <a:avLst/>
          </a:prstGeom>
          <a:noFill/>
          <a:ln>
            <a:noFill/>
          </a:ln>
        </p:spPr>
        <p:txBody>
          <a:bodyPr spcFirstLastPara="1" wrap="square" lIns="91425" tIns="45700" rIns="91425" bIns="45700" anchor="t" anchorCtr="0">
            <a:noAutofit/>
          </a:bodyPr>
          <a:lstStyle/>
          <a:p>
            <a:pPr marL="457200" lvl="0" indent="-228600" algn="l" rtl="0">
              <a:lnSpc>
                <a:spcPct val="90000"/>
              </a:lnSpc>
              <a:spcBef>
                <a:spcPts val="1000"/>
              </a:spcBef>
              <a:spcAft>
                <a:spcPts val="0"/>
              </a:spcAft>
              <a:buClr>
                <a:schemeClr val="lt1"/>
              </a:buClr>
              <a:buSzPts val="7000"/>
              <a:buNone/>
            </a:pPr>
            <a:r>
              <a:rPr lang="cs-CZ"/>
              <a:t>01</a:t>
            </a:r>
            <a:endParaRPr/>
          </a:p>
        </p:txBody>
      </p:sp>
      <p:pic>
        <p:nvPicPr>
          <p:cNvPr id="883" name="Google Shape;883;p5" descr="Obsah obrázku text, Písmo, logo&#10;&#10;Popis byl vytvořen automaticky"/>
          <p:cNvPicPr preferRelativeResize="0"/>
          <p:nvPr/>
        </p:nvPicPr>
        <p:blipFill rotWithShape="1">
          <a:blip r:embed="rId3">
            <a:alphaModFix/>
          </a:blip>
          <a:srcRect/>
          <a:stretch/>
        </p:blipFill>
        <p:spPr>
          <a:xfrm>
            <a:off x="7943850" y="338271"/>
            <a:ext cx="4248150" cy="797995"/>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887"/>
        <p:cNvGrpSpPr/>
        <p:nvPr/>
      </p:nvGrpSpPr>
      <p:grpSpPr>
        <a:xfrm>
          <a:off x="0" y="0"/>
          <a:ext cx="0" cy="0"/>
          <a:chOff x="0" y="0"/>
          <a:chExt cx="0" cy="0"/>
        </a:xfrm>
      </p:grpSpPr>
      <p:sp>
        <p:nvSpPr>
          <p:cNvPr id="888" name="Google Shape;888;p6"/>
          <p:cNvSpPr txBox="1"/>
          <p:nvPr/>
        </p:nvSpPr>
        <p:spPr>
          <a:xfrm>
            <a:off x="556985" y="415471"/>
            <a:ext cx="8674750" cy="1587500"/>
          </a:xfrm>
          <a:prstGeom prst="rect">
            <a:avLst/>
          </a:pr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Clr>
                <a:srgbClr val="000000"/>
              </a:buClr>
              <a:buSzPts val="4000"/>
              <a:buFont typeface="Arial"/>
              <a:buNone/>
            </a:pPr>
            <a:r>
              <a:rPr lang="cs-CZ" sz="4000" b="1" i="0" u="none" strike="noStrike" cap="none">
                <a:solidFill>
                  <a:schemeClr val="dk1"/>
                </a:solidFill>
                <a:latin typeface="Helvetica Neue"/>
                <a:ea typeface="Helvetica Neue"/>
                <a:cs typeface="Helvetica Neue"/>
                <a:sym typeface="Helvetica Neue"/>
              </a:rPr>
              <a:t/>
            </a:r>
            <a:br>
              <a:rPr lang="cs-CZ" sz="4000" b="1" i="0" u="none" strike="noStrike" cap="none">
                <a:solidFill>
                  <a:schemeClr val="dk1"/>
                </a:solidFill>
                <a:latin typeface="Helvetica Neue"/>
                <a:ea typeface="Helvetica Neue"/>
                <a:cs typeface="Helvetica Neue"/>
                <a:sym typeface="Helvetica Neue"/>
              </a:rPr>
            </a:br>
            <a:r>
              <a:rPr lang="cs-CZ" sz="4000" b="0" i="0" u="none" strike="noStrike" cap="none">
                <a:solidFill>
                  <a:schemeClr val="dk1"/>
                </a:solidFill>
                <a:latin typeface="Helvetica Neue"/>
                <a:ea typeface="Helvetica Neue"/>
                <a:cs typeface="Helvetica Neue"/>
                <a:sym typeface="Helvetica Neue"/>
              </a:rPr>
              <a:t>NAŠE MISE, VIZE A HODNOTY</a:t>
            </a:r>
            <a:endParaRPr/>
          </a:p>
        </p:txBody>
      </p:sp>
      <p:pic>
        <p:nvPicPr>
          <p:cNvPr id="889" name="Google Shape;889;p6" descr="Obsah obrázku text, Písmo, logo&#10;&#10;Popis byl vytvořen automaticky"/>
          <p:cNvPicPr preferRelativeResize="0"/>
          <p:nvPr/>
        </p:nvPicPr>
        <p:blipFill rotWithShape="1">
          <a:blip r:embed="rId3">
            <a:alphaModFix/>
          </a:blip>
          <a:srcRect/>
          <a:stretch/>
        </p:blipFill>
        <p:spPr>
          <a:xfrm>
            <a:off x="7943850" y="411226"/>
            <a:ext cx="4248150" cy="797995"/>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894"/>
        <p:cNvGrpSpPr/>
        <p:nvPr/>
      </p:nvGrpSpPr>
      <p:grpSpPr>
        <a:xfrm>
          <a:off x="0" y="0"/>
          <a:ext cx="0" cy="0"/>
          <a:chOff x="0" y="0"/>
          <a:chExt cx="0" cy="0"/>
        </a:xfrm>
      </p:grpSpPr>
      <p:sp>
        <p:nvSpPr>
          <p:cNvPr id="895" name="Google Shape;895;p7"/>
          <p:cNvSpPr txBox="1"/>
          <p:nvPr/>
        </p:nvSpPr>
        <p:spPr>
          <a:xfrm>
            <a:off x="903514" y="317501"/>
            <a:ext cx="9612736" cy="564243"/>
          </a:xfrm>
          <a:prstGeom prst="rect">
            <a:avLst/>
          </a:prstGeom>
          <a:solidFill>
            <a:schemeClr val="lt1">
              <a:alpha val="0"/>
            </a:schemeClr>
          </a:solid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Clr>
                <a:srgbClr val="000000"/>
              </a:buClr>
              <a:buSzPts val="2800"/>
              <a:buFont typeface="Arial"/>
              <a:buNone/>
            </a:pPr>
            <a:r>
              <a:rPr lang="cs-CZ" sz="2800" b="1" i="0" u="none" strike="noStrike" cap="none">
                <a:solidFill>
                  <a:schemeClr val="dk1"/>
                </a:solidFill>
                <a:latin typeface="Helvetica Neue"/>
                <a:ea typeface="Helvetica Neue"/>
                <a:cs typeface="Helvetica Neue"/>
                <a:sym typeface="Helvetica Neue"/>
              </a:rPr>
              <a:t>Kunsthalle Praha: Mise</a:t>
            </a:r>
            <a:endParaRPr sz="4000" b="0" i="0" u="none" strike="noStrike" cap="none">
              <a:solidFill>
                <a:schemeClr val="dk1"/>
              </a:solidFill>
              <a:latin typeface="Helvetica Neue"/>
              <a:ea typeface="Helvetica Neue"/>
              <a:cs typeface="Helvetica Neue"/>
              <a:sym typeface="Helvetica Neue"/>
            </a:endParaRPr>
          </a:p>
        </p:txBody>
      </p:sp>
      <p:pic>
        <p:nvPicPr>
          <p:cNvPr id="896" name="Google Shape;896;p7"/>
          <p:cNvPicPr preferRelativeResize="0"/>
          <p:nvPr/>
        </p:nvPicPr>
        <p:blipFill rotWithShape="1">
          <a:blip r:embed="rId3">
            <a:alphaModFix/>
          </a:blip>
          <a:srcRect/>
          <a:stretch/>
        </p:blipFill>
        <p:spPr>
          <a:xfrm>
            <a:off x="9983046" y="6117590"/>
            <a:ext cx="299720" cy="299720"/>
          </a:xfrm>
          <a:prstGeom prst="rect">
            <a:avLst/>
          </a:prstGeom>
          <a:noFill/>
          <a:ln>
            <a:noFill/>
          </a:ln>
        </p:spPr>
      </p:pic>
      <p:sp>
        <p:nvSpPr>
          <p:cNvPr id="897" name="Google Shape;897;p7"/>
          <p:cNvSpPr txBox="1">
            <a:spLocks noGrp="1"/>
          </p:cNvSpPr>
          <p:nvPr>
            <p:ph type="body" idx="1"/>
          </p:nvPr>
        </p:nvSpPr>
        <p:spPr>
          <a:xfrm>
            <a:off x="903514" y="1801907"/>
            <a:ext cx="9229392" cy="4615403"/>
          </a:xfrm>
          <a:prstGeom prst="rect">
            <a:avLst/>
          </a:prstGeom>
          <a:solidFill>
            <a:schemeClr val="lt1">
              <a:alpha val="0"/>
            </a:schemeClr>
          </a:solidFill>
          <a:ln>
            <a:noFill/>
          </a:ln>
        </p:spPr>
        <p:txBody>
          <a:bodyPr spcFirstLastPara="1" wrap="square" lIns="0" tIns="0" rIns="0" bIns="0" anchor="t" anchorCtr="0">
            <a:normAutofit/>
          </a:bodyPr>
          <a:lstStyle/>
          <a:p>
            <a:pPr marL="50700" lvl="0" indent="0" algn="l" rtl="0">
              <a:lnSpc>
                <a:spcPct val="100000"/>
              </a:lnSpc>
              <a:spcBef>
                <a:spcPts val="0"/>
              </a:spcBef>
              <a:spcAft>
                <a:spcPts val="0"/>
              </a:spcAft>
              <a:buSzPts val="2800"/>
              <a:buNone/>
            </a:pPr>
            <a:r>
              <a:rPr lang="cs-CZ" sz="2000"/>
              <a:t>Propojovat českou a mezinárodní uměleckou scénu, inovativním způsobem představovat umění a kulturu 20. a 21. století, a zprostředkovat a umožnit tak co nejširší veřejností zažít a pochopit umění prostřednictvím dynamického programu výstav, vzdělávacích aktivit a společenských setkání.</a:t>
            </a:r>
            <a:endParaRPr sz="2000"/>
          </a:p>
          <a:p>
            <a:pPr marL="50700" lvl="0" indent="0" algn="l" rtl="0">
              <a:lnSpc>
                <a:spcPct val="100000"/>
              </a:lnSpc>
              <a:spcBef>
                <a:spcPts val="0"/>
              </a:spcBef>
              <a:spcAft>
                <a:spcPts val="0"/>
              </a:spcAft>
              <a:buSzPts val="2800"/>
              <a:buNone/>
            </a:pPr>
            <a:endParaRPr sz="2000"/>
          </a:p>
          <a:p>
            <a:pPr marL="50700" lvl="0" indent="0" algn="l" rtl="0">
              <a:lnSpc>
                <a:spcPct val="100000"/>
              </a:lnSpc>
              <a:spcBef>
                <a:spcPts val="0"/>
              </a:spcBef>
              <a:spcAft>
                <a:spcPts val="0"/>
              </a:spcAft>
              <a:buSzPts val="2800"/>
              <a:buNone/>
            </a:pPr>
            <a:endParaRPr sz="2000"/>
          </a:p>
          <a:p>
            <a:pPr marL="50700" lvl="0" indent="0" algn="l" rtl="0">
              <a:lnSpc>
                <a:spcPct val="100000"/>
              </a:lnSpc>
              <a:spcBef>
                <a:spcPts val="0"/>
              </a:spcBef>
              <a:spcAft>
                <a:spcPts val="0"/>
              </a:spcAft>
              <a:buSzPts val="2800"/>
              <a:buNone/>
            </a:pPr>
            <a:endParaRPr sz="2000"/>
          </a:p>
          <a:p>
            <a:pPr marL="50700" lvl="0" indent="0" algn="l" rtl="0">
              <a:lnSpc>
                <a:spcPct val="100000"/>
              </a:lnSpc>
              <a:spcBef>
                <a:spcPts val="0"/>
              </a:spcBef>
              <a:spcAft>
                <a:spcPts val="0"/>
              </a:spcAft>
              <a:buSzPts val="2800"/>
              <a:buNone/>
            </a:pPr>
            <a:endParaRPr sz="2000"/>
          </a:p>
          <a:p>
            <a:pPr marL="50700" lvl="0" indent="0" algn="l" rtl="0">
              <a:lnSpc>
                <a:spcPct val="100000"/>
              </a:lnSpc>
              <a:spcBef>
                <a:spcPts val="0"/>
              </a:spcBef>
              <a:spcAft>
                <a:spcPts val="0"/>
              </a:spcAft>
              <a:buSzPts val="2800"/>
              <a:buNone/>
            </a:pPr>
            <a:endParaRPr sz="2000"/>
          </a:p>
          <a:p>
            <a:pPr marL="50700" lvl="0" indent="0" algn="l" rtl="0">
              <a:lnSpc>
                <a:spcPct val="100000"/>
              </a:lnSpc>
              <a:spcBef>
                <a:spcPts val="0"/>
              </a:spcBef>
              <a:spcAft>
                <a:spcPts val="0"/>
              </a:spcAft>
              <a:buSzPts val="2800"/>
              <a:buNone/>
            </a:pPr>
            <a:endParaRPr sz="2000"/>
          </a:p>
          <a:p>
            <a:pPr marL="266700" lvl="0" indent="-216000" algn="l" rtl="0">
              <a:lnSpc>
                <a:spcPct val="100000"/>
              </a:lnSpc>
              <a:spcBef>
                <a:spcPts val="0"/>
              </a:spcBef>
              <a:spcAft>
                <a:spcPts val="0"/>
              </a:spcAft>
              <a:buSzPts val="2800"/>
              <a:buFont typeface="Arial"/>
              <a:buChar char="•"/>
            </a:pPr>
            <a:r>
              <a:rPr lang="cs-CZ" sz="2000"/>
              <a:t>Nestátní a nezisková organizace</a:t>
            </a:r>
            <a:endParaRPr sz="2000"/>
          </a:p>
        </p:txBody>
      </p:sp>
      <p:pic>
        <p:nvPicPr>
          <p:cNvPr id="898" name="Google Shape;898;p7"/>
          <p:cNvPicPr preferRelativeResize="0"/>
          <p:nvPr/>
        </p:nvPicPr>
        <p:blipFill rotWithShape="1">
          <a:blip r:embed="rId4">
            <a:alphaModFix/>
          </a:blip>
          <a:srcRect/>
          <a:stretch/>
        </p:blipFill>
        <p:spPr>
          <a:xfrm>
            <a:off x="6085496" y="3429001"/>
            <a:ext cx="4047411" cy="3029937"/>
          </a:xfrm>
          <a:prstGeom prst="rect">
            <a:avLst/>
          </a:prstGeom>
          <a:noFill/>
          <a:ln>
            <a:noFill/>
          </a:ln>
        </p:spPr>
      </p:pic>
      <p:pic>
        <p:nvPicPr>
          <p:cNvPr id="899" name="Google Shape;899;p7" descr="Obsah obrázku text, Písmo, logo&#10;&#10;Popis byl vytvořen automaticky"/>
          <p:cNvPicPr preferRelativeResize="0"/>
          <p:nvPr/>
        </p:nvPicPr>
        <p:blipFill rotWithShape="1">
          <a:blip r:embed="rId5">
            <a:alphaModFix/>
          </a:blip>
          <a:srcRect/>
          <a:stretch/>
        </p:blipFill>
        <p:spPr>
          <a:xfrm>
            <a:off x="7943850" y="411226"/>
            <a:ext cx="4248150" cy="797995"/>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904"/>
        <p:cNvGrpSpPr/>
        <p:nvPr/>
      </p:nvGrpSpPr>
      <p:grpSpPr>
        <a:xfrm>
          <a:off x="0" y="0"/>
          <a:ext cx="0" cy="0"/>
          <a:chOff x="0" y="0"/>
          <a:chExt cx="0" cy="0"/>
        </a:xfrm>
      </p:grpSpPr>
      <p:sp>
        <p:nvSpPr>
          <p:cNvPr id="905" name="Google Shape;905;p8"/>
          <p:cNvSpPr txBox="1"/>
          <p:nvPr/>
        </p:nvSpPr>
        <p:spPr>
          <a:xfrm>
            <a:off x="1841500" y="317501"/>
            <a:ext cx="8674750" cy="564243"/>
          </a:xfrm>
          <a:prstGeom prst="rect">
            <a:avLst/>
          </a:prstGeom>
          <a:solidFill>
            <a:schemeClr val="lt1">
              <a:alpha val="0"/>
            </a:schemeClr>
          </a:solid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Clr>
                <a:srgbClr val="000000"/>
              </a:buClr>
              <a:buSzPts val="2800"/>
              <a:buFont typeface="Arial"/>
              <a:buNone/>
            </a:pPr>
            <a:r>
              <a:rPr lang="cs-CZ" sz="2800" b="1" i="0" u="none" strike="noStrike" cap="none">
                <a:solidFill>
                  <a:schemeClr val="dk1"/>
                </a:solidFill>
                <a:latin typeface="Helvetica Neue"/>
                <a:ea typeface="Helvetica Neue"/>
                <a:cs typeface="Helvetica Neue"/>
                <a:sym typeface="Helvetica Neue"/>
              </a:rPr>
              <a:t>Kunsthalle Praha: Vize</a:t>
            </a:r>
            <a:endParaRPr sz="4000" b="0" i="0" u="none" strike="noStrike" cap="none">
              <a:solidFill>
                <a:schemeClr val="dk1"/>
              </a:solidFill>
              <a:latin typeface="Helvetica Neue"/>
              <a:ea typeface="Helvetica Neue"/>
              <a:cs typeface="Helvetica Neue"/>
              <a:sym typeface="Helvetica Neue"/>
            </a:endParaRPr>
          </a:p>
        </p:txBody>
      </p:sp>
      <p:sp>
        <p:nvSpPr>
          <p:cNvPr id="906" name="Google Shape;906;p8"/>
          <p:cNvSpPr txBox="1">
            <a:spLocks noGrp="1"/>
          </p:cNvSpPr>
          <p:nvPr>
            <p:ph type="body" idx="1"/>
          </p:nvPr>
        </p:nvSpPr>
        <p:spPr>
          <a:xfrm>
            <a:off x="1792236" y="2370460"/>
            <a:ext cx="8724014" cy="2607684"/>
          </a:xfrm>
          <a:prstGeom prst="rect">
            <a:avLst/>
          </a:prstGeom>
          <a:solidFill>
            <a:schemeClr val="lt1">
              <a:alpha val="0"/>
            </a:schemeClr>
          </a:solidFill>
          <a:ln>
            <a:noFill/>
          </a:ln>
        </p:spPr>
        <p:txBody>
          <a:bodyPr spcFirstLastPara="1" wrap="square" lIns="0" tIns="0" rIns="0" bIns="0" anchor="t" anchorCtr="0">
            <a:normAutofit lnSpcReduction="10000"/>
          </a:bodyPr>
          <a:lstStyle/>
          <a:p>
            <a:pPr marL="266700" lvl="0" indent="-216000" algn="l" rtl="0">
              <a:lnSpc>
                <a:spcPct val="100000"/>
              </a:lnSpc>
              <a:spcBef>
                <a:spcPts val="0"/>
              </a:spcBef>
              <a:spcAft>
                <a:spcPts val="0"/>
              </a:spcAft>
              <a:buSzPts val="2800"/>
              <a:buFont typeface="Arial"/>
              <a:buChar char="•"/>
            </a:pPr>
            <a:r>
              <a:rPr lang="cs-CZ" sz="2000"/>
              <a:t>Být přátelským, otevřeným a mezinárodním místem, které prostřednictvím umění propojuje jak milovníky a odborníky umění, tak ty, kteří jsou teprve na začátku objevování umění</a:t>
            </a:r>
            <a:br>
              <a:rPr lang="cs-CZ" sz="2000"/>
            </a:br>
            <a:endParaRPr sz="2000"/>
          </a:p>
          <a:p>
            <a:pPr marL="266700" lvl="0" indent="-216000" algn="l" rtl="0">
              <a:lnSpc>
                <a:spcPct val="100000"/>
              </a:lnSpc>
              <a:spcBef>
                <a:spcPts val="0"/>
              </a:spcBef>
              <a:spcAft>
                <a:spcPts val="0"/>
              </a:spcAft>
              <a:buSzPts val="2800"/>
              <a:buFont typeface="Arial"/>
              <a:buChar char="•"/>
            </a:pPr>
            <a:r>
              <a:rPr lang="cs-CZ" sz="2000"/>
              <a:t>Místo, které  kultivuje vzájemné lidské propojování se, kreativitu, vzdělávání, odpočinek a zábavu</a:t>
            </a:r>
            <a:endParaRPr sz="2000"/>
          </a:p>
          <a:p>
            <a:pPr marL="266700" lvl="0" indent="-38199" algn="l" rtl="0">
              <a:lnSpc>
                <a:spcPct val="100000"/>
              </a:lnSpc>
              <a:spcBef>
                <a:spcPts val="0"/>
              </a:spcBef>
              <a:spcAft>
                <a:spcPts val="0"/>
              </a:spcAft>
              <a:buSzPts val="2800"/>
              <a:buFont typeface="Arial"/>
              <a:buNone/>
            </a:pPr>
            <a:endParaRPr sz="2000"/>
          </a:p>
          <a:p>
            <a:pPr marL="266700" lvl="0" indent="-216000" algn="l" rtl="0">
              <a:lnSpc>
                <a:spcPct val="100000"/>
              </a:lnSpc>
              <a:spcBef>
                <a:spcPts val="0"/>
              </a:spcBef>
              <a:spcAft>
                <a:spcPts val="0"/>
              </a:spcAft>
              <a:buSzPts val="2800"/>
              <a:buFont typeface="Arial"/>
              <a:buChar char="•"/>
            </a:pPr>
            <a:r>
              <a:rPr lang="cs-CZ" sz="2000"/>
              <a:t>Být fórem pro veřejnou diskusi a nezávislou platformou, která  přispívá k dynamice současné pražského kulturního prostředí se světem</a:t>
            </a:r>
            <a:endParaRPr sz="2000"/>
          </a:p>
        </p:txBody>
      </p:sp>
      <p:pic>
        <p:nvPicPr>
          <p:cNvPr id="907" name="Google Shape;907;p8" descr="Obsah obrázku text, Písmo, logo&#10;&#10;Popis byl vytvořen automaticky"/>
          <p:cNvPicPr preferRelativeResize="0"/>
          <p:nvPr/>
        </p:nvPicPr>
        <p:blipFill rotWithShape="1">
          <a:blip r:embed="rId3">
            <a:alphaModFix/>
          </a:blip>
          <a:srcRect/>
          <a:stretch/>
        </p:blipFill>
        <p:spPr>
          <a:xfrm>
            <a:off x="7943850" y="411226"/>
            <a:ext cx="4248150" cy="797995"/>
          </a:xfrm>
          <a:prstGeom prst="rect">
            <a:avLst/>
          </a:prstGeom>
          <a:noFill/>
          <a:ln>
            <a:noFill/>
          </a:ln>
        </p:spPr>
      </p:pic>
    </p:spTree>
  </p:cSld>
  <p:clrMapOvr>
    <a:masterClrMapping/>
  </p:clrMapOvr>
</p:sld>
</file>

<file path=ppt/theme/theme1.xml><?xml version="1.0" encoding="utf-8"?>
<a:theme xmlns:a="http://schemas.openxmlformats.org/drawingml/2006/main" name="Motiv Office">
  <a:themeElements>
    <a:clrScheme name="JTI Employer Brand">
      <a:dk1>
        <a:srgbClr val="000000"/>
      </a:dk1>
      <a:lt1>
        <a:srgbClr val="FFFFFF"/>
      </a:lt1>
      <a:dk2>
        <a:srgbClr val="44546A"/>
      </a:dk2>
      <a:lt2>
        <a:srgbClr val="E7E6E6"/>
      </a:lt2>
      <a:accent1>
        <a:srgbClr val="EAAA00"/>
      </a:accent1>
      <a:accent2>
        <a:srgbClr val="E03C30"/>
      </a:accent2>
      <a:accent3>
        <a:srgbClr val="E782A9"/>
      </a:accent3>
      <a:accent4>
        <a:srgbClr val="8030A7"/>
      </a:accent4>
      <a:accent5>
        <a:srgbClr val="407EC9"/>
      </a:accent5>
      <a:accent6>
        <a:srgbClr val="00B2A9"/>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3545</Words>
  <Application>Microsoft Office PowerPoint</Application>
  <PresentationFormat>Širokoúhlá obrazovka</PresentationFormat>
  <Paragraphs>590</Paragraphs>
  <Slides>56</Slides>
  <Notes>56</Notes>
  <HiddenSlides>1</HiddenSlides>
  <MMClips>0</MMClips>
  <ScaleCrop>false</ScaleCrop>
  <HeadingPairs>
    <vt:vector size="6" baseType="variant">
      <vt:variant>
        <vt:lpstr>Použitá písma</vt:lpstr>
      </vt:variant>
      <vt:variant>
        <vt:i4>9</vt:i4>
      </vt:variant>
      <vt:variant>
        <vt:lpstr>Motiv</vt:lpstr>
      </vt:variant>
      <vt:variant>
        <vt:i4>1</vt:i4>
      </vt:variant>
      <vt:variant>
        <vt:lpstr>Nadpisy snímků</vt:lpstr>
      </vt:variant>
      <vt:variant>
        <vt:i4>56</vt:i4>
      </vt:variant>
    </vt:vector>
  </HeadingPairs>
  <TitlesOfParts>
    <vt:vector size="66" baseType="lpstr">
      <vt:lpstr>Arial</vt:lpstr>
      <vt:lpstr>Calibri</vt:lpstr>
      <vt:lpstr>Courier New</vt:lpstr>
      <vt:lpstr>Helvetica Neue</vt:lpstr>
      <vt:lpstr>Montserrat</vt:lpstr>
      <vt:lpstr>Noto Sans Symbols</vt:lpstr>
      <vt:lpstr>Open Sans</vt:lpstr>
      <vt:lpstr>Questrial</vt:lpstr>
      <vt:lpstr>Verdana</vt:lpstr>
      <vt:lpstr>Motiv Office</vt:lpstr>
      <vt:lpstr>Prezentace aplikace PowerPoint</vt:lpstr>
      <vt:lpstr>Prezentace aplikace PowerPoint</vt:lpstr>
      <vt:lpstr>Dagmar Klimtová a</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Prezentace aplikace PowerPoint</dc:title>
  <dc:creator>Daniek Sopar</dc:creator>
  <cp:lastModifiedBy>Marie Dohnalová</cp:lastModifiedBy>
  <cp:revision>1</cp:revision>
  <dcterms:created xsi:type="dcterms:W3CDTF">2022-01-03T13:41:33Z</dcterms:created>
  <dcterms:modified xsi:type="dcterms:W3CDTF">2024-03-26T11:45:17Z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0x0101007601F75BE878F04CA053AF22801E92FE</vt:lpwstr>
  </property>
</Properties>
</file>