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B5D94-8182-E286-C33C-617A3FCC8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4A5AA-352E-306E-4472-CB4060964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D7F68-B395-8236-474D-A86092BD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FC722-7AE8-551C-6106-63B15A52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A5C2B-C752-8FBE-A8A0-55F1ABD1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2277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E3C5F-D3F9-322B-D944-CAE2625A8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25712-B89A-8DEF-9F90-299AFC915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E0F04-0D0D-7F16-8785-EE23726B3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ED0C8-A543-7715-0EB4-19D6D9CE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A97D5-9BAF-6447-4BF1-8F22ECCF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01601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8F78F4-34E8-B319-76E9-6C049627C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AC03F-9C85-701F-C515-8DAC69476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77E03-705F-0ECE-4E90-F069FE1AE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64F7C-2EE6-AE93-F4CA-EFEB72E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33642-FCE1-8535-583F-0AF92ADB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60178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6C76-AC52-CEEA-BE56-EBB5015A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F8A7-F061-355B-29D7-DED8CB42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1C36D-42C2-6BF0-0BC7-0BB4C99CA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E5AF0-7F4B-5A54-2A89-90FFEC6E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0226C-747C-062E-C56F-4ED22ED1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172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7282-B442-6BE0-E3B1-702BDC55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83CB1-34F4-78E7-D860-BA7095B06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7B12E-5D4B-2FA0-602D-CCF21B8F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98239-049D-61FD-0EEF-0B166EA9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E84E2-8B83-98CA-6D55-25EB1092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7561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20AFE-1354-80F5-6CA5-064F9ED50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F179A-0E29-B8D6-E1BB-DBF2BA91F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A8DF8-69D1-C443-8D74-31B945712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82507-4906-A13D-7253-8B36EEDE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39D7E-84E9-0788-85E6-0A9D903C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1C3C2-F594-D92C-E11C-4D2D3929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7189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AF4E-0AB4-3E22-E2B1-41129C713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92FA3-3848-1621-714C-04953BB17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E5133-2C36-0FA6-F292-5F0615052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2D2F0-37D3-01D2-2EDD-F38016B31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03D53-73A7-EF55-53DC-6EE517391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A4AFE0-A531-5FF0-B95D-964F7BDE8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1D66E6-FE53-86BF-90B8-35250260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3DD5F-4BA3-6734-165B-8F8BC160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39879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9D0E2-CFC9-E272-FBC1-5C6304C9A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3FF91D-522E-1871-EE5B-F5F26AF70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091C7-83EC-21E0-349A-B8596732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A745D8-4670-9B1E-1A22-95677B5D5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0615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AFF19-C150-3244-B339-698A3F4E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DCDEB3-E343-135F-D3E5-1BBDF9C4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F69BB-CDEF-95A8-DE73-2812AD536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7223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2310-30B6-B292-8793-45F78447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E776F-9DF0-59B4-805F-E8168FDC8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47DA3-9076-099B-A9F4-FD5889148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9174B-C2AB-67F7-311D-424543C5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255AC-C167-A978-5CDF-42B01949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5C949-20EB-0900-5A33-7C225613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834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1FE1-6523-EE63-967B-C9A6C1ED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9F30D-CA22-08E4-15C1-6DF47B175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E31E1-C13E-9429-7DF6-CDCC48D2C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B4A3D-756E-D79C-ACFB-A2F01643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0B585-2CF5-B4EE-5E40-DD5AF870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74955-2E64-E1C3-87B9-99E026DC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9035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309334-463B-7ED1-4E46-A4619A262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75E51-1584-8A28-2C7B-9F2F2A1FF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09559-29DE-F0E4-302A-C1D172ABA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98CAE-8F44-934B-8EA1-A98B8F090ED8}" type="datetimeFigureOut">
              <a:rPr lang="en-CZ" smtClean="0"/>
              <a:t>01.01.2023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1E077-77C6-E30D-A566-141487097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59CE-41F4-1252-052E-4A6C6E14A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E8ACA-EEEE-EC48-96B7-FBF4184C424F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6784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2CFC-B4B2-23A9-7775-1D4684A95C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Z" dirty="0"/>
              <a:t>AJ3 – week 12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EFC9C-4A4B-8230-058C-3440DFFB1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07269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8E208-70A7-3086-233E-1613F0C0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A. Revision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B1D40-FA21-FD6E-93BC-16AAE7B5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Z" dirty="0"/>
              <a:t>Look at the word which is filled in. Fill in the rest of the words. </a:t>
            </a:r>
          </a:p>
          <a:p>
            <a:r>
              <a:rPr lang="en-CZ" dirty="0"/>
              <a:t>If you get lost, use text on page 44 of your book…</a:t>
            </a:r>
          </a:p>
          <a:p>
            <a:endParaRPr lang="en-CZ" dirty="0"/>
          </a:p>
          <a:p>
            <a:r>
              <a:rPr lang="en-CZ" dirty="0"/>
              <a:t>NOUN: success			OPPOSITE NOUN: ____________</a:t>
            </a:r>
          </a:p>
          <a:p>
            <a:r>
              <a:rPr lang="en-CZ" dirty="0"/>
              <a:t>ADJECTIVE: _________		OPPOSITE ADJECTIVE: ____________</a:t>
            </a:r>
          </a:p>
          <a:p>
            <a:r>
              <a:rPr lang="en-CZ" dirty="0"/>
              <a:t>VERB: _________		OPPOSITE VERB: _________</a:t>
            </a:r>
          </a:p>
          <a:p>
            <a:endParaRPr lang="en-CZ" dirty="0"/>
          </a:p>
          <a:p>
            <a:r>
              <a:rPr lang="en-CZ" dirty="0"/>
              <a:t>Use the words above and give six sentences as an example – use true sentences. Each sentence should have at least 10 words.</a:t>
            </a:r>
          </a:p>
        </p:txBody>
      </p:sp>
    </p:spTree>
    <p:extLst>
      <p:ext uri="{BB962C8B-B14F-4D97-AF65-F5344CB8AC3E}">
        <p14:creationId xmlns:p14="http://schemas.microsoft.com/office/powerpoint/2010/main" val="39016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E2806-6807-8C9A-96D9-305B121C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B. Reading and grammar -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9C776-269B-DEC2-B304-49A3C37F8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Work with text on page 46. Sum up each text in about 20 words. </a:t>
            </a:r>
          </a:p>
          <a:p>
            <a:r>
              <a:rPr lang="en-CZ" dirty="0"/>
              <a:t>Work on page 116/ 3C. Do exercise a).</a:t>
            </a:r>
          </a:p>
          <a:p>
            <a:r>
              <a:rPr lang="en-CZ" dirty="0"/>
              <a:t>Work on page 45/ 3 and use the chart – from a dialogue - imagine you are talking to a person you have just met – play BOTH roles – the one of a person asking and the person answering. </a:t>
            </a:r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3659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9727E-8227-AA32-E8E2-DAF6C24E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C. New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CB9-4C85-BC06-5D18-42593E638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Work on page 46. </a:t>
            </a:r>
          </a:p>
          <a:p>
            <a:r>
              <a:rPr lang="en-CZ" dirty="0"/>
              <a:t>Do exercises a-d. </a:t>
            </a:r>
          </a:p>
          <a:p>
            <a:r>
              <a:rPr lang="en-CZ" dirty="0"/>
              <a:t>If you get lost, prepare questions and ask them on Friday. </a:t>
            </a:r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7440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9D2F-C61A-47EA-E290-40F58F9D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D. Phrasal verbs and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40497-C3C2-E732-8771-304C8C295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Match the phrasal verbs and their meaning in 46/ 5a)</a:t>
            </a:r>
          </a:p>
          <a:p>
            <a:r>
              <a:rPr lang="en-CZ" dirty="0"/>
              <a:t>Read the listening and do exercises 46/ 5b-c).</a:t>
            </a:r>
          </a:p>
          <a:p>
            <a:r>
              <a:rPr lang="en-CZ"/>
              <a:t>Give TWO example sentences for each of the new phrasal verbs.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95401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233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AJ3 – week 12 </vt:lpstr>
      <vt:lpstr>A. Revision </vt:lpstr>
      <vt:lpstr>B. Reading and grammar - revision</vt:lpstr>
      <vt:lpstr>C. New vocabulary</vt:lpstr>
      <vt:lpstr>D. Phrasal verbs and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AJ3 – week 12 </dc:title>
  <dc:creator>Hana Hejlová</dc:creator>
  <cp:lastModifiedBy>Hana Hejlová</cp:lastModifiedBy>
  <cp:revision>1</cp:revision>
  <dcterms:created xsi:type="dcterms:W3CDTF">2023-01-01T16:42:18Z</dcterms:created>
  <dcterms:modified xsi:type="dcterms:W3CDTF">2023-01-01T16:56:21Z</dcterms:modified>
</cp:coreProperties>
</file>