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slideLayouts/slideLayout14.xml" ContentType="application/vnd.openxmlformats-officedocument.presentationml.slideLayout+xml"/>
  <Override PartName="/ppt/theme/theme5.xml" ContentType="application/vnd.openxmlformats-officedocument.theme+xml"/>
  <Override PartName="/ppt/slideLayouts/slideLayout15.xml" ContentType="application/vnd.openxmlformats-officedocument.presentationml.slideLayout+xml"/>
  <Override PartName="/ppt/theme/theme6.xml" ContentType="application/vnd.openxmlformats-officedocument.theme+xml"/>
  <Override PartName="/ppt/slideLayouts/slideLayout16.xml" ContentType="application/vnd.openxmlformats-officedocument.presentationml.slideLayout+xml"/>
  <Override PartName="/ppt/theme/theme7.xml" ContentType="application/vnd.openxmlformats-officedocument.theme+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0.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11.xml" ContentType="application/vnd.openxmlformats-officedocument.theme+xml"/>
  <Override PartName="/ppt/slideLayouts/slideLayout23.xml" ContentType="application/vnd.openxmlformats-officedocument.presentationml.slideLayout+xml"/>
  <Override PartName="/ppt/theme/theme12.xml" ContentType="application/vnd.openxmlformats-officedocument.theme+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14.xml" ContentType="application/vnd.openxmlformats-officedocument.theme+xml"/>
  <Override PartName="/ppt/slideLayouts/slideLayout28.xml" ContentType="application/vnd.openxmlformats-officedocument.presentationml.slideLayout+xml"/>
  <Override PartName="/ppt/theme/theme1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16.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17.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8.xml" ContentType="application/vnd.openxmlformats-officedocument.theme+xml"/>
  <Override PartName="/ppt/slideLayouts/slideLayout48.xml" ContentType="application/vnd.openxmlformats-officedocument.presentationml.slideLayout+xml"/>
  <Override PartName="/ppt/theme/theme19.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0.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1.xml" ContentType="application/vnd.openxmlformats-officedocument.theme+xml"/>
  <Override PartName="/ppt/slideLayouts/slideLayout55.xml" ContentType="application/vnd.openxmlformats-officedocument.presentationml.slideLayout+xml"/>
  <Override PartName="/ppt/theme/theme2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23.xml" ContentType="application/vnd.openxmlformats-officedocument.theme+xml"/>
  <Override PartName="/ppt/slideLayouts/slideLayout60.xml" ContentType="application/vnd.openxmlformats-officedocument.presentationml.slideLayout+xml"/>
  <Override PartName="/ppt/theme/theme24.xml" ContentType="application/vnd.openxmlformats-officedocument.theme+xml"/>
  <Override PartName="/ppt/slideLayouts/slideLayout61.xml" ContentType="application/vnd.openxmlformats-officedocument.presentationml.slideLayout+xml"/>
  <Override PartName="/ppt/theme/theme25.xml" ContentType="application/vnd.openxmlformats-officedocument.theme+xml"/>
  <Override PartName="/ppt/slideLayouts/slideLayout62.xml" ContentType="application/vnd.openxmlformats-officedocument.presentationml.slideLayout+xml"/>
  <Override PartName="/ppt/theme/theme26.xml" ContentType="application/vnd.openxmlformats-officedocument.theme+xml"/>
  <Override PartName="/ppt/slideLayouts/slideLayout63.xml" ContentType="application/vnd.openxmlformats-officedocument.presentationml.slideLayout+xml"/>
  <Override PartName="/ppt/theme/theme27.xml" ContentType="application/vnd.openxmlformats-officedocument.theme+xml"/>
  <Override PartName="/ppt/slideLayouts/slideLayout64.xml" ContentType="application/vnd.openxmlformats-officedocument.presentationml.slideLayout+xml"/>
  <Override PartName="/ppt/theme/theme2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9.xml" ContentType="application/vnd.openxmlformats-officedocument.theme+xml"/>
  <Override PartName="/ppt/slideLayouts/slideLayout78.xml" ContentType="application/vnd.openxmlformats-officedocument.presentationml.slideLayout+xml"/>
  <Override PartName="/ppt/theme/theme30.xml" ContentType="application/vnd.openxmlformats-officedocument.theme+xml"/>
  <Override PartName="/ppt/slideLayouts/slideLayout79.xml" ContentType="application/vnd.openxmlformats-officedocument.presentationml.slideLayout+xml"/>
  <Override PartName="/ppt/theme/theme31.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32.xml" ContentType="application/vnd.openxmlformats-officedocument.theme+xml"/>
  <Override PartName="/ppt/slideLayouts/slideLayout82.xml" ContentType="application/vnd.openxmlformats-officedocument.presentationml.slideLayout+xml"/>
  <Override PartName="/ppt/theme/theme33.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34.xml" ContentType="application/vnd.openxmlformats-officedocument.theme+xml"/>
  <Override PartName="/ppt/theme/theme3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81" r:id="rId1"/>
    <p:sldMasterId id="2147493479" r:id="rId2"/>
    <p:sldMasterId id="2147493495" r:id="rId3"/>
    <p:sldMasterId id="2147493477" r:id="rId4"/>
    <p:sldMasterId id="2147493475" r:id="rId5"/>
    <p:sldMasterId id="2147493463" r:id="rId6"/>
    <p:sldMasterId id="2147493459" r:id="rId7"/>
    <p:sldMasterId id="2147493483" r:id="rId8"/>
    <p:sldMasterId id="2147493457" r:id="rId9"/>
    <p:sldMasterId id="2147493503" r:id="rId10"/>
    <p:sldMasterId id="2147493521" r:id="rId11"/>
    <p:sldMasterId id="2147493524" r:id="rId12"/>
    <p:sldMasterId id="2147493526" r:id="rId13"/>
    <p:sldMasterId id="2147493529" r:id="rId14"/>
    <p:sldMasterId id="2147493535" r:id="rId15"/>
    <p:sldMasterId id="2147493537" r:id="rId16"/>
    <p:sldMasterId id="2147493554" r:id="rId17"/>
    <p:sldMasterId id="2147493574" r:id="rId18"/>
    <p:sldMasterId id="2147493580" r:id="rId19"/>
    <p:sldMasterId id="2147493585" r:id="rId20"/>
    <p:sldMasterId id="2147493591" r:id="rId21"/>
    <p:sldMasterId id="2147493595" r:id="rId22"/>
    <p:sldMasterId id="2147493597" r:id="rId23"/>
    <p:sldMasterId id="2147493603" r:id="rId24"/>
    <p:sldMasterId id="2147493606" r:id="rId25"/>
    <p:sldMasterId id="2147493761" r:id="rId26"/>
    <p:sldMasterId id="2147493764" r:id="rId27"/>
    <p:sldMasterId id="2147493783" r:id="rId28"/>
    <p:sldMasterId id="2147493785" r:id="rId29"/>
    <p:sldMasterId id="2147493800" r:id="rId30"/>
    <p:sldMasterId id="2147493814" r:id="rId31"/>
    <p:sldMasterId id="2147493816" r:id="rId32"/>
    <p:sldMasterId id="2147493820" r:id="rId33"/>
    <p:sldMasterId id="2147493822" r:id="rId34"/>
  </p:sldMasterIdLst>
  <p:notesMasterIdLst>
    <p:notesMasterId r:id="rId59"/>
  </p:notesMasterIdLst>
  <p:sldIdLst>
    <p:sldId id="2147327772" r:id="rId35"/>
    <p:sldId id="2128751913" r:id="rId36"/>
    <p:sldId id="2147377872" r:id="rId37"/>
    <p:sldId id="2147327774" r:id="rId38"/>
    <p:sldId id="2147474942" r:id="rId39"/>
    <p:sldId id="2147474923" r:id="rId40"/>
    <p:sldId id="2147474945" r:id="rId41"/>
    <p:sldId id="2147474944" r:id="rId42"/>
    <p:sldId id="3840" r:id="rId43"/>
    <p:sldId id="2147327775" r:id="rId44"/>
    <p:sldId id="259" r:id="rId45"/>
    <p:sldId id="258" r:id="rId46"/>
    <p:sldId id="2147327783" r:id="rId47"/>
    <p:sldId id="2147327779" r:id="rId48"/>
    <p:sldId id="2147327784" r:id="rId49"/>
    <p:sldId id="415" r:id="rId50"/>
    <p:sldId id="2147327776" r:id="rId51"/>
    <p:sldId id="2147327782" r:id="rId52"/>
    <p:sldId id="2147327777" r:id="rId53"/>
    <p:sldId id="263" r:id="rId54"/>
    <p:sldId id="264" r:id="rId55"/>
    <p:sldId id="2147474946" r:id="rId56"/>
    <p:sldId id="2147327780" r:id="rId57"/>
    <p:sldId id="2147327781" r:id="rId5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agious Background" id="{7F2DD79D-259A-BB49-AA67-7EC0F2653FE4}">
          <p14:sldIdLst>
            <p14:sldId id="2147327772"/>
            <p14:sldId id="2128751913"/>
            <p14:sldId id="2147377872"/>
            <p14:sldId id="2147327774"/>
            <p14:sldId id="2147474942"/>
            <p14:sldId id="2147474923"/>
            <p14:sldId id="2147474945"/>
            <p14:sldId id="2147474944"/>
            <p14:sldId id="3840"/>
            <p14:sldId id="2147327775"/>
            <p14:sldId id="259"/>
            <p14:sldId id="258"/>
            <p14:sldId id="2147327783"/>
            <p14:sldId id="2147327779"/>
            <p14:sldId id="2147327784"/>
            <p14:sldId id="415"/>
            <p14:sldId id="2147327776"/>
            <p14:sldId id="2147327782"/>
            <p14:sldId id="2147327777"/>
            <p14:sldId id="263"/>
            <p14:sldId id="264"/>
            <p14:sldId id="2147474946"/>
            <p14:sldId id="2147327780"/>
            <p14:sldId id="2147327781"/>
          </p14:sldIdLst>
        </p14:section>
      </p14:sectionLst>
    </p:ext>
    <p:ext uri="{EFAFB233-063F-42B5-8137-9DF3F51BA10A}">
      <p15:sldGuideLst xmlns:p15="http://schemas.microsoft.com/office/powerpoint/2012/main">
        <p15:guide id="4" pos="1565" userDrawn="1">
          <p15:clr>
            <a:srgbClr val="A4A3A4"/>
          </p15:clr>
        </p15:guide>
        <p15:guide id="5" orient="horz" pos="2300" userDrawn="1">
          <p15:clr>
            <a:srgbClr val="A4A3A4"/>
          </p15:clr>
        </p15:guide>
        <p15:guide id="6" orient="horz" pos="531" userDrawn="1">
          <p15:clr>
            <a:srgbClr val="A4A3A4"/>
          </p15:clr>
        </p15:guide>
        <p15:guide id="7" orient="horz" pos="1076" userDrawn="1">
          <p15:clr>
            <a:srgbClr val="A4A3A4"/>
          </p15:clr>
        </p15:guide>
        <p15:guide id="9" orient="horz" pos="1983" userDrawn="1">
          <p15:clr>
            <a:srgbClr val="A4A3A4"/>
          </p15:clr>
        </p15:guide>
        <p15:guide id="11" pos="4195"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96"/>
    <a:srgbClr val="FA009B"/>
    <a:srgbClr val="000000"/>
    <a:srgbClr val="75D0CA"/>
    <a:srgbClr val="404040"/>
    <a:srgbClr val="EC008C"/>
    <a:srgbClr val="015FAF"/>
    <a:srgbClr val="6ACC41"/>
    <a:srgbClr val="D8D6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121"/>
    <p:restoredTop sz="91160" autoAdjust="0"/>
  </p:normalViewPr>
  <p:slideViewPr>
    <p:cSldViewPr snapToObjects="1" showGuides="1">
      <p:cViewPr>
        <p:scale>
          <a:sx n="83" d="100"/>
          <a:sy n="83" d="100"/>
        </p:scale>
        <p:origin x="1664" y="552"/>
      </p:cViewPr>
      <p:guideLst>
        <p:guide pos="1565"/>
        <p:guide orient="horz" pos="2300"/>
        <p:guide orient="horz" pos="531"/>
        <p:guide orient="horz" pos="1076"/>
        <p:guide orient="horz" pos="1983"/>
        <p:guide pos="4195"/>
      </p:guideLst>
    </p:cSldViewPr>
  </p:slideViewPr>
  <p:notesTextViewPr>
    <p:cViewPr>
      <p:scale>
        <a:sx n="120" d="100"/>
        <a:sy n="120" d="100"/>
      </p:scale>
      <p:origin x="0" y="0"/>
    </p:cViewPr>
  </p:notesTextViewPr>
  <p:sorterViewPr>
    <p:cViewPr varScale="1">
      <p:scale>
        <a:sx n="59" d="100"/>
        <a:sy n="59" d="100"/>
      </p:scale>
      <p:origin x="0" y="0"/>
    </p:cViewPr>
  </p:sorterViewPr>
  <p:notesViewPr>
    <p:cSldViewPr snapToObjects="1">
      <p:cViewPr>
        <p:scale>
          <a:sx n="171" d="100"/>
          <a:sy n="171" d="100"/>
        </p:scale>
        <p:origin x="2072" y="-33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5.xml"/><Relationship Id="rId21" Type="http://schemas.openxmlformats.org/officeDocument/2006/relationships/slideMaster" Target="slideMasters/slideMaster21.xml"/><Relationship Id="rId34" Type="http://schemas.openxmlformats.org/officeDocument/2006/relationships/slideMaster" Target="slideMasters/slideMaster34.xml"/><Relationship Id="rId42" Type="http://schemas.openxmlformats.org/officeDocument/2006/relationships/slide" Target="slides/slide8.xml"/><Relationship Id="rId47" Type="http://schemas.openxmlformats.org/officeDocument/2006/relationships/slide" Target="slides/slide13.xml"/><Relationship Id="rId50" Type="http://schemas.openxmlformats.org/officeDocument/2006/relationships/slide" Target="slides/slide16.xml"/><Relationship Id="rId55" Type="http://schemas.openxmlformats.org/officeDocument/2006/relationships/slide" Target="slides/slide21.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3.xml"/><Relationship Id="rId40" Type="http://schemas.openxmlformats.org/officeDocument/2006/relationships/slide" Target="slides/slide6.xml"/><Relationship Id="rId45" Type="http://schemas.openxmlformats.org/officeDocument/2006/relationships/slide" Target="slides/slide11.xml"/><Relationship Id="rId53" Type="http://schemas.openxmlformats.org/officeDocument/2006/relationships/slide" Target="slides/slide19.xml"/><Relationship Id="rId58" Type="http://schemas.openxmlformats.org/officeDocument/2006/relationships/slide" Target="slides/slide24.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1.xml"/><Relationship Id="rId43" Type="http://schemas.openxmlformats.org/officeDocument/2006/relationships/slide" Target="slides/slide9.xml"/><Relationship Id="rId48" Type="http://schemas.openxmlformats.org/officeDocument/2006/relationships/slide" Target="slides/slide14.xml"/><Relationship Id="rId56" Type="http://schemas.openxmlformats.org/officeDocument/2006/relationships/slide" Target="slides/slide22.xml"/><Relationship Id="rId8" Type="http://schemas.openxmlformats.org/officeDocument/2006/relationships/slideMaster" Target="slideMasters/slideMaster8.xml"/><Relationship Id="rId51" Type="http://schemas.openxmlformats.org/officeDocument/2006/relationships/slide" Target="slides/slide1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4.xml"/><Relationship Id="rId46" Type="http://schemas.openxmlformats.org/officeDocument/2006/relationships/slide" Target="slides/slide12.xml"/><Relationship Id="rId59" Type="http://schemas.openxmlformats.org/officeDocument/2006/relationships/notesMaster" Target="notesMasters/notesMaster1.xml"/><Relationship Id="rId20" Type="http://schemas.openxmlformats.org/officeDocument/2006/relationships/slideMaster" Target="slideMasters/slideMaster20.xml"/><Relationship Id="rId41" Type="http://schemas.openxmlformats.org/officeDocument/2006/relationships/slide" Target="slides/slide7.xml"/><Relationship Id="rId54" Type="http://schemas.openxmlformats.org/officeDocument/2006/relationships/slide" Target="slides/slide20.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2.xml"/><Relationship Id="rId49" Type="http://schemas.openxmlformats.org/officeDocument/2006/relationships/slide" Target="slides/slide15.xml"/><Relationship Id="rId57" Type="http://schemas.openxmlformats.org/officeDocument/2006/relationships/slide" Target="slides/slide23.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10.xml"/><Relationship Id="rId52" Type="http://schemas.openxmlformats.org/officeDocument/2006/relationships/slide" Target="slides/slide18.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57FB03-1DFD-184F-9DFD-A5124BD9457C}" type="datetimeFigureOut">
              <a:rPr lang="en-US" smtClean="0"/>
              <a:t>11/3/25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98ABD6-DDA9-EB4D-A242-5B394172B7AC}" type="slidenum">
              <a:rPr lang="en-US" smtClean="0"/>
              <a:t>‹#›</a:t>
            </a:fld>
            <a:endParaRPr lang="en-US"/>
          </a:p>
        </p:txBody>
      </p:sp>
    </p:spTree>
    <p:extLst>
      <p:ext uri="{BB962C8B-B14F-4D97-AF65-F5344CB8AC3E}">
        <p14:creationId xmlns:p14="http://schemas.microsoft.com/office/powerpoint/2010/main" val="430873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4E35B-D6F9-CF4E-B33E-2DE8539F35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434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14</a:t>
            </a:fld>
            <a:endParaRPr lang="en-US"/>
          </a:p>
        </p:txBody>
      </p:sp>
    </p:spTree>
    <p:extLst>
      <p:ext uri="{BB962C8B-B14F-4D97-AF65-F5344CB8AC3E}">
        <p14:creationId xmlns:p14="http://schemas.microsoft.com/office/powerpoint/2010/main" val="1826421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15</a:t>
            </a:fld>
            <a:endParaRPr lang="en-US"/>
          </a:p>
        </p:txBody>
      </p:sp>
    </p:spTree>
    <p:extLst>
      <p:ext uri="{BB962C8B-B14F-4D97-AF65-F5344CB8AC3E}">
        <p14:creationId xmlns:p14="http://schemas.microsoft.com/office/powerpoint/2010/main" val="10560449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6" name="Google Shape;9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C538A-E197-EDCC-A207-159708C92B85}"/>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58B198E-F463-2AF1-2B55-DB55F48A4ED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2BF0DC6-DC6D-439D-9DF7-65FA7207E5CF}"/>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2B352ECF-4885-EAED-883E-51F3DEACBBCD}"/>
              </a:ext>
            </a:extLst>
          </p:cNvPr>
          <p:cNvSpPr>
            <a:spLocks noGrp="1"/>
          </p:cNvSpPr>
          <p:nvPr>
            <p:ph type="sldNum" sz="quarter" idx="5"/>
          </p:nvPr>
        </p:nvSpPr>
        <p:spPr/>
        <p:txBody>
          <a:bodyPr/>
          <a:lstStyle/>
          <a:p>
            <a:fld id="{F798ABD6-DDA9-EB4D-A242-5B394172B7AC}" type="slidenum">
              <a:rPr lang="en-US" smtClean="0"/>
              <a:t>22</a:t>
            </a:fld>
            <a:endParaRPr lang="en-US"/>
          </a:p>
        </p:txBody>
      </p:sp>
    </p:spTree>
    <p:extLst>
      <p:ext uri="{BB962C8B-B14F-4D97-AF65-F5344CB8AC3E}">
        <p14:creationId xmlns:p14="http://schemas.microsoft.com/office/powerpoint/2010/main" val="3884465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23</a:t>
            </a:fld>
            <a:endParaRPr lang="en-US"/>
          </a:p>
        </p:txBody>
      </p:sp>
    </p:spTree>
    <p:extLst>
      <p:ext uri="{BB962C8B-B14F-4D97-AF65-F5344CB8AC3E}">
        <p14:creationId xmlns:p14="http://schemas.microsoft.com/office/powerpoint/2010/main" val="30927314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24</a:t>
            </a:fld>
            <a:endParaRPr lang="en-US"/>
          </a:p>
        </p:txBody>
      </p:sp>
    </p:spTree>
    <p:extLst>
      <p:ext uri="{BB962C8B-B14F-4D97-AF65-F5344CB8AC3E}">
        <p14:creationId xmlns:p14="http://schemas.microsoft.com/office/powerpoint/2010/main" val="1215610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98ABD6-DDA9-EB4D-A242-5B394172B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036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381000" y="685800"/>
            <a:ext cx="6096000" cy="3429000"/>
          </a:xfrm>
        </p:spPr>
      </p:sp>
      <p:sp>
        <p:nvSpPr>
          <p:cNvPr id="3" name="Zástupný symbol pro poznámky 2"/>
          <p:cNvSpPr>
            <a:spLocks noGrp="1"/>
          </p:cNvSpPr>
          <p:nvPr>
            <p:ph type="body" idx="1"/>
          </p:nvPr>
        </p:nvSpPr>
        <p:spPr/>
        <p:txBody>
          <a:bodyPr/>
          <a:lstStyle/>
          <a:p>
            <a:endParaRPr lang="cs-CZ" dirty="0"/>
          </a:p>
        </p:txBody>
      </p:sp>
    </p:spTree>
    <p:extLst>
      <p:ext uri="{BB962C8B-B14F-4D97-AF65-F5344CB8AC3E}">
        <p14:creationId xmlns:p14="http://schemas.microsoft.com/office/powerpoint/2010/main" val="517644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14E35B-D6F9-CF4E-B33E-2DE8539F35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0356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6</a:t>
            </a:fld>
            <a:endParaRPr lang="en-US"/>
          </a:p>
        </p:txBody>
      </p:sp>
    </p:spTree>
    <p:extLst>
      <p:ext uri="{BB962C8B-B14F-4D97-AF65-F5344CB8AC3E}">
        <p14:creationId xmlns:p14="http://schemas.microsoft.com/office/powerpoint/2010/main" val="890138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98ABD6-DDA9-EB4D-A242-5B394172B7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82199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5" name="Google Shape;8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F798ABD6-DDA9-EB4D-A242-5B394172B7AC}" type="slidenum">
              <a:rPr lang="en-US" smtClean="0"/>
              <a:t>13</a:t>
            </a:fld>
            <a:endParaRPr lang="en-US"/>
          </a:p>
        </p:txBody>
      </p:sp>
    </p:spTree>
    <p:extLst>
      <p:ext uri="{BB962C8B-B14F-4D97-AF65-F5344CB8AC3E}">
        <p14:creationId xmlns:p14="http://schemas.microsoft.com/office/powerpoint/2010/main" val="2202063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1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7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Master" Target="../slideMasters/slideMaster29.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5657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7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 name="Google Shape;17;p7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8" name="Google Shape;18;p7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14645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4886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7432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9463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0536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F009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9063190"/>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28043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494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Long copy">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572030" y="359711"/>
            <a:ext cx="4925271" cy="671057"/>
          </a:xfrm>
          <a:prstGeom prst="rect">
            <a:avLst/>
          </a:prstGeom>
        </p:spPr>
        <p:txBody>
          <a:bodyPr vert="horz" lIns="0" tIns="0" rIns="0" bIns="0"/>
          <a:lstStyle>
            <a:lvl1pPr>
              <a:defRPr sz="1500" cap="all" baseline="0">
                <a:solidFill>
                  <a:srgbClr val="141313"/>
                </a:solidFill>
                <a:latin typeface="Berthold Akzidenz Grotesk BE Super"/>
              </a:defRPr>
            </a:lvl1pPr>
          </a:lstStyle>
          <a:p>
            <a:pPr lvl="0"/>
            <a:r>
              <a:rPr lang="en-GB" dirty="0"/>
              <a:t>Insert title</a:t>
            </a:r>
          </a:p>
        </p:txBody>
      </p:sp>
      <p:sp>
        <p:nvSpPr>
          <p:cNvPr id="12" name="Text Placeholder 11"/>
          <p:cNvSpPr>
            <a:spLocks noGrp="1"/>
          </p:cNvSpPr>
          <p:nvPr>
            <p:ph type="body" sz="quarter" idx="11" hasCustomPrompt="1"/>
          </p:nvPr>
        </p:nvSpPr>
        <p:spPr>
          <a:xfrm>
            <a:off x="573088" y="1356123"/>
            <a:ext cx="7117698" cy="3358753"/>
          </a:xfrm>
          <a:prstGeom prst="rect">
            <a:avLst/>
          </a:prstGeom>
        </p:spPr>
        <p:txBody>
          <a:bodyPr vert="horz" lIns="0" tIns="0" rIns="0" bIns="0"/>
          <a:lstStyle>
            <a:lvl1pPr marL="0" marR="0" indent="0" algn="l" defTabSz="342900" rtl="0" eaLnBrk="1" fontAlgn="auto" latinLnBrk="0" hangingPunct="1">
              <a:lnSpc>
                <a:spcPct val="100000"/>
              </a:lnSpc>
              <a:spcBef>
                <a:spcPts val="0"/>
              </a:spcBef>
              <a:spcAft>
                <a:spcPts val="0"/>
              </a:spcAft>
              <a:buClrTx/>
              <a:buSzTx/>
              <a:buFontTx/>
              <a:buNone/>
              <a:tabLst/>
              <a:defRPr sz="1800" baseline="0">
                <a:solidFill>
                  <a:schemeClr val="tx1"/>
                </a:solidFill>
                <a:latin typeface="Berthold Akzidenz Grotesk BE"/>
              </a:defRPr>
            </a:lvl1p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p:txBody>
      </p:sp>
      <p:sp>
        <p:nvSpPr>
          <p:cNvPr id="5" name="Text Placeholder 18"/>
          <p:cNvSpPr>
            <a:spLocks noGrp="1"/>
          </p:cNvSpPr>
          <p:nvPr>
            <p:ph type="body" sz="quarter" idx="12" hasCustomPrompt="1"/>
          </p:nvPr>
        </p:nvSpPr>
        <p:spPr>
          <a:xfrm>
            <a:off x="564936" y="170909"/>
            <a:ext cx="3265384" cy="324392"/>
          </a:xfrm>
          <a:prstGeom prst="rect">
            <a:avLst/>
          </a:prstGeom>
        </p:spPr>
        <p:txBody>
          <a:bodyPr vert="horz" lIns="0" tIns="0" rIns="0" bIns="0" anchor="t"/>
          <a:lstStyle>
            <a:lvl1pPr>
              <a:defRPr sz="1200">
                <a:solidFill>
                  <a:srgbClr val="05559B"/>
                </a:solidFill>
                <a:latin typeface="Berthold Akzidenz Grotesk BE"/>
              </a:defRPr>
            </a:lvl1pPr>
          </a:lstStyle>
          <a:p>
            <a:pPr lvl="0"/>
            <a:r>
              <a:rPr lang="en-GB" dirty="0"/>
              <a:t>Insert chapter header here /</a:t>
            </a:r>
            <a:endParaRPr lang="en-US" dirty="0"/>
          </a:p>
        </p:txBody>
      </p:sp>
      <p:sp>
        <p:nvSpPr>
          <p:cNvPr id="6" name="Foliennummernplatzhalter 12"/>
          <p:cNvSpPr>
            <a:spLocks noGrp="1"/>
          </p:cNvSpPr>
          <p:nvPr>
            <p:ph type="sldNum" sz="quarter" idx="4"/>
          </p:nvPr>
        </p:nvSpPr>
        <p:spPr>
          <a:xfrm>
            <a:off x="7914930" y="4836248"/>
            <a:ext cx="640109" cy="189083"/>
          </a:xfrm>
          <a:prstGeom prst="rect">
            <a:avLst/>
          </a:prstGeom>
        </p:spPr>
        <p:txBody>
          <a:bodyPr vert="horz" lIns="0" tIns="0" rIns="0" bIns="0" rtlCol="0" anchor="t"/>
          <a:lstStyle>
            <a:lvl1pPr algn="r">
              <a:defRPr sz="750" b="0" i="0">
                <a:solidFill>
                  <a:srgbClr val="05559B"/>
                </a:solidFill>
                <a:latin typeface="Arial" panose="020B0604020202020204" pitchFamily="34" charset="0"/>
                <a:cs typeface="Arial" panose="020B0604020202020204" pitchFamily="34" charset="0"/>
              </a:defRPr>
            </a:lvl1pPr>
          </a:lstStyle>
          <a:p>
            <a:fld id="{EF453E01-ED84-F346-AF7D-A5C69A727F3E}" type="slidenum">
              <a:rPr lang="de-DE" smtClean="0"/>
              <a:pPr/>
              <a:t>‹#›</a:t>
            </a:fld>
            <a:endParaRPr lang="de-DE" dirty="0"/>
          </a:p>
        </p:txBody>
      </p:sp>
    </p:spTree>
    <p:extLst>
      <p:ext uri="{BB962C8B-B14F-4D97-AF65-F5344CB8AC3E}">
        <p14:creationId xmlns:p14="http://schemas.microsoft.com/office/powerpoint/2010/main" val="59478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0113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6"/>
            <a:ext cx="2133600" cy="273844"/>
          </a:xfrm>
          <a:prstGeom prst="rect">
            <a:avLst/>
          </a:prstGeom>
        </p:spPr>
        <p:txBody>
          <a:bodyPr/>
          <a:lstStyle>
            <a:lvl1pPr>
              <a:defRPr b="0" i="0">
                <a:latin typeface="Arial" panose="020B0604020202020204" pitchFamily="34" charset="0"/>
              </a:defRPr>
            </a:lvl1pPr>
          </a:lstStyle>
          <a:p>
            <a:fld id="{BE9AD8A0-18A0-B041-B2BD-0CA410E77ED0}" type="datetime1">
              <a:rPr lang="en-GB" smtClean="0"/>
              <a:pPr/>
              <a:t>03/11/2025</a:t>
            </a:fld>
            <a:endParaRPr lang="en-US" dirty="0"/>
          </a:p>
        </p:txBody>
      </p:sp>
      <p:sp>
        <p:nvSpPr>
          <p:cNvPr id="3" name="Footer Placeholder 2"/>
          <p:cNvSpPr>
            <a:spLocks noGrp="1"/>
          </p:cNvSpPr>
          <p:nvPr>
            <p:ph type="ftr" sz="quarter" idx="11"/>
          </p:nvPr>
        </p:nvSpPr>
        <p:spPr>
          <a:xfrm>
            <a:off x="3124200" y="4767266"/>
            <a:ext cx="2895600" cy="273844"/>
          </a:xfrm>
          <a:prstGeom prst="rect">
            <a:avLst/>
          </a:prstGeom>
        </p:spPr>
        <p:txBody>
          <a:bodyPr/>
          <a:lstStyle>
            <a:lvl1pPr>
              <a:defRPr b="0" i="0">
                <a:latin typeface="Arial" panose="020B0604020202020204" pitchFamily="34" charset="0"/>
              </a:defRPr>
            </a:lvl1pPr>
          </a:lstStyle>
          <a:p>
            <a:endParaRPr lang="en-US" dirty="0"/>
          </a:p>
        </p:txBody>
      </p:sp>
      <p:sp>
        <p:nvSpPr>
          <p:cNvPr id="4" name="Slide Number Placeholder 3"/>
          <p:cNvSpPr>
            <a:spLocks noGrp="1"/>
          </p:cNvSpPr>
          <p:nvPr>
            <p:ph type="sldNum" sz="quarter" idx="12"/>
          </p:nvPr>
        </p:nvSpPr>
        <p:spPr>
          <a:xfrm>
            <a:off x="6553200" y="4767266"/>
            <a:ext cx="2133600" cy="273844"/>
          </a:xfrm>
          <a:prstGeom prst="rect">
            <a:avLst/>
          </a:prstGeom>
        </p:spPr>
        <p:txBody>
          <a:bodyPr/>
          <a:lstStyle>
            <a:lvl1pPr>
              <a:defRPr b="0" i="0">
                <a:latin typeface="Arial" panose="020B0604020202020204" pitchFamily="34" charset="0"/>
              </a:defRPr>
            </a:lvl1pPr>
          </a:lstStyle>
          <a:p>
            <a:fld id="{4EAC72CF-AD69-5A4F-ACF4-DCBC660F7E7F}" type="slidenum">
              <a:rPr lang="en-US" smtClean="0"/>
              <a:pPr/>
              <a:t>‹#›</a:t>
            </a:fld>
            <a:endParaRPr lang="en-US" dirty="0"/>
          </a:p>
        </p:txBody>
      </p:sp>
    </p:spTree>
    <p:extLst>
      <p:ext uri="{BB962C8B-B14F-4D97-AF65-F5344CB8AC3E}">
        <p14:creationId xmlns:p14="http://schemas.microsoft.com/office/powerpoint/2010/main" val="4096188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Long copy">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572030" y="359712"/>
            <a:ext cx="4925271" cy="671057"/>
          </a:xfrm>
          <a:prstGeom prst="rect">
            <a:avLst/>
          </a:prstGeom>
        </p:spPr>
        <p:txBody>
          <a:bodyPr vert="horz" lIns="0" tIns="0" rIns="0" bIns="0"/>
          <a:lstStyle>
            <a:lvl1pPr>
              <a:defRPr sz="1500" cap="all" baseline="0">
                <a:solidFill>
                  <a:srgbClr val="141313"/>
                </a:solidFill>
                <a:latin typeface="Berthold Akzidenz Grotesk BE Super"/>
              </a:defRPr>
            </a:lvl1pPr>
          </a:lstStyle>
          <a:p>
            <a:pPr lvl="0"/>
            <a:r>
              <a:rPr lang="en-GB" dirty="0"/>
              <a:t>Insert title</a:t>
            </a:r>
          </a:p>
        </p:txBody>
      </p:sp>
      <p:sp>
        <p:nvSpPr>
          <p:cNvPr id="12" name="Text Placeholder 11"/>
          <p:cNvSpPr>
            <a:spLocks noGrp="1"/>
          </p:cNvSpPr>
          <p:nvPr>
            <p:ph type="body" sz="quarter" idx="11" hasCustomPrompt="1"/>
          </p:nvPr>
        </p:nvSpPr>
        <p:spPr>
          <a:xfrm>
            <a:off x="573088" y="1356124"/>
            <a:ext cx="7117698" cy="3358753"/>
          </a:xfrm>
          <a:prstGeom prst="rect">
            <a:avLst/>
          </a:prstGeom>
        </p:spPr>
        <p:txBody>
          <a:bodyPr vert="horz" lIns="0" tIns="0" rIns="0" bIns="0"/>
          <a:lstStyle>
            <a:lvl1pPr marL="0" marR="0" indent="0" algn="l" defTabSz="342892" rtl="0" eaLnBrk="1" fontAlgn="auto" latinLnBrk="0" hangingPunct="1">
              <a:lnSpc>
                <a:spcPct val="100000"/>
              </a:lnSpc>
              <a:spcBef>
                <a:spcPts val="0"/>
              </a:spcBef>
              <a:spcAft>
                <a:spcPts val="0"/>
              </a:spcAft>
              <a:buClrTx/>
              <a:buSzTx/>
              <a:buFontTx/>
              <a:buNone/>
              <a:tabLst/>
              <a:defRPr sz="1800" baseline="0">
                <a:solidFill>
                  <a:schemeClr val="tx1"/>
                </a:solidFill>
                <a:latin typeface="Berthold Akzidenz Grotesk BE"/>
              </a:defRPr>
            </a:lvl1pPr>
          </a:lstStyle>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p:txBody>
      </p:sp>
      <p:sp>
        <p:nvSpPr>
          <p:cNvPr id="5" name="Text Placeholder 18"/>
          <p:cNvSpPr>
            <a:spLocks noGrp="1"/>
          </p:cNvSpPr>
          <p:nvPr>
            <p:ph type="body" sz="quarter" idx="12" hasCustomPrompt="1"/>
          </p:nvPr>
        </p:nvSpPr>
        <p:spPr>
          <a:xfrm>
            <a:off x="564936" y="170910"/>
            <a:ext cx="3265384" cy="324392"/>
          </a:xfrm>
          <a:prstGeom prst="rect">
            <a:avLst/>
          </a:prstGeom>
        </p:spPr>
        <p:txBody>
          <a:bodyPr vert="horz" lIns="0" tIns="0" rIns="0" bIns="0" anchor="t"/>
          <a:lstStyle>
            <a:lvl1pPr>
              <a:defRPr sz="1200">
                <a:solidFill>
                  <a:srgbClr val="05559B"/>
                </a:solidFill>
                <a:latin typeface="Berthold Akzidenz Grotesk BE"/>
              </a:defRPr>
            </a:lvl1pPr>
          </a:lstStyle>
          <a:p>
            <a:pPr lvl="0"/>
            <a:r>
              <a:rPr lang="en-GB" dirty="0"/>
              <a:t>Insert chapter header here /</a:t>
            </a:r>
            <a:endParaRPr lang="en-US" dirty="0"/>
          </a:p>
        </p:txBody>
      </p:sp>
      <p:sp>
        <p:nvSpPr>
          <p:cNvPr id="6" name="Foliennummernplatzhalter 12"/>
          <p:cNvSpPr>
            <a:spLocks noGrp="1"/>
          </p:cNvSpPr>
          <p:nvPr>
            <p:ph type="sldNum" sz="quarter" idx="4"/>
          </p:nvPr>
        </p:nvSpPr>
        <p:spPr>
          <a:xfrm>
            <a:off x="7914931" y="4836249"/>
            <a:ext cx="640109" cy="189083"/>
          </a:xfrm>
          <a:prstGeom prst="rect">
            <a:avLst/>
          </a:prstGeom>
        </p:spPr>
        <p:txBody>
          <a:bodyPr vert="horz" lIns="0" tIns="0" rIns="0" bIns="0" rtlCol="0" anchor="t"/>
          <a:lstStyle>
            <a:lvl1pPr algn="r">
              <a:defRPr sz="750" b="0" i="0">
                <a:solidFill>
                  <a:srgbClr val="05559B"/>
                </a:solidFill>
                <a:latin typeface="Arial" panose="020B0604020202020204" pitchFamily="34" charset="0"/>
                <a:cs typeface="Arial" panose="020B0604020202020204" pitchFamily="34" charset="0"/>
              </a:defRPr>
            </a:lvl1pPr>
          </a:lstStyle>
          <a:p>
            <a:fld id="{EF453E01-ED84-F346-AF7D-A5C69A727F3E}" type="slidenum">
              <a:rPr lang="de-DE" smtClean="0"/>
              <a:pPr/>
              <a:t>‹#›</a:t>
            </a:fld>
            <a:endParaRPr lang="de-DE" dirty="0"/>
          </a:p>
        </p:txBody>
      </p:sp>
    </p:spTree>
    <p:extLst>
      <p:ext uri="{BB962C8B-B14F-4D97-AF65-F5344CB8AC3E}">
        <p14:creationId xmlns:p14="http://schemas.microsoft.com/office/powerpoint/2010/main" val="3378183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49" b="0" i="0">
                <a:solidFill>
                  <a:schemeClr val="bg1"/>
                </a:solidFill>
                <a:latin typeface="Interstate-LightCond"/>
                <a:cs typeface="Interstate-LightCond"/>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1417492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402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311888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265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FF009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0383746"/>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lanted GREY AREA">
    <p:spTree>
      <p:nvGrpSpPr>
        <p:cNvPr id="1" name=""/>
        <p:cNvGrpSpPr/>
        <p:nvPr/>
      </p:nvGrpSpPr>
      <p:grpSpPr>
        <a:xfrm>
          <a:off x="0" y="0"/>
          <a:ext cx="0" cy="0"/>
          <a:chOff x="0" y="0"/>
          <a:chExt cx="0" cy="0"/>
        </a:xfrm>
      </p:grpSpPr>
      <p:sp>
        <p:nvSpPr>
          <p:cNvPr id="2" name="Title 1"/>
          <p:cNvSpPr>
            <a:spLocks noGrp="1"/>
          </p:cNvSpPr>
          <p:nvPr>
            <p:ph type="title"/>
          </p:nvPr>
        </p:nvSpPr>
        <p:spPr>
          <a:xfrm>
            <a:off x="400050" y="192146"/>
            <a:ext cx="4171950" cy="454822"/>
          </a:xfrm>
        </p:spPr>
        <p:txBody>
          <a:bodyPr anchor="t"/>
          <a:lstStyle>
            <a:lvl1pPr algn="l">
              <a:defRPr/>
            </a:lvl1pPr>
          </a:lstStyle>
          <a:p>
            <a:r>
              <a:rPr lang="en-US" dirty="0"/>
              <a:t>Click to edit Master title style</a:t>
            </a:r>
            <a:endParaRPr lang="en-GB" dirty="0"/>
          </a:p>
        </p:txBody>
      </p:sp>
      <p:sp>
        <p:nvSpPr>
          <p:cNvPr id="5" name="Text Placeholder 4"/>
          <p:cNvSpPr>
            <a:spLocks noGrp="1"/>
          </p:cNvSpPr>
          <p:nvPr>
            <p:ph type="body" sz="quarter" idx="16"/>
          </p:nvPr>
        </p:nvSpPr>
        <p:spPr>
          <a:xfrm>
            <a:off x="400050" y="1337468"/>
            <a:ext cx="4171950" cy="31075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3"/>
          <p:cNvSpPr/>
          <p:nvPr userDrawn="1"/>
        </p:nvSpPr>
        <p:spPr bwMode="auto">
          <a:xfrm>
            <a:off x="3207554" y="-12699"/>
            <a:ext cx="5971171" cy="5167775"/>
          </a:xfrm>
          <a:custGeom>
            <a:avLst/>
            <a:gdLst>
              <a:gd name="connsiteX0" fmla="*/ 0 w 6711950"/>
              <a:gd name="connsiteY0" fmla="*/ 0 h 5143500"/>
              <a:gd name="connsiteX1" fmla="*/ 6711950 w 6711950"/>
              <a:gd name="connsiteY1" fmla="*/ 0 h 5143500"/>
              <a:gd name="connsiteX2" fmla="*/ 6711950 w 6711950"/>
              <a:gd name="connsiteY2" fmla="*/ 5143500 h 5143500"/>
              <a:gd name="connsiteX3" fmla="*/ 0 w 6711950"/>
              <a:gd name="connsiteY3" fmla="*/ 5143500 h 5143500"/>
              <a:gd name="connsiteX4" fmla="*/ 0 w 6711950"/>
              <a:gd name="connsiteY4" fmla="*/ 0 h 5143500"/>
              <a:gd name="connsiteX0" fmla="*/ 2171700 w 6711950"/>
              <a:gd name="connsiteY0" fmla="*/ 0 h 5156200"/>
              <a:gd name="connsiteX1" fmla="*/ 6711950 w 6711950"/>
              <a:gd name="connsiteY1" fmla="*/ 12700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6711950"/>
              <a:gd name="connsiteY0" fmla="*/ 0 h 5156200"/>
              <a:gd name="connsiteX1" fmla="*/ 5739676 w 6711950"/>
              <a:gd name="connsiteY1" fmla="*/ 394665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6711950"/>
              <a:gd name="connsiteY0" fmla="*/ 0 h 5156200"/>
              <a:gd name="connsiteX1" fmla="*/ 5948021 w 6711950"/>
              <a:gd name="connsiteY1" fmla="*/ 1125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5948021"/>
              <a:gd name="connsiteY0" fmla="*/ 0 h 5156200"/>
              <a:gd name="connsiteX1" fmla="*/ 5948021 w 5948021"/>
              <a:gd name="connsiteY1" fmla="*/ 1125 h 5156200"/>
              <a:gd name="connsiteX2" fmla="*/ 4547485 w 5948021"/>
              <a:gd name="connsiteY2" fmla="*/ 4982580 h 5156200"/>
              <a:gd name="connsiteX3" fmla="*/ 0 w 5948021"/>
              <a:gd name="connsiteY3" fmla="*/ 5156200 h 5156200"/>
              <a:gd name="connsiteX4" fmla="*/ 2171700 w 5948021"/>
              <a:gd name="connsiteY4" fmla="*/ 0 h 5156200"/>
              <a:gd name="connsiteX0" fmla="*/ 2171700 w 5971171"/>
              <a:gd name="connsiteY0" fmla="*/ 0 h 5167775"/>
              <a:gd name="connsiteX1" fmla="*/ 5948021 w 5971171"/>
              <a:gd name="connsiteY1" fmla="*/ 1125 h 5167775"/>
              <a:gd name="connsiteX2" fmla="*/ 5971171 w 5971171"/>
              <a:gd name="connsiteY2" fmla="*/ 5167775 h 5167775"/>
              <a:gd name="connsiteX3" fmla="*/ 0 w 5971171"/>
              <a:gd name="connsiteY3" fmla="*/ 5156200 h 5167775"/>
              <a:gd name="connsiteX4" fmla="*/ 2171700 w 5971171"/>
              <a:gd name="connsiteY4" fmla="*/ 0 h 5167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1171" h="5167775">
                <a:moveTo>
                  <a:pt x="2171700" y="0"/>
                </a:moveTo>
                <a:lnTo>
                  <a:pt x="5948021" y="1125"/>
                </a:lnTo>
                <a:lnTo>
                  <a:pt x="5971171" y="5167775"/>
                </a:lnTo>
                <a:lnTo>
                  <a:pt x="0" y="5156200"/>
                </a:lnTo>
                <a:lnTo>
                  <a:pt x="2171700" y="0"/>
                </a:lnTo>
                <a:close/>
              </a:path>
            </a:pathLst>
          </a:custGeom>
          <a:solidFill>
            <a:srgbClr val="E8E8E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indent="0" algn="l" defTabSz="914378" rtl="0" eaLnBrk="0" fontAlgn="base" latinLnBrk="0" hangingPunct="0">
              <a:lnSpc>
                <a:spcPct val="85000"/>
              </a:lnSpc>
              <a:spcBef>
                <a:spcPct val="0"/>
              </a:spcBef>
              <a:spcAft>
                <a:spcPts val="1200"/>
              </a:spcAft>
              <a:buClrTx/>
              <a:buSzTx/>
              <a:buFontTx/>
              <a:buNone/>
              <a:tabLst/>
            </a:pPr>
            <a:endParaRPr kumimoji="0" lang="en-GB" sz="2000" b="0" i="0" u="none" strike="noStrike" cap="none" normalizeH="0" baseline="0" dirty="0">
              <a:ln>
                <a:noFill/>
              </a:ln>
              <a:solidFill>
                <a:srgbClr val="5F5F5F"/>
              </a:solidFill>
              <a:effectLst/>
              <a:latin typeface="+mn-lt"/>
            </a:endParaRPr>
          </a:p>
        </p:txBody>
      </p:sp>
    </p:spTree>
    <p:extLst>
      <p:ext uri="{BB962C8B-B14F-4D97-AF65-F5344CB8AC3E}">
        <p14:creationId xmlns:p14="http://schemas.microsoft.com/office/powerpoint/2010/main" val="19191129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6776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335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9301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Title left aligned">
    <p:spTree>
      <p:nvGrpSpPr>
        <p:cNvPr id="1" name=""/>
        <p:cNvGrpSpPr/>
        <p:nvPr/>
      </p:nvGrpSpPr>
      <p:grpSpPr>
        <a:xfrm>
          <a:off x="0" y="0"/>
          <a:ext cx="0" cy="0"/>
          <a:chOff x="0" y="0"/>
          <a:chExt cx="0" cy="0"/>
        </a:xfrm>
      </p:grpSpPr>
      <p:sp>
        <p:nvSpPr>
          <p:cNvPr id="2" name="Title 1"/>
          <p:cNvSpPr>
            <a:spLocks noGrp="1"/>
          </p:cNvSpPr>
          <p:nvPr>
            <p:ph type="title"/>
          </p:nvPr>
        </p:nvSpPr>
        <p:spPr>
          <a:xfrm>
            <a:off x="400050" y="192145"/>
            <a:ext cx="3079750" cy="2595505"/>
          </a:xfrm>
        </p:spPr>
        <p:txBody>
          <a:bodyPr anchor="t"/>
          <a:lstStyle>
            <a:lvl1pPr algn="l">
              <a:defRPr/>
            </a:lvl1pPr>
          </a:lstStyle>
          <a:p>
            <a:r>
              <a:rPr lang="en-US" dirty="0"/>
              <a:t>Click to edit Master title style</a:t>
            </a:r>
            <a:endParaRPr lang="en-GB" dirty="0"/>
          </a:p>
        </p:txBody>
      </p:sp>
    </p:spTree>
    <p:extLst>
      <p:ext uri="{BB962C8B-B14F-4D97-AF65-F5344CB8AC3E}">
        <p14:creationId xmlns:p14="http://schemas.microsoft.com/office/powerpoint/2010/main" val="1897454957"/>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FULL IMAGE">
    <p:spTree>
      <p:nvGrpSpPr>
        <p:cNvPr id="1" name=""/>
        <p:cNvGrpSpPr/>
        <p:nvPr/>
      </p:nvGrpSpPr>
      <p:grpSpPr>
        <a:xfrm>
          <a:off x="0" y="0"/>
          <a:ext cx="0" cy="0"/>
          <a:chOff x="0" y="0"/>
          <a:chExt cx="0" cy="0"/>
        </a:xfrm>
      </p:grpSpPr>
      <p:sp>
        <p:nvSpPr>
          <p:cNvPr id="7" name="Picture Placeholder 5"/>
          <p:cNvSpPr>
            <a:spLocks noGrp="1"/>
          </p:cNvSpPr>
          <p:nvPr>
            <p:ph type="pic" sz="quarter" idx="19"/>
          </p:nvPr>
        </p:nvSpPr>
        <p:spPr>
          <a:xfrm>
            <a:off x="0" y="0"/>
            <a:ext cx="9144000" cy="5143500"/>
          </a:xfrm>
          <a:solidFill>
            <a:schemeClr val="bg2">
              <a:lumMod val="90000"/>
            </a:schemeClr>
          </a:solidFill>
        </p:spPr>
        <p:txBody>
          <a:bodyPr/>
          <a:lstStyle/>
          <a:p>
            <a:endParaRPr lang="en-GB"/>
          </a:p>
        </p:txBody>
      </p:sp>
      <p:sp>
        <p:nvSpPr>
          <p:cNvPr id="2" name="Title 1"/>
          <p:cNvSpPr>
            <a:spLocks noGrp="1"/>
          </p:cNvSpPr>
          <p:nvPr>
            <p:ph type="title"/>
          </p:nvPr>
        </p:nvSpPr>
        <p:spPr>
          <a:xfrm>
            <a:off x="393700" y="1624562"/>
            <a:ext cx="8355013" cy="1447800"/>
          </a:xfrm>
        </p:spPr>
        <p:txBody>
          <a:bodyPr anchor="ctr"/>
          <a:lstStyle>
            <a:lvl1pPr algn="ctr">
              <a:lnSpc>
                <a:spcPct val="80000"/>
              </a:lnSpc>
              <a:defRPr sz="4400" b="1" spc="100" baseline="0">
                <a:solidFill>
                  <a:schemeClr val="bg1"/>
                </a:solidFill>
                <a:latin typeface="+mj-lt"/>
              </a:defRPr>
            </a:lvl1pPr>
          </a:lstStyle>
          <a:p>
            <a:r>
              <a:rPr lang="en-US" dirty="0"/>
              <a:t>Click to edit Master title style</a:t>
            </a:r>
            <a:endParaRPr lang="en-GB" dirty="0"/>
          </a:p>
        </p:txBody>
      </p:sp>
      <p:sp>
        <p:nvSpPr>
          <p:cNvPr id="9" name="Subtitle 2"/>
          <p:cNvSpPr>
            <a:spLocks noGrp="1"/>
          </p:cNvSpPr>
          <p:nvPr>
            <p:ph type="subTitle" idx="1"/>
          </p:nvPr>
        </p:nvSpPr>
        <p:spPr>
          <a:xfrm>
            <a:off x="395289" y="3095444"/>
            <a:ext cx="8353424" cy="698585"/>
          </a:xfrm>
        </p:spPr>
        <p:txBody>
          <a:bodyPr anchor="ctr"/>
          <a:lstStyle>
            <a:lvl1pPr marL="0" indent="0" algn="ctr">
              <a:buNone/>
              <a:defRPr sz="2000" b="1" i="1">
                <a:solidFill>
                  <a:schemeClr val="bg1"/>
                </a:solidFill>
                <a:latin typeface="Georgia" panose="02040502050405020303" pitchFamily="18" charset="0"/>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dirty="0"/>
              <a:t>Click to edit Master subtitle style</a:t>
            </a:r>
          </a:p>
        </p:txBody>
      </p:sp>
    </p:spTree>
    <p:extLst>
      <p:ext uri="{BB962C8B-B14F-4D97-AF65-F5344CB8AC3E}">
        <p14:creationId xmlns:p14="http://schemas.microsoft.com/office/powerpoint/2010/main" val="3119217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9291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E2853-CC53-8741-A929-E14FBAE1AE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E06688-EFFE-634E-9A17-1558898213F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3ED63-93BD-594B-886C-6A888ABA32A3}"/>
              </a:ext>
            </a:extLst>
          </p:cNvPr>
          <p:cNvSpPr>
            <a:spLocks noGrp="1"/>
          </p:cNvSpPr>
          <p:nvPr>
            <p:ph type="dt" sz="half" idx="10"/>
          </p:nvPr>
        </p:nvSpPr>
        <p:spPr/>
        <p:txBody>
          <a:bodyPr/>
          <a:lstStyle/>
          <a:p>
            <a:fld id="{5C099A9F-1CF1-6D4F-92B8-3BFAE13F1031}" type="datetimeFigureOut">
              <a:rPr lang="en-US" smtClean="0"/>
              <a:t>11/3/25</a:t>
            </a:fld>
            <a:endParaRPr lang="en-US"/>
          </a:p>
        </p:txBody>
      </p:sp>
      <p:sp>
        <p:nvSpPr>
          <p:cNvPr id="5" name="Footer Placeholder 4">
            <a:extLst>
              <a:ext uri="{FF2B5EF4-FFF2-40B4-BE49-F238E27FC236}">
                <a16:creationId xmlns:a16="http://schemas.microsoft.com/office/drawing/2014/main" id="{90405AC3-849C-D548-8BBD-3755C3F67D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11BCE0-A46A-3541-8835-8DB15F232A7E}"/>
              </a:ext>
            </a:extLst>
          </p:cNvPr>
          <p:cNvSpPr>
            <a:spLocks noGrp="1"/>
          </p:cNvSpPr>
          <p:nvPr>
            <p:ph type="sldNum" sz="quarter" idx="12"/>
          </p:nvPr>
        </p:nvSpPr>
        <p:spPr/>
        <p:txBody>
          <a:bodyPr/>
          <a:lstStyle/>
          <a:p>
            <a:fld id="{773604F0-FDD1-654A-A6B1-9D9240609FA4}" type="slidenum">
              <a:rPr lang="en-US" smtClean="0"/>
              <a:t>‹#›</a:t>
            </a:fld>
            <a:endParaRPr lang="en-US"/>
          </a:p>
        </p:txBody>
      </p:sp>
    </p:spTree>
    <p:extLst>
      <p:ext uri="{BB962C8B-B14F-4D97-AF65-F5344CB8AC3E}">
        <p14:creationId xmlns:p14="http://schemas.microsoft.com/office/powerpoint/2010/main" val="9779711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40040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Intros - Black">
    <p:bg>
      <p:bgPr>
        <a:solidFill>
          <a:schemeClr val="tx1"/>
        </a:solidFill>
        <a:effectLst/>
      </p:bgPr>
    </p:bg>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317854" y="490280"/>
            <a:ext cx="7800738" cy="1508105"/>
          </a:xfrm>
          <a:prstGeom prst="rect">
            <a:avLst/>
          </a:prstGeom>
        </p:spPr>
        <p:txBody>
          <a:bodyPr vert="horz" wrap="square" lIns="0" tIns="0" rIns="0" bIns="0" spcCol="0" anchor="t" anchorCtr="0">
            <a:spAutoFit/>
          </a:bodyPr>
          <a:lstStyle>
            <a:lvl1pPr marL="0" indent="0">
              <a:lnSpc>
                <a:spcPct val="80000"/>
              </a:lnSpc>
              <a:spcBef>
                <a:spcPts val="0"/>
              </a:spcBef>
              <a:spcAft>
                <a:spcPts val="0"/>
              </a:spcAft>
              <a:buFontTx/>
              <a:buNone/>
              <a:defRPr sz="6000" cap="all" baseline="0">
                <a:solidFill>
                  <a:schemeClr val="bg1"/>
                </a:solidFill>
                <a:latin typeface="Arial Black"/>
                <a:cs typeface="Arial Black"/>
              </a:defRPr>
            </a:lvl1pPr>
          </a:lstStyle>
          <a:p>
            <a:pPr lvl="0"/>
            <a:r>
              <a:rPr lang="en-GB" dirty="0"/>
              <a:t>INSERT HEADLINE HERE</a:t>
            </a:r>
            <a:endParaRPr lang="en-US" dirty="0"/>
          </a:p>
        </p:txBody>
      </p:sp>
      <p:sp>
        <p:nvSpPr>
          <p:cNvPr id="13" name="Text Placeholder 12"/>
          <p:cNvSpPr>
            <a:spLocks noGrp="1"/>
          </p:cNvSpPr>
          <p:nvPr>
            <p:ph type="body" sz="quarter" idx="11" hasCustomPrompt="1"/>
          </p:nvPr>
        </p:nvSpPr>
        <p:spPr>
          <a:xfrm>
            <a:off x="346085" y="1621358"/>
            <a:ext cx="7772517" cy="423775"/>
          </a:xfrm>
          <a:prstGeom prst="rect">
            <a:avLst/>
          </a:prstGeom>
        </p:spPr>
        <p:txBody>
          <a:bodyPr vert="horz" lIns="0" tIns="0" rIns="0" bIns="0"/>
          <a:lstStyle>
            <a:lvl1pPr marL="0" indent="0">
              <a:buFontTx/>
              <a:buNone/>
              <a:defRPr sz="2400" kern="1200" spc="10" baseline="0">
                <a:solidFill>
                  <a:srgbClr val="5CEC33"/>
                </a:solidFill>
              </a:defRPr>
            </a:lvl1pPr>
          </a:lstStyle>
          <a:p>
            <a:pPr lvl="0"/>
            <a:r>
              <a:rPr lang="en-GB" dirty="0"/>
              <a:t>Insert your name, @twitter</a:t>
            </a:r>
            <a:endParaRPr lang="en-US" dirty="0"/>
          </a:p>
        </p:txBody>
      </p:sp>
    </p:spTree>
    <p:extLst>
      <p:ext uri="{BB962C8B-B14F-4D97-AF65-F5344CB8AC3E}">
        <p14:creationId xmlns:p14="http://schemas.microsoft.com/office/powerpoint/2010/main" val="19247764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Blank + STRIPES">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t="9123" r="31984" b="22720"/>
          <a:stretch/>
        </p:blipFill>
        <p:spPr>
          <a:xfrm>
            <a:off x="2" y="0"/>
            <a:ext cx="9143999" cy="5143500"/>
          </a:xfrm>
          <a:prstGeom prst="rect">
            <a:avLst/>
          </a:prstGeom>
          <a:effectLst/>
        </p:spPr>
      </p:pic>
    </p:spTree>
    <p:extLst>
      <p:ext uri="{BB962C8B-B14F-4D97-AF65-F5344CB8AC3E}">
        <p14:creationId xmlns:p14="http://schemas.microsoft.com/office/powerpoint/2010/main" val="3020503481"/>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53057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3498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9" name="Content Placeholder 8"/>
          <p:cNvSpPr>
            <a:spLocks noGrp="1"/>
          </p:cNvSpPr>
          <p:nvPr>
            <p:ph sz="quarter" idx="18"/>
          </p:nvPr>
        </p:nvSpPr>
        <p:spPr>
          <a:xfrm>
            <a:off x="3479801" y="1131889"/>
            <a:ext cx="5268913" cy="3313112"/>
          </a:xfrm>
        </p:spPr>
        <p:txBody>
          <a:bodyPr/>
          <a:lstStyle>
            <a:lvl1pPr>
              <a:spcAft>
                <a:spcPts val="1800"/>
              </a:spcAft>
              <a:defRPr sz="1600" b="1" i="1">
                <a:solidFill>
                  <a:schemeClr val="accent6"/>
                </a:solidFill>
                <a:latin typeface="Georgia" panose="02040502050405020303" pitchFamily="18" charset="0"/>
              </a:defRPr>
            </a:lvl1pPr>
            <a:lvl2pPr>
              <a:spcAft>
                <a:spcPts val="1800"/>
              </a:spcAft>
              <a:defRPr sz="1600" b="1" i="1">
                <a:solidFill>
                  <a:schemeClr val="accent6"/>
                </a:solidFill>
                <a:latin typeface="Georgia" panose="02040502050405020303" pitchFamily="18" charset="0"/>
              </a:defRPr>
            </a:lvl2pPr>
            <a:lvl3pPr>
              <a:spcAft>
                <a:spcPts val="1800"/>
              </a:spcAft>
              <a:defRPr sz="1600" b="1" i="1">
                <a:solidFill>
                  <a:schemeClr val="accent6"/>
                </a:solidFill>
                <a:latin typeface="Georgia" panose="02040502050405020303" pitchFamily="18" charset="0"/>
              </a:defRPr>
            </a:lvl3pPr>
            <a:lvl4pPr>
              <a:spcAft>
                <a:spcPts val="1800"/>
              </a:spcAft>
              <a:defRPr sz="1600" b="1" i="1">
                <a:solidFill>
                  <a:schemeClr val="accent6"/>
                </a:solidFill>
                <a:latin typeface="Georgia" panose="02040502050405020303" pitchFamily="18" charset="0"/>
              </a:defRPr>
            </a:lvl4pPr>
            <a:lvl5pPr>
              <a:spcAft>
                <a:spcPts val="1800"/>
              </a:spcAft>
              <a:defRPr sz="1600" b="1" i="1">
                <a:solidFill>
                  <a:schemeClr val="accent6"/>
                </a:solidFill>
                <a:latin typeface="Georgia" panose="02040502050405020303"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itle 4"/>
          <p:cNvSpPr>
            <a:spLocks noGrp="1"/>
          </p:cNvSpPr>
          <p:nvPr>
            <p:ph type="title"/>
          </p:nvPr>
        </p:nvSpPr>
        <p:spPr>
          <a:xfrm>
            <a:off x="393700" y="1131889"/>
            <a:ext cx="3086100" cy="2627312"/>
          </a:xfrm>
        </p:spPr>
        <p:txBody>
          <a:bodyPr/>
          <a:lstStyle>
            <a:lvl1pPr>
              <a:defRPr sz="3600"/>
            </a:lvl1pPr>
          </a:lstStyle>
          <a:p>
            <a:r>
              <a:rPr lang="en-US" dirty="0"/>
              <a:t>Click to edit Master title style</a:t>
            </a:r>
            <a:endParaRPr lang="en-GB" dirty="0"/>
          </a:p>
        </p:txBody>
      </p:sp>
    </p:spTree>
    <p:extLst>
      <p:ext uri="{BB962C8B-B14F-4D97-AF65-F5344CB8AC3E}">
        <p14:creationId xmlns:p14="http://schemas.microsoft.com/office/powerpoint/2010/main" val="37701220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1"/>
        <p:cNvGrpSpPr/>
        <p:nvPr/>
      </p:nvGrpSpPr>
      <p:grpSpPr>
        <a:xfrm>
          <a:off x="0" y="0"/>
          <a:ext cx="0" cy="0"/>
          <a:chOff x="0" y="0"/>
          <a:chExt cx="0" cy="0"/>
        </a:xfrm>
      </p:grpSpPr>
      <p:sp>
        <p:nvSpPr>
          <p:cNvPr id="12" name="Google Shape;12;p3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 name="Google Shape;13;p3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4" name="Google Shape;14;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4835868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040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730881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cSld name="TITLE &amp; PICTURE">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a:xfrm>
            <a:off x="-2778" y="1888680"/>
            <a:ext cx="9144000" cy="3268266"/>
          </a:xfrm>
          <a:prstGeom prst="rect">
            <a:avLst/>
          </a:prstGeom>
        </p:spPr>
        <p:txBody>
          <a:bodyPr/>
          <a:lstStyle>
            <a:lvl1pPr marL="0" marR="0" indent="0" algn="l" defTabSz="342892" rtl="0" eaLnBrk="1" fontAlgn="auto" latinLnBrk="0" hangingPunct="1">
              <a:lnSpc>
                <a:spcPct val="100000"/>
              </a:lnSpc>
              <a:spcBef>
                <a:spcPct val="20000"/>
              </a:spcBef>
              <a:spcAft>
                <a:spcPts val="0"/>
              </a:spcAft>
              <a:buClrTx/>
              <a:buSzTx/>
              <a:buFontTx/>
              <a:buNone/>
              <a:tabLst/>
              <a:defRPr>
                <a:solidFill>
                  <a:schemeClr val="tx1">
                    <a:lumMod val="50000"/>
                    <a:lumOff val="50000"/>
                  </a:schemeClr>
                </a:solidFill>
              </a:defRPr>
            </a:lvl1pPr>
          </a:lstStyle>
          <a:p>
            <a:pPr marL="257168" marR="0" lvl="0" indent="-257168" algn="l" defTabSz="342892" rtl="0" eaLnBrk="1" fontAlgn="auto" latinLnBrk="0" hangingPunct="1">
              <a:lnSpc>
                <a:spcPct val="100000"/>
              </a:lnSpc>
              <a:spcBef>
                <a:spcPct val="20000"/>
              </a:spcBef>
              <a:spcAft>
                <a:spcPts val="0"/>
              </a:spcAft>
              <a:buClrTx/>
              <a:buSzTx/>
              <a:buFont typeface="Arial"/>
              <a:buChar char="•"/>
              <a:tabLst/>
              <a:defRPr/>
            </a:pPr>
            <a:r>
              <a:rPr kumimoji="0" lang="en-GB" sz="2400" b="0" i="0" u="none" strike="noStrike" kern="1200" cap="none" spc="0" normalizeH="0" baseline="0" noProof="0" dirty="0">
                <a:ln>
                  <a:noFill/>
                </a:ln>
                <a:solidFill>
                  <a:prstClr val="black"/>
                </a:solidFill>
                <a:effectLst/>
                <a:uLnTx/>
                <a:uFillTx/>
                <a:latin typeface="+mn-lt"/>
                <a:ea typeface="+mn-ea"/>
                <a:cs typeface="+mn-cs"/>
              </a:rPr>
              <a:t>Click to insert picture</a:t>
            </a:r>
          </a:p>
          <a:p>
            <a:endParaRPr lang="en-GB" dirty="0"/>
          </a:p>
        </p:txBody>
      </p:sp>
      <p:sp>
        <p:nvSpPr>
          <p:cNvPr id="2" name="Titel 1"/>
          <p:cNvSpPr>
            <a:spLocks noGrp="1"/>
          </p:cNvSpPr>
          <p:nvPr>
            <p:ph type="title" hasCustomPrompt="1"/>
          </p:nvPr>
        </p:nvSpPr>
        <p:spPr>
          <a:xfrm>
            <a:off x="813594" y="486751"/>
            <a:ext cx="7511256" cy="790904"/>
          </a:xfrm>
          <a:prstGeom prst="rect">
            <a:avLst/>
          </a:prstGeom>
        </p:spPr>
        <p:txBody>
          <a:bodyPr vert="horz" wrap="square" lIns="91440" tIns="45720" rIns="91440" bIns="45720" rtlCol="0" anchor="ctr">
            <a:noAutofit/>
          </a:bodyPr>
          <a:lstStyle>
            <a:lvl1pPr algn="ctr">
              <a:defRPr lang="en-US" sz="2100" b="1" i="0" cap="all" dirty="0">
                <a:solidFill>
                  <a:schemeClr val="tx1"/>
                </a:solidFill>
                <a:latin typeface="Arial Black" charset="0"/>
                <a:ea typeface="Arial Black" charset="0"/>
                <a:cs typeface="Arial Black" charset="0"/>
              </a:defRPr>
            </a:lvl1pPr>
          </a:lstStyle>
          <a:p>
            <a:pPr lvl="0" algn="l" defTabSz="914264">
              <a:lnSpc>
                <a:spcPct val="100000"/>
              </a:lnSpc>
            </a:pPr>
            <a:r>
              <a:rPr lang="en-US" dirty="0"/>
              <a:t>CLICK TO ADD TITLE</a:t>
            </a:r>
          </a:p>
        </p:txBody>
      </p:sp>
      <p:pic>
        <p:nvPicPr>
          <p:cNvPr id="6" name="Picture 5">
            <a:extLst>
              <a:ext uri="{FF2B5EF4-FFF2-40B4-BE49-F238E27FC236}">
                <a16:creationId xmlns:a16="http://schemas.microsoft.com/office/drawing/2014/main" id="{F099DF9A-5FAD-7F4A-B603-6B2392287DE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9816" y="1"/>
            <a:ext cx="820644" cy="299294"/>
          </a:xfrm>
          <a:prstGeom prst="rect">
            <a:avLst/>
          </a:prstGeom>
        </p:spPr>
      </p:pic>
    </p:spTree>
    <p:extLst>
      <p:ext uri="{BB962C8B-B14F-4D97-AF65-F5344CB8AC3E}">
        <p14:creationId xmlns:p14="http://schemas.microsoft.com/office/powerpoint/2010/main" val="25196964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hdr="0" ftr="0" dt="0"/>
  <p:extLst>
    <p:ext uri="{DCECCB84-F9BA-43D5-87BE-67443E8EF086}">
      <p15:sldGuideLst xmlns:p15="http://schemas.microsoft.com/office/powerpoint/2012/main">
        <p15:guide id="1" orient="horz" pos="414">
          <p15:clr>
            <a:srgbClr val="FBAE40"/>
          </p15:clr>
        </p15:guide>
        <p15:guide id="2" pos="688">
          <p15:clr>
            <a:srgbClr val="FBAE40"/>
          </p15:clr>
        </p15:guide>
        <p15:guide id="3" pos="6992">
          <p15:clr>
            <a:srgbClr val="FBAE40"/>
          </p15:clr>
        </p15:guide>
        <p15:guide id="4" orient="horz" pos="3906">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 Long copy">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572030" y="359711"/>
            <a:ext cx="4925271" cy="671057"/>
          </a:xfrm>
          <a:prstGeom prst="rect">
            <a:avLst/>
          </a:prstGeom>
        </p:spPr>
        <p:txBody>
          <a:bodyPr vert="horz" lIns="0" tIns="0" rIns="0" bIns="0"/>
          <a:lstStyle>
            <a:lvl1pPr>
              <a:defRPr sz="1500" cap="all" baseline="0">
                <a:solidFill>
                  <a:srgbClr val="141313"/>
                </a:solidFill>
                <a:latin typeface="Berthold Akzidenz Grotesk BE Super"/>
              </a:defRPr>
            </a:lvl1pPr>
          </a:lstStyle>
          <a:p>
            <a:pPr lvl="0"/>
            <a:r>
              <a:rPr lang="en-GB" dirty="0"/>
              <a:t>Insert title</a:t>
            </a:r>
          </a:p>
        </p:txBody>
      </p:sp>
      <p:sp>
        <p:nvSpPr>
          <p:cNvPr id="12" name="Text Placeholder 11"/>
          <p:cNvSpPr>
            <a:spLocks noGrp="1"/>
          </p:cNvSpPr>
          <p:nvPr>
            <p:ph type="body" sz="quarter" idx="11" hasCustomPrompt="1"/>
          </p:nvPr>
        </p:nvSpPr>
        <p:spPr>
          <a:xfrm>
            <a:off x="573088" y="1356123"/>
            <a:ext cx="7117698" cy="3358753"/>
          </a:xfrm>
          <a:prstGeom prst="rect">
            <a:avLst/>
          </a:prstGeom>
        </p:spPr>
        <p:txBody>
          <a:bodyPr vert="horz" lIns="0" tIns="0" rIns="0" bIns="0"/>
          <a:lstStyle>
            <a:lvl1pPr marL="0" marR="0" indent="0" algn="l" defTabSz="342900" rtl="0" eaLnBrk="1" fontAlgn="auto" latinLnBrk="0" hangingPunct="1">
              <a:lnSpc>
                <a:spcPct val="100000"/>
              </a:lnSpc>
              <a:spcBef>
                <a:spcPts val="0"/>
              </a:spcBef>
              <a:spcAft>
                <a:spcPts val="0"/>
              </a:spcAft>
              <a:buClrTx/>
              <a:buSzTx/>
              <a:buFontTx/>
              <a:buNone/>
              <a:tabLst/>
              <a:defRPr sz="1800" baseline="0">
                <a:solidFill>
                  <a:schemeClr val="tx1"/>
                </a:solidFill>
                <a:latin typeface="Berthold Akzidenz Grotesk BE"/>
              </a:defRPr>
            </a:lvl1p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900"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p:txBody>
      </p:sp>
      <p:sp>
        <p:nvSpPr>
          <p:cNvPr id="5" name="Text Placeholder 18"/>
          <p:cNvSpPr>
            <a:spLocks noGrp="1"/>
          </p:cNvSpPr>
          <p:nvPr>
            <p:ph type="body" sz="quarter" idx="12" hasCustomPrompt="1"/>
          </p:nvPr>
        </p:nvSpPr>
        <p:spPr>
          <a:xfrm>
            <a:off x="564936" y="170909"/>
            <a:ext cx="3265384" cy="324392"/>
          </a:xfrm>
          <a:prstGeom prst="rect">
            <a:avLst/>
          </a:prstGeom>
        </p:spPr>
        <p:txBody>
          <a:bodyPr vert="horz" lIns="0" tIns="0" rIns="0" bIns="0" anchor="t"/>
          <a:lstStyle>
            <a:lvl1pPr>
              <a:defRPr sz="1200">
                <a:solidFill>
                  <a:srgbClr val="05559B"/>
                </a:solidFill>
                <a:latin typeface="Berthold Akzidenz Grotesk BE"/>
              </a:defRPr>
            </a:lvl1pPr>
          </a:lstStyle>
          <a:p>
            <a:pPr lvl="0"/>
            <a:r>
              <a:rPr lang="en-GB" dirty="0"/>
              <a:t>Insert chapter header here /</a:t>
            </a:r>
            <a:endParaRPr lang="en-US" dirty="0"/>
          </a:p>
        </p:txBody>
      </p:sp>
      <p:sp>
        <p:nvSpPr>
          <p:cNvPr id="6" name="Foliennummernplatzhalter 12"/>
          <p:cNvSpPr>
            <a:spLocks noGrp="1"/>
          </p:cNvSpPr>
          <p:nvPr>
            <p:ph type="sldNum" sz="quarter" idx="4"/>
          </p:nvPr>
        </p:nvSpPr>
        <p:spPr>
          <a:xfrm>
            <a:off x="7914930" y="4836248"/>
            <a:ext cx="640109" cy="189083"/>
          </a:xfrm>
          <a:prstGeom prst="rect">
            <a:avLst/>
          </a:prstGeom>
        </p:spPr>
        <p:txBody>
          <a:bodyPr vert="horz" lIns="0" tIns="0" rIns="0" bIns="0" rtlCol="0" anchor="t"/>
          <a:lstStyle>
            <a:lvl1pPr algn="r">
              <a:defRPr sz="750" b="0" i="0">
                <a:solidFill>
                  <a:srgbClr val="05559B"/>
                </a:solidFill>
                <a:latin typeface="Arial" panose="020B0604020202020204" pitchFamily="34" charset="0"/>
                <a:cs typeface="Arial" panose="020B0604020202020204" pitchFamily="34" charset="0"/>
              </a:defRPr>
            </a:lvl1pPr>
          </a:lstStyle>
          <a:p>
            <a:fld id="{EF453E01-ED84-F346-AF7D-A5C69A727F3E}" type="slidenum">
              <a:rPr lang="de-DE" smtClean="0"/>
              <a:pPr/>
              <a:t>‹#›</a:t>
            </a:fld>
            <a:endParaRPr lang="de-DE" dirty="0"/>
          </a:p>
        </p:txBody>
      </p:sp>
    </p:spTree>
    <p:extLst>
      <p:ext uri="{BB962C8B-B14F-4D97-AF65-F5344CB8AC3E}">
        <p14:creationId xmlns:p14="http://schemas.microsoft.com/office/powerpoint/2010/main" val="41021505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6"/>
            <a:ext cx="2133600" cy="273844"/>
          </a:xfrm>
          <a:prstGeom prst="rect">
            <a:avLst/>
          </a:prstGeom>
        </p:spPr>
        <p:txBody>
          <a:bodyPr/>
          <a:lstStyle>
            <a:lvl1pPr>
              <a:defRPr b="0" i="0">
                <a:latin typeface="Arial" panose="020B0604020202020204" pitchFamily="34" charset="0"/>
              </a:defRPr>
            </a:lvl1pPr>
          </a:lstStyle>
          <a:p>
            <a:fld id="{BE9AD8A0-18A0-B041-B2BD-0CA410E77ED0}" type="datetime1">
              <a:rPr lang="en-GB" smtClean="0"/>
              <a:pPr/>
              <a:t>03/11/2025</a:t>
            </a:fld>
            <a:endParaRPr lang="en-US" dirty="0"/>
          </a:p>
        </p:txBody>
      </p:sp>
      <p:sp>
        <p:nvSpPr>
          <p:cNvPr id="3" name="Footer Placeholder 2"/>
          <p:cNvSpPr>
            <a:spLocks noGrp="1"/>
          </p:cNvSpPr>
          <p:nvPr>
            <p:ph type="ftr" sz="quarter" idx="11"/>
          </p:nvPr>
        </p:nvSpPr>
        <p:spPr>
          <a:xfrm>
            <a:off x="3124200" y="4767266"/>
            <a:ext cx="2895600" cy="273844"/>
          </a:xfrm>
          <a:prstGeom prst="rect">
            <a:avLst/>
          </a:prstGeom>
        </p:spPr>
        <p:txBody>
          <a:bodyPr/>
          <a:lstStyle>
            <a:lvl1pPr>
              <a:defRPr b="0" i="0">
                <a:latin typeface="Arial" panose="020B0604020202020204" pitchFamily="34" charset="0"/>
              </a:defRPr>
            </a:lvl1pPr>
          </a:lstStyle>
          <a:p>
            <a:endParaRPr lang="en-US" dirty="0"/>
          </a:p>
        </p:txBody>
      </p:sp>
      <p:sp>
        <p:nvSpPr>
          <p:cNvPr id="4" name="Slide Number Placeholder 3"/>
          <p:cNvSpPr>
            <a:spLocks noGrp="1"/>
          </p:cNvSpPr>
          <p:nvPr>
            <p:ph type="sldNum" sz="quarter" idx="12"/>
          </p:nvPr>
        </p:nvSpPr>
        <p:spPr>
          <a:xfrm>
            <a:off x="6553200" y="4767266"/>
            <a:ext cx="2133600" cy="273844"/>
          </a:xfrm>
          <a:prstGeom prst="rect">
            <a:avLst/>
          </a:prstGeom>
        </p:spPr>
        <p:txBody>
          <a:bodyPr/>
          <a:lstStyle>
            <a:lvl1pPr>
              <a:defRPr b="0" i="0">
                <a:latin typeface="Arial" panose="020B0604020202020204" pitchFamily="34" charset="0"/>
              </a:defRPr>
            </a:lvl1pPr>
          </a:lstStyle>
          <a:p>
            <a:fld id="{4EAC72CF-AD69-5A4F-ACF4-DCBC660F7E7F}" type="slidenum">
              <a:rPr lang="en-US" smtClean="0"/>
              <a:pPr/>
              <a:t>‹#›</a:t>
            </a:fld>
            <a:endParaRPr lang="en-US" dirty="0"/>
          </a:p>
        </p:txBody>
      </p:sp>
    </p:spTree>
    <p:extLst>
      <p:ext uri="{BB962C8B-B14F-4D97-AF65-F5344CB8AC3E}">
        <p14:creationId xmlns:p14="http://schemas.microsoft.com/office/powerpoint/2010/main" val="15150811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2987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FF009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0705982"/>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lanted GREY AREA">
    <p:spTree>
      <p:nvGrpSpPr>
        <p:cNvPr id="1" name=""/>
        <p:cNvGrpSpPr/>
        <p:nvPr/>
      </p:nvGrpSpPr>
      <p:grpSpPr>
        <a:xfrm>
          <a:off x="0" y="0"/>
          <a:ext cx="0" cy="0"/>
          <a:chOff x="0" y="0"/>
          <a:chExt cx="0" cy="0"/>
        </a:xfrm>
      </p:grpSpPr>
      <p:sp>
        <p:nvSpPr>
          <p:cNvPr id="2" name="Title 1"/>
          <p:cNvSpPr>
            <a:spLocks noGrp="1"/>
          </p:cNvSpPr>
          <p:nvPr>
            <p:ph type="title"/>
          </p:nvPr>
        </p:nvSpPr>
        <p:spPr>
          <a:xfrm>
            <a:off x="400050" y="192146"/>
            <a:ext cx="4171950" cy="454822"/>
          </a:xfrm>
        </p:spPr>
        <p:txBody>
          <a:bodyPr anchor="t"/>
          <a:lstStyle>
            <a:lvl1pPr algn="l">
              <a:defRPr/>
            </a:lvl1pPr>
          </a:lstStyle>
          <a:p>
            <a:r>
              <a:rPr lang="en-US" dirty="0"/>
              <a:t>Click to edit Master title style</a:t>
            </a:r>
            <a:endParaRPr lang="en-GB" dirty="0"/>
          </a:p>
        </p:txBody>
      </p:sp>
      <p:sp>
        <p:nvSpPr>
          <p:cNvPr id="5" name="Text Placeholder 4"/>
          <p:cNvSpPr>
            <a:spLocks noGrp="1"/>
          </p:cNvSpPr>
          <p:nvPr>
            <p:ph type="body" sz="quarter" idx="16"/>
          </p:nvPr>
        </p:nvSpPr>
        <p:spPr>
          <a:xfrm>
            <a:off x="400050" y="1337468"/>
            <a:ext cx="4171950" cy="31075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3"/>
          <p:cNvSpPr/>
          <p:nvPr userDrawn="1"/>
        </p:nvSpPr>
        <p:spPr bwMode="auto">
          <a:xfrm>
            <a:off x="3207554" y="-12699"/>
            <a:ext cx="5971171" cy="5167775"/>
          </a:xfrm>
          <a:custGeom>
            <a:avLst/>
            <a:gdLst>
              <a:gd name="connsiteX0" fmla="*/ 0 w 6711950"/>
              <a:gd name="connsiteY0" fmla="*/ 0 h 5143500"/>
              <a:gd name="connsiteX1" fmla="*/ 6711950 w 6711950"/>
              <a:gd name="connsiteY1" fmla="*/ 0 h 5143500"/>
              <a:gd name="connsiteX2" fmla="*/ 6711950 w 6711950"/>
              <a:gd name="connsiteY2" fmla="*/ 5143500 h 5143500"/>
              <a:gd name="connsiteX3" fmla="*/ 0 w 6711950"/>
              <a:gd name="connsiteY3" fmla="*/ 5143500 h 5143500"/>
              <a:gd name="connsiteX4" fmla="*/ 0 w 6711950"/>
              <a:gd name="connsiteY4" fmla="*/ 0 h 5143500"/>
              <a:gd name="connsiteX0" fmla="*/ 2171700 w 6711950"/>
              <a:gd name="connsiteY0" fmla="*/ 0 h 5156200"/>
              <a:gd name="connsiteX1" fmla="*/ 6711950 w 6711950"/>
              <a:gd name="connsiteY1" fmla="*/ 12700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6711950"/>
              <a:gd name="connsiteY0" fmla="*/ 0 h 5156200"/>
              <a:gd name="connsiteX1" fmla="*/ 5739676 w 6711950"/>
              <a:gd name="connsiteY1" fmla="*/ 394665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6711950"/>
              <a:gd name="connsiteY0" fmla="*/ 0 h 5156200"/>
              <a:gd name="connsiteX1" fmla="*/ 5948021 w 6711950"/>
              <a:gd name="connsiteY1" fmla="*/ 1125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5948021"/>
              <a:gd name="connsiteY0" fmla="*/ 0 h 5156200"/>
              <a:gd name="connsiteX1" fmla="*/ 5948021 w 5948021"/>
              <a:gd name="connsiteY1" fmla="*/ 1125 h 5156200"/>
              <a:gd name="connsiteX2" fmla="*/ 4547485 w 5948021"/>
              <a:gd name="connsiteY2" fmla="*/ 4982580 h 5156200"/>
              <a:gd name="connsiteX3" fmla="*/ 0 w 5948021"/>
              <a:gd name="connsiteY3" fmla="*/ 5156200 h 5156200"/>
              <a:gd name="connsiteX4" fmla="*/ 2171700 w 5948021"/>
              <a:gd name="connsiteY4" fmla="*/ 0 h 5156200"/>
              <a:gd name="connsiteX0" fmla="*/ 2171700 w 5971171"/>
              <a:gd name="connsiteY0" fmla="*/ 0 h 5167775"/>
              <a:gd name="connsiteX1" fmla="*/ 5948021 w 5971171"/>
              <a:gd name="connsiteY1" fmla="*/ 1125 h 5167775"/>
              <a:gd name="connsiteX2" fmla="*/ 5971171 w 5971171"/>
              <a:gd name="connsiteY2" fmla="*/ 5167775 h 5167775"/>
              <a:gd name="connsiteX3" fmla="*/ 0 w 5971171"/>
              <a:gd name="connsiteY3" fmla="*/ 5156200 h 5167775"/>
              <a:gd name="connsiteX4" fmla="*/ 2171700 w 5971171"/>
              <a:gd name="connsiteY4" fmla="*/ 0 h 5167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1171" h="5167775">
                <a:moveTo>
                  <a:pt x="2171700" y="0"/>
                </a:moveTo>
                <a:lnTo>
                  <a:pt x="5948021" y="1125"/>
                </a:lnTo>
                <a:lnTo>
                  <a:pt x="5971171" y="5167775"/>
                </a:lnTo>
                <a:lnTo>
                  <a:pt x="0" y="5156200"/>
                </a:lnTo>
                <a:lnTo>
                  <a:pt x="2171700" y="0"/>
                </a:lnTo>
                <a:close/>
              </a:path>
            </a:pathLst>
          </a:custGeom>
          <a:solidFill>
            <a:srgbClr val="E8E8E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indent="0" algn="l" defTabSz="914378" rtl="0" eaLnBrk="0" fontAlgn="base" latinLnBrk="0" hangingPunct="0">
              <a:lnSpc>
                <a:spcPct val="85000"/>
              </a:lnSpc>
              <a:spcBef>
                <a:spcPct val="0"/>
              </a:spcBef>
              <a:spcAft>
                <a:spcPts val="1200"/>
              </a:spcAft>
              <a:buClrTx/>
              <a:buSzTx/>
              <a:buFontTx/>
              <a:buNone/>
              <a:tabLst/>
            </a:pPr>
            <a:endParaRPr kumimoji="0" lang="en-GB" sz="2000" b="0" i="0" u="none" strike="noStrike" cap="none" normalizeH="0" baseline="0" dirty="0">
              <a:ln>
                <a:noFill/>
              </a:ln>
              <a:solidFill>
                <a:srgbClr val="5F5F5F"/>
              </a:solidFill>
              <a:effectLst/>
              <a:latin typeface="+mn-lt"/>
            </a:endParaRPr>
          </a:p>
        </p:txBody>
      </p:sp>
    </p:spTree>
    <p:extLst>
      <p:ext uri="{BB962C8B-B14F-4D97-AF65-F5344CB8AC3E}">
        <p14:creationId xmlns:p14="http://schemas.microsoft.com/office/powerpoint/2010/main" val="12372238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7141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6291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
        <p:cNvGrpSpPr/>
        <p:nvPr/>
      </p:nvGrpSpPr>
      <p:grpSpPr>
        <a:xfrm>
          <a:off x="0" y="0"/>
          <a:ext cx="0" cy="0"/>
          <a:chOff x="0" y="0"/>
          <a:chExt cx="0" cy="0"/>
        </a:xfrm>
      </p:grpSpPr>
      <p:sp>
        <p:nvSpPr>
          <p:cNvPr id="10" name="Google Shape;10;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951004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FF009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9300962"/>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p:nvPr userDrawn="1"/>
        </p:nvSpPr>
        <p:spPr bwMode="auto">
          <a:xfrm>
            <a:off x="3998563" y="480449"/>
            <a:ext cx="1224366" cy="637153"/>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indent="0" algn="l" defTabSz="914355" rtl="0" eaLnBrk="0" fontAlgn="base" latinLnBrk="0" hangingPunct="0">
              <a:lnSpc>
                <a:spcPct val="85000"/>
              </a:lnSpc>
              <a:spcBef>
                <a:spcPct val="0"/>
              </a:spcBef>
              <a:spcAft>
                <a:spcPts val="1200"/>
              </a:spcAft>
              <a:buClrTx/>
              <a:buSzTx/>
              <a:buFontTx/>
              <a:buNone/>
              <a:tabLst/>
            </a:pPr>
            <a:endParaRPr kumimoji="0" lang="en-GB" sz="2000" b="0" i="0" u="none" strike="noStrike" cap="none" normalizeH="0" baseline="0" dirty="0">
              <a:ln>
                <a:noFill/>
              </a:ln>
              <a:solidFill>
                <a:srgbClr val="5F5F5F"/>
              </a:solidFill>
              <a:effectLst/>
              <a:latin typeface="+mn-lt"/>
            </a:endParaRPr>
          </a:p>
        </p:txBody>
      </p:sp>
    </p:spTree>
    <p:extLst>
      <p:ext uri="{BB962C8B-B14F-4D97-AF65-F5344CB8AC3E}">
        <p14:creationId xmlns:p14="http://schemas.microsoft.com/office/powerpoint/2010/main" val="10669979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Slanted GREY AREA">
    <p:spTree>
      <p:nvGrpSpPr>
        <p:cNvPr id="1" name=""/>
        <p:cNvGrpSpPr/>
        <p:nvPr/>
      </p:nvGrpSpPr>
      <p:grpSpPr>
        <a:xfrm>
          <a:off x="0" y="0"/>
          <a:ext cx="0" cy="0"/>
          <a:chOff x="0" y="0"/>
          <a:chExt cx="0" cy="0"/>
        </a:xfrm>
      </p:grpSpPr>
      <p:sp>
        <p:nvSpPr>
          <p:cNvPr id="2" name="Title 1"/>
          <p:cNvSpPr>
            <a:spLocks noGrp="1"/>
          </p:cNvSpPr>
          <p:nvPr>
            <p:ph type="title"/>
          </p:nvPr>
        </p:nvSpPr>
        <p:spPr>
          <a:xfrm>
            <a:off x="400050" y="192146"/>
            <a:ext cx="4171950" cy="454822"/>
          </a:xfrm>
        </p:spPr>
        <p:txBody>
          <a:bodyPr anchor="t"/>
          <a:lstStyle>
            <a:lvl1pPr algn="l">
              <a:defRPr/>
            </a:lvl1pPr>
          </a:lstStyle>
          <a:p>
            <a:r>
              <a:rPr lang="en-US" dirty="0"/>
              <a:t>Click to edit Master title style</a:t>
            </a:r>
            <a:endParaRPr lang="en-GB" dirty="0"/>
          </a:p>
        </p:txBody>
      </p:sp>
      <p:sp>
        <p:nvSpPr>
          <p:cNvPr id="5" name="Text Placeholder 4"/>
          <p:cNvSpPr>
            <a:spLocks noGrp="1"/>
          </p:cNvSpPr>
          <p:nvPr>
            <p:ph type="body" sz="quarter" idx="16"/>
          </p:nvPr>
        </p:nvSpPr>
        <p:spPr>
          <a:xfrm>
            <a:off x="400050" y="1337468"/>
            <a:ext cx="4171950" cy="310753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3"/>
          <p:cNvSpPr/>
          <p:nvPr userDrawn="1"/>
        </p:nvSpPr>
        <p:spPr bwMode="auto">
          <a:xfrm>
            <a:off x="3207555" y="-12699"/>
            <a:ext cx="5971171" cy="5167775"/>
          </a:xfrm>
          <a:custGeom>
            <a:avLst/>
            <a:gdLst>
              <a:gd name="connsiteX0" fmla="*/ 0 w 6711950"/>
              <a:gd name="connsiteY0" fmla="*/ 0 h 5143500"/>
              <a:gd name="connsiteX1" fmla="*/ 6711950 w 6711950"/>
              <a:gd name="connsiteY1" fmla="*/ 0 h 5143500"/>
              <a:gd name="connsiteX2" fmla="*/ 6711950 w 6711950"/>
              <a:gd name="connsiteY2" fmla="*/ 5143500 h 5143500"/>
              <a:gd name="connsiteX3" fmla="*/ 0 w 6711950"/>
              <a:gd name="connsiteY3" fmla="*/ 5143500 h 5143500"/>
              <a:gd name="connsiteX4" fmla="*/ 0 w 6711950"/>
              <a:gd name="connsiteY4" fmla="*/ 0 h 5143500"/>
              <a:gd name="connsiteX0" fmla="*/ 2171700 w 6711950"/>
              <a:gd name="connsiteY0" fmla="*/ 0 h 5156200"/>
              <a:gd name="connsiteX1" fmla="*/ 6711950 w 6711950"/>
              <a:gd name="connsiteY1" fmla="*/ 12700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6711950"/>
              <a:gd name="connsiteY0" fmla="*/ 0 h 5156200"/>
              <a:gd name="connsiteX1" fmla="*/ 5739676 w 6711950"/>
              <a:gd name="connsiteY1" fmla="*/ 394665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6711950"/>
              <a:gd name="connsiteY0" fmla="*/ 0 h 5156200"/>
              <a:gd name="connsiteX1" fmla="*/ 5948021 w 6711950"/>
              <a:gd name="connsiteY1" fmla="*/ 1125 h 5156200"/>
              <a:gd name="connsiteX2" fmla="*/ 6711950 w 6711950"/>
              <a:gd name="connsiteY2" fmla="*/ 5156200 h 5156200"/>
              <a:gd name="connsiteX3" fmla="*/ 0 w 6711950"/>
              <a:gd name="connsiteY3" fmla="*/ 5156200 h 5156200"/>
              <a:gd name="connsiteX4" fmla="*/ 2171700 w 6711950"/>
              <a:gd name="connsiteY4" fmla="*/ 0 h 5156200"/>
              <a:gd name="connsiteX0" fmla="*/ 2171700 w 5948021"/>
              <a:gd name="connsiteY0" fmla="*/ 0 h 5156200"/>
              <a:gd name="connsiteX1" fmla="*/ 5948021 w 5948021"/>
              <a:gd name="connsiteY1" fmla="*/ 1125 h 5156200"/>
              <a:gd name="connsiteX2" fmla="*/ 4547485 w 5948021"/>
              <a:gd name="connsiteY2" fmla="*/ 4982580 h 5156200"/>
              <a:gd name="connsiteX3" fmla="*/ 0 w 5948021"/>
              <a:gd name="connsiteY3" fmla="*/ 5156200 h 5156200"/>
              <a:gd name="connsiteX4" fmla="*/ 2171700 w 5948021"/>
              <a:gd name="connsiteY4" fmla="*/ 0 h 5156200"/>
              <a:gd name="connsiteX0" fmla="*/ 2171700 w 5971171"/>
              <a:gd name="connsiteY0" fmla="*/ 0 h 5167775"/>
              <a:gd name="connsiteX1" fmla="*/ 5948021 w 5971171"/>
              <a:gd name="connsiteY1" fmla="*/ 1125 h 5167775"/>
              <a:gd name="connsiteX2" fmla="*/ 5971171 w 5971171"/>
              <a:gd name="connsiteY2" fmla="*/ 5167775 h 5167775"/>
              <a:gd name="connsiteX3" fmla="*/ 0 w 5971171"/>
              <a:gd name="connsiteY3" fmla="*/ 5156200 h 5167775"/>
              <a:gd name="connsiteX4" fmla="*/ 2171700 w 5971171"/>
              <a:gd name="connsiteY4" fmla="*/ 0 h 5167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1171" h="5167775">
                <a:moveTo>
                  <a:pt x="2171700" y="0"/>
                </a:moveTo>
                <a:lnTo>
                  <a:pt x="5948021" y="1125"/>
                </a:lnTo>
                <a:lnTo>
                  <a:pt x="5971171" y="5167775"/>
                </a:lnTo>
                <a:lnTo>
                  <a:pt x="0" y="5156200"/>
                </a:lnTo>
                <a:lnTo>
                  <a:pt x="2171700" y="0"/>
                </a:lnTo>
                <a:close/>
              </a:path>
            </a:pathLst>
          </a:custGeom>
          <a:solidFill>
            <a:srgbClr val="E8E8E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indent="0" algn="l" defTabSz="914355" rtl="0" eaLnBrk="0" fontAlgn="base" latinLnBrk="0" hangingPunct="0">
              <a:lnSpc>
                <a:spcPct val="85000"/>
              </a:lnSpc>
              <a:spcBef>
                <a:spcPct val="0"/>
              </a:spcBef>
              <a:spcAft>
                <a:spcPts val="1200"/>
              </a:spcAft>
              <a:buClrTx/>
              <a:buSzTx/>
              <a:buFontTx/>
              <a:buNone/>
              <a:tabLst/>
            </a:pPr>
            <a:endParaRPr kumimoji="0" lang="en-GB" sz="2000" b="0" i="0" u="none" strike="noStrike" cap="none" normalizeH="0" baseline="0" dirty="0">
              <a:ln>
                <a:noFill/>
              </a:ln>
              <a:solidFill>
                <a:srgbClr val="5F5F5F"/>
              </a:solidFill>
              <a:effectLst/>
              <a:latin typeface="+mn-lt"/>
            </a:endParaRPr>
          </a:p>
        </p:txBody>
      </p:sp>
    </p:spTree>
    <p:extLst>
      <p:ext uri="{BB962C8B-B14F-4D97-AF65-F5344CB8AC3E}">
        <p14:creationId xmlns:p14="http://schemas.microsoft.com/office/powerpoint/2010/main" val="3626667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 Long copy">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572030" y="359712"/>
            <a:ext cx="4925271" cy="671057"/>
          </a:xfrm>
          <a:prstGeom prst="rect">
            <a:avLst/>
          </a:prstGeom>
        </p:spPr>
        <p:txBody>
          <a:bodyPr vert="horz" lIns="0" tIns="0" rIns="0" bIns="0"/>
          <a:lstStyle>
            <a:lvl1pPr>
              <a:defRPr sz="1500" cap="all" baseline="0">
                <a:solidFill>
                  <a:srgbClr val="141313"/>
                </a:solidFill>
                <a:latin typeface="Berthold Akzidenz Grotesk BE Super"/>
              </a:defRPr>
            </a:lvl1pPr>
          </a:lstStyle>
          <a:p>
            <a:pPr lvl="0"/>
            <a:r>
              <a:rPr lang="en-GB" dirty="0"/>
              <a:t>Insert title</a:t>
            </a:r>
          </a:p>
        </p:txBody>
      </p:sp>
      <p:sp>
        <p:nvSpPr>
          <p:cNvPr id="12" name="Text Placeholder 11"/>
          <p:cNvSpPr>
            <a:spLocks noGrp="1"/>
          </p:cNvSpPr>
          <p:nvPr>
            <p:ph type="body" sz="quarter" idx="11" hasCustomPrompt="1"/>
          </p:nvPr>
        </p:nvSpPr>
        <p:spPr>
          <a:xfrm>
            <a:off x="573088" y="1356124"/>
            <a:ext cx="7117698" cy="3358753"/>
          </a:xfrm>
          <a:prstGeom prst="rect">
            <a:avLst/>
          </a:prstGeom>
        </p:spPr>
        <p:txBody>
          <a:bodyPr vert="horz" lIns="0" tIns="0" rIns="0" bIns="0"/>
          <a:lstStyle>
            <a:lvl1pPr marL="0" marR="0" indent="0" algn="l" defTabSz="342892" rtl="0" eaLnBrk="1" fontAlgn="auto" latinLnBrk="0" hangingPunct="1">
              <a:lnSpc>
                <a:spcPct val="100000"/>
              </a:lnSpc>
              <a:spcBef>
                <a:spcPts val="0"/>
              </a:spcBef>
              <a:spcAft>
                <a:spcPts val="0"/>
              </a:spcAft>
              <a:buClrTx/>
              <a:buSzTx/>
              <a:buFontTx/>
              <a:buNone/>
              <a:tabLst/>
              <a:defRPr sz="1800" baseline="0">
                <a:solidFill>
                  <a:schemeClr val="tx1"/>
                </a:solidFill>
                <a:latin typeface="Berthold Akzidenz Grotesk BE"/>
              </a:defRPr>
            </a:lvl1pPr>
          </a:lstStyle>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a:p>
            <a:pPr marL="0" marR="0" lvl="0" indent="0" algn="l" defTabSz="342892" rtl="0" eaLnBrk="1" fontAlgn="auto" latinLnBrk="0" hangingPunct="1">
              <a:lnSpc>
                <a:spcPct val="100000"/>
              </a:lnSpc>
              <a:spcBef>
                <a:spcPts val="0"/>
              </a:spcBef>
              <a:spcAft>
                <a:spcPts val="0"/>
              </a:spcAft>
              <a:buClrTx/>
              <a:buSzTx/>
              <a:buFontTx/>
              <a:buNone/>
              <a:tabLst/>
              <a:defRPr/>
            </a:pPr>
            <a:r>
              <a:rPr lang="en-GB" dirty="0"/>
              <a:t>Insert body copy here. Insert body copy here. </a:t>
            </a:r>
            <a:endParaRPr lang="en-US" dirty="0"/>
          </a:p>
        </p:txBody>
      </p:sp>
      <p:sp>
        <p:nvSpPr>
          <p:cNvPr id="5" name="Text Placeholder 18"/>
          <p:cNvSpPr>
            <a:spLocks noGrp="1"/>
          </p:cNvSpPr>
          <p:nvPr>
            <p:ph type="body" sz="quarter" idx="12" hasCustomPrompt="1"/>
          </p:nvPr>
        </p:nvSpPr>
        <p:spPr>
          <a:xfrm>
            <a:off x="564936" y="170910"/>
            <a:ext cx="3265384" cy="324392"/>
          </a:xfrm>
          <a:prstGeom prst="rect">
            <a:avLst/>
          </a:prstGeom>
        </p:spPr>
        <p:txBody>
          <a:bodyPr vert="horz" lIns="0" tIns="0" rIns="0" bIns="0" anchor="t"/>
          <a:lstStyle>
            <a:lvl1pPr>
              <a:defRPr sz="1200">
                <a:solidFill>
                  <a:srgbClr val="05559B"/>
                </a:solidFill>
                <a:latin typeface="Berthold Akzidenz Grotesk BE"/>
              </a:defRPr>
            </a:lvl1pPr>
          </a:lstStyle>
          <a:p>
            <a:pPr lvl="0"/>
            <a:r>
              <a:rPr lang="en-GB" dirty="0"/>
              <a:t>Insert chapter header here /</a:t>
            </a:r>
            <a:endParaRPr lang="en-US" dirty="0"/>
          </a:p>
        </p:txBody>
      </p:sp>
      <p:sp>
        <p:nvSpPr>
          <p:cNvPr id="6" name="Foliennummernplatzhalter 12"/>
          <p:cNvSpPr>
            <a:spLocks noGrp="1"/>
          </p:cNvSpPr>
          <p:nvPr>
            <p:ph type="sldNum" sz="quarter" idx="4"/>
          </p:nvPr>
        </p:nvSpPr>
        <p:spPr>
          <a:xfrm>
            <a:off x="7914931" y="4836249"/>
            <a:ext cx="640109" cy="189083"/>
          </a:xfrm>
          <a:prstGeom prst="rect">
            <a:avLst/>
          </a:prstGeom>
        </p:spPr>
        <p:txBody>
          <a:bodyPr vert="horz" lIns="0" tIns="0" rIns="0" bIns="0" rtlCol="0" anchor="t"/>
          <a:lstStyle>
            <a:lvl1pPr algn="r">
              <a:defRPr sz="750" b="0" i="0">
                <a:solidFill>
                  <a:srgbClr val="05559B"/>
                </a:solidFill>
                <a:latin typeface="Arial" panose="020B0604020202020204" pitchFamily="34" charset="0"/>
                <a:cs typeface="Arial" panose="020B0604020202020204" pitchFamily="34" charset="0"/>
              </a:defRPr>
            </a:lvl1pPr>
          </a:lstStyle>
          <a:p>
            <a:fld id="{EF453E01-ED84-F346-AF7D-A5C69A727F3E}" type="slidenum">
              <a:rPr lang="de-DE" smtClean="0"/>
              <a:pPr/>
              <a:t>‹#›</a:t>
            </a:fld>
            <a:endParaRPr lang="de-DE" dirty="0"/>
          </a:p>
        </p:txBody>
      </p:sp>
    </p:spTree>
    <p:extLst>
      <p:ext uri="{BB962C8B-B14F-4D97-AF65-F5344CB8AC3E}">
        <p14:creationId xmlns:p14="http://schemas.microsoft.com/office/powerpoint/2010/main" val="23175099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7"/>
            <a:ext cx="2133600" cy="273844"/>
          </a:xfrm>
          <a:prstGeom prst="rect">
            <a:avLst/>
          </a:prstGeom>
        </p:spPr>
        <p:txBody>
          <a:bodyPr/>
          <a:lstStyle>
            <a:lvl1pPr>
              <a:defRPr b="0" i="0">
                <a:latin typeface="Arial" panose="020B0604020202020204" pitchFamily="34" charset="0"/>
              </a:defRPr>
            </a:lvl1pPr>
          </a:lstStyle>
          <a:p>
            <a:fld id="{BE9AD8A0-18A0-B041-B2BD-0CA410E77ED0}" type="datetime1">
              <a:rPr lang="en-GB" smtClean="0"/>
              <a:pPr/>
              <a:t>03/11/2025</a:t>
            </a:fld>
            <a:endParaRPr lang="en-US" dirty="0"/>
          </a:p>
        </p:txBody>
      </p:sp>
      <p:sp>
        <p:nvSpPr>
          <p:cNvPr id="3" name="Footer Placeholder 2"/>
          <p:cNvSpPr>
            <a:spLocks noGrp="1"/>
          </p:cNvSpPr>
          <p:nvPr>
            <p:ph type="ftr" sz="quarter" idx="11"/>
          </p:nvPr>
        </p:nvSpPr>
        <p:spPr>
          <a:xfrm>
            <a:off x="3124200" y="4767267"/>
            <a:ext cx="2895600" cy="273844"/>
          </a:xfrm>
          <a:prstGeom prst="rect">
            <a:avLst/>
          </a:prstGeom>
        </p:spPr>
        <p:txBody>
          <a:bodyPr/>
          <a:lstStyle>
            <a:lvl1pPr>
              <a:defRPr b="0" i="0">
                <a:latin typeface="Arial" panose="020B0604020202020204" pitchFamily="34" charset="0"/>
              </a:defRPr>
            </a:lvl1pPr>
          </a:lstStyle>
          <a:p>
            <a:endParaRPr lang="en-US" dirty="0"/>
          </a:p>
        </p:txBody>
      </p:sp>
      <p:sp>
        <p:nvSpPr>
          <p:cNvPr id="4" name="Slide Number Placeholder 3"/>
          <p:cNvSpPr>
            <a:spLocks noGrp="1"/>
          </p:cNvSpPr>
          <p:nvPr>
            <p:ph type="sldNum" sz="quarter" idx="12"/>
          </p:nvPr>
        </p:nvSpPr>
        <p:spPr>
          <a:xfrm>
            <a:off x="6553200" y="4767267"/>
            <a:ext cx="2133600" cy="273844"/>
          </a:xfrm>
          <a:prstGeom prst="rect">
            <a:avLst/>
          </a:prstGeom>
        </p:spPr>
        <p:txBody>
          <a:bodyPr/>
          <a:lstStyle>
            <a:lvl1pPr>
              <a:defRPr b="0" i="0">
                <a:latin typeface="Arial" panose="020B0604020202020204" pitchFamily="34" charset="0"/>
              </a:defRPr>
            </a:lvl1pPr>
          </a:lstStyle>
          <a:p>
            <a:fld id="{4EAC72CF-AD69-5A4F-ACF4-DCBC660F7E7F}" type="slidenum">
              <a:rPr lang="en-US" smtClean="0"/>
              <a:pPr/>
              <a:t>‹#›</a:t>
            </a:fld>
            <a:endParaRPr lang="en-US" dirty="0"/>
          </a:p>
        </p:txBody>
      </p:sp>
    </p:spTree>
    <p:extLst>
      <p:ext uri="{BB962C8B-B14F-4D97-AF65-F5344CB8AC3E}">
        <p14:creationId xmlns:p14="http://schemas.microsoft.com/office/powerpoint/2010/main" val="35573287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51361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7059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BDB4A4-4156-874A-9D6A-87FC6FEADD8E}"/>
              </a:ext>
            </a:extLst>
          </p:cNvPr>
          <p:cNvSpPr>
            <a:spLocks noGrp="1"/>
          </p:cNvSpPr>
          <p:nvPr>
            <p:ph type="dt" sz="half" idx="10"/>
          </p:nvPr>
        </p:nvSpPr>
        <p:spPr/>
        <p:txBody>
          <a:bodyPr/>
          <a:lstStyle/>
          <a:p>
            <a:fld id="{5C099A9F-1CF1-6D4F-92B8-3BFAE13F1031}" type="datetimeFigureOut">
              <a:rPr lang="en-US" smtClean="0"/>
              <a:t>11/3/25</a:t>
            </a:fld>
            <a:endParaRPr lang="en-US"/>
          </a:p>
        </p:txBody>
      </p:sp>
      <p:sp>
        <p:nvSpPr>
          <p:cNvPr id="3" name="Footer Placeholder 2">
            <a:extLst>
              <a:ext uri="{FF2B5EF4-FFF2-40B4-BE49-F238E27FC236}">
                <a16:creationId xmlns:a16="http://schemas.microsoft.com/office/drawing/2014/main" id="{39A98B45-3419-2C4B-9A6C-610E12FE2A0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A388FB-7A07-8F48-AE9C-A9B8A46454F2}"/>
              </a:ext>
            </a:extLst>
          </p:cNvPr>
          <p:cNvSpPr>
            <a:spLocks noGrp="1"/>
          </p:cNvSpPr>
          <p:nvPr>
            <p:ph type="sldNum" sz="quarter" idx="12"/>
          </p:nvPr>
        </p:nvSpPr>
        <p:spPr/>
        <p:txBody>
          <a:bodyPr/>
          <a:lstStyle/>
          <a:p>
            <a:fld id="{773604F0-FDD1-654A-A6B1-9D9240609FA4}" type="slidenum">
              <a:rPr lang="en-US" smtClean="0"/>
              <a:t>‹#›</a:t>
            </a:fld>
            <a:endParaRPr lang="en-US"/>
          </a:p>
        </p:txBody>
      </p:sp>
    </p:spTree>
    <p:extLst>
      <p:ext uri="{BB962C8B-B14F-4D97-AF65-F5344CB8AC3E}">
        <p14:creationId xmlns:p14="http://schemas.microsoft.com/office/powerpoint/2010/main" val="21690107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X IMAGES">
    <p:spTree>
      <p:nvGrpSpPr>
        <p:cNvPr id="1" name=""/>
        <p:cNvGrpSpPr/>
        <p:nvPr/>
      </p:nvGrpSpPr>
      <p:grpSpPr>
        <a:xfrm>
          <a:off x="0" y="0"/>
          <a:ext cx="0" cy="0"/>
          <a:chOff x="0" y="0"/>
          <a:chExt cx="0" cy="0"/>
        </a:xfrm>
      </p:grpSpPr>
      <p:sp>
        <p:nvSpPr>
          <p:cNvPr id="2" name="Picture Placeholder 52">
            <a:extLst>
              <a:ext uri="{FF2B5EF4-FFF2-40B4-BE49-F238E27FC236}">
                <a16:creationId xmlns:a16="http://schemas.microsoft.com/office/drawing/2014/main" id="{63C4C97E-474E-4820-BB67-6ADF1B30BCA1}"/>
              </a:ext>
            </a:extLst>
          </p:cNvPr>
          <p:cNvSpPr>
            <a:spLocks noGrp="1"/>
          </p:cNvSpPr>
          <p:nvPr>
            <p:ph type="pic" sz="quarter" idx="18" hasCustomPrompt="1"/>
          </p:nvPr>
        </p:nvSpPr>
        <p:spPr>
          <a:xfrm>
            <a:off x="2" y="2"/>
            <a:ext cx="4571999" cy="2568317"/>
          </a:xfrm>
          <a:prstGeom prst="rect">
            <a:avLst/>
          </a:prstGeom>
          <a:solidFill>
            <a:srgbClr val="D9D9D9"/>
          </a:solidFill>
          <a:ln>
            <a:noFill/>
          </a:ln>
        </p:spPr>
        <p:txBody>
          <a:bodyPr vert="horz" wrap="square" lIns="91440" tIns="3657600" rIns="91440" bIns="45720" rtlCol="0">
            <a:noAutofit/>
          </a:bodyPr>
          <a:lstStyle>
            <a:lvl1pPr>
              <a:defRPr lang="en-US" sz="765" dirty="0">
                <a:solidFill>
                  <a:schemeClr val="accent1"/>
                </a:solidFill>
              </a:defRPr>
            </a:lvl1pPr>
          </a:lstStyle>
          <a:p>
            <a:pPr marL="0" marR="0" lvl="0" indent="0" algn="ctr" defTabSz="437392" fontAlgn="auto">
              <a:spcBef>
                <a:spcPts val="574"/>
              </a:spcBef>
              <a:spcAft>
                <a:spcPts val="0"/>
              </a:spcAft>
              <a:buSzTx/>
              <a:buNone/>
              <a:tabLst/>
            </a:pPr>
            <a:r>
              <a:rPr lang="en-US" dirty="0"/>
              <a:t>x</a:t>
            </a:r>
          </a:p>
        </p:txBody>
      </p:sp>
      <p:sp>
        <p:nvSpPr>
          <p:cNvPr id="3" name="Picture Placeholder 52">
            <a:extLst>
              <a:ext uri="{FF2B5EF4-FFF2-40B4-BE49-F238E27FC236}">
                <a16:creationId xmlns:a16="http://schemas.microsoft.com/office/drawing/2014/main" id="{5F72A01B-8DC9-403F-B979-60AC50D7068E}"/>
              </a:ext>
            </a:extLst>
          </p:cNvPr>
          <p:cNvSpPr>
            <a:spLocks noGrp="1"/>
          </p:cNvSpPr>
          <p:nvPr>
            <p:ph type="pic" sz="quarter" idx="19" hasCustomPrompt="1"/>
          </p:nvPr>
        </p:nvSpPr>
        <p:spPr>
          <a:xfrm>
            <a:off x="4572002" y="2"/>
            <a:ext cx="4571999" cy="2568317"/>
          </a:xfrm>
          <a:prstGeom prst="rect">
            <a:avLst/>
          </a:prstGeom>
          <a:solidFill>
            <a:srgbClr val="D9D9D9"/>
          </a:solidFill>
          <a:ln>
            <a:noFill/>
          </a:ln>
        </p:spPr>
        <p:txBody>
          <a:bodyPr vert="horz" wrap="square" lIns="91440" tIns="3657600" rIns="91440" bIns="45720" rtlCol="0">
            <a:noAutofit/>
          </a:bodyPr>
          <a:lstStyle>
            <a:lvl1pPr>
              <a:defRPr lang="en-US" sz="765" dirty="0">
                <a:solidFill>
                  <a:schemeClr val="accent1"/>
                </a:solidFill>
              </a:defRPr>
            </a:lvl1pPr>
          </a:lstStyle>
          <a:p>
            <a:pPr marL="0" marR="0" lvl="0" indent="0" algn="ctr" defTabSz="437392" fontAlgn="auto">
              <a:spcBef>
                <a:spcPts val="574"/>
              </a:spcBef>
              <a:spcAft>
                <a:spcPts val="0"/>
              </a:spcAft>
              <a:buSzTx/>
              <a:buNone/>
              <a:tabLst/>
            </a:pPr>
            <a:r>
              <a:rPr lang="en-US" dirty="0"/>
              <a:t>x</a:t>
            </a:r>
          </a:p>
        </p:txBody>
      </p:sp>
      <p:sp>
        <p:nvSpPr>
          <p:cNvPr id="4" name="Picture Placeholder 52">
            <a:extLst>
              <a:ext uri="{FF2B5EF4-FFF2-40B4-BE49-F238E27FC236}">
                <a16:creationId xmlns:a16="http://schemas.microsoft.com/office/drawing/2014/main" id="{C8C8EA64-7BA0-42E8-973D-68FC13698A05}"/>
              </a:ext>
            </a:extLst>
          </p:cNvPr>
          <p:cNvSpPr>
            <a:spLocks noGrp="1"/>
          </p:cNvSpPr>
          <p:nvPr>
            <p:ph type="pic" sz="quarter" idx="20" hasCustomPrompt="1"/>
          </p:nvPr>
        </p:nvSpPr>
        <p:spPr>
          <a:xfrm>
            <a:off x="2" y="2568319"/>
            <a:ext cx="4571999" cy="2568317"/>
          </a:xfrm>
          <a:prstGeom prst="rect">
            <a:avLst/>
          </a:prstGeom>
          <a:solidFill>
            <a:srgbClr val="D9D9D9"/>
          </a:solidFill>
          <a:ln>
            <a:noFill/>
          </a:ln>
        </p:spPr>
        <p:txBody>
          <a:bodyPr vert="horz" wrap="square" lIns="91440" tIns="3657600" rIns="91440" bIns="45720" rtlCol="0">
            <a:noAutofit/>
          </a:bodyPr>
          <a:lstStyle>
            <a:lvl1pPr>
              <a:defRPr lang="en-US" sz="765" dirty="0">
                <a:solidFill>
                  <a:schemeClr val="accent1"/>
                </a:solidFill>
              </a:defRPr>
            </a:lvl1pPr>
          </a:lstStyle>
          <a:p>
            <a:pPr marL="0" marR="0" lvl="0" indent="0" algn="ctr" defTabSz="437392" fontAlgn="auto">
              <a:spcBef>
                <a:spcPts val="574"/>
              </a:spcBef>
              <a:spcAft>
                <a:spcPts val="0"/>
              </a:spcAft>
              <a:buSzTx/>
              <a:buNone/>
              <a:tabLst/>
            </a:pPr>
            <a:r>
              <a:rPr lang="en-US" dirty="0"/>
              <a:t>x</a:t>
            </a:r>
          </a:p>
        </p:txBody>
      </p:sp>
      <p:sp>
        <p:nvSpPr>
          <p:cNvPr id="5" name="Picture Placeholder 52">
            <a:extLst>
              <a:ext uri="{FF2B5EF4-FFF2-40B4-BE49-F238E27FC236}">
                <a16:creationId xmlns:a16="http://schemas.microsoft.com/office/drawing/2014/main" id="{4702BD86-CCE6-42B0-AF93-AABB7E9BF202}"/>
              </a:ext>
            </a:extLst>
          </p:cNvPr>
          <p:cNvSpPr>
            <a:spLocks noGrp="1"/>
          </p:cNvSpPr>
          <p:nvPr>
            <p:ph type="pic" sz="quarter" idx="21" hasCustomPrompt="1"/>
          </p:nvPr>
        </p:nvSpPr>
        <p:spPr>
          <a:xfrm>
            <a:off x="4572002" y="2568319"/>
            <a:ext cx="4571999" cy="2568317"/>
          </a:xfrm>
          <a:prstGeom prst="rect">
            <a:avLst/>
          </a:prstGeom>
          <a:solidFill>
            <a:srgbClr val="D9D9D9"/>
          </a:solidFill>
          <a:ln>
            <a:noFill/>
          </a:ln>
        </p:spPr>
        <p:txBody>
          <a:bodyPr vert="horz" wrap="square" lIns="91440" tIns="3657600" rIns="91440" bIns="45720" rtlCol="0">
            <a:noAutofit/>
          </a:bodyPr>
          <a:lstStyle>
            <a:lvl1pPr>
              <a:defRPr lang="en-US" sz="765" dirty="0">
                <a:solidFill>
                  <a:schemeClr val="accent1"/>
                </a:solidFill>
              </a:defRPr>
            </a:lvl1pPr>
          </a:lstStyle>
          <a:p>
            <a:pPr marL="0" marR="0" lvl="0" indent="0" algn="ctr" defTabSz="437392" fontAlgn="auto">
              <a:spcBef>
                <a:spcPts val="574"/>
              </a:spcBef>
              <a:spcAft>
                <a:spcPts val="0"/>
              </a:spcAft>
              <a:buSzTx/>
              <a:buNone/>
              <a:tabLst/>
            </a:pPr>
            <a:r>
              <a:rPr lang="en-US" dirty="0"/>
              <a:t>x</a:t>
            </a:r>
          </a:p>
        </p:txBody>
      </p:sp>
    </p:spTree>
    <p:extLst>
      <p:ext uri="{BB962C8B-B14F-4D97-AF65-F5344CB8AC3E}">
        <p14:creationId xmlns:p14="http://schemas.microsoft.com/office/powerpoint/2010/main" val="2086491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55313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Title and Content Pap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F77F5-AF63-9049-87A0-E8C4CF8676DE}"/>
              </a:ext>
            </a:extLst>
          </p:cNvPr>
          <p:cNvSpPr>
            <a:spLocks noGrp="1"/>
          </p:cNvSpPr>
          <p:nvPr>
            <p:ph type="title"/>
          </p:nvPr>
        </p:nvSpPr>
        <p:spPr/>
        <p:txBody>
          <a:bodyPr/>
          <a:lstStyle>
            <a:lvl1pPr>
              <a:defRPr b="1" i="0">
                <a:latin typeface="Unilever Shilling Medium" panose="020B0502020202020204" pitchFamily="34" charset="77"/>
                <a:cs typeface="Unilever Shilling Medium" panose="020B0502020202020204" pitchFamily="34" charset="77"/>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ECB64CD-DEAF-644D-9DA6-9FE4B6C3D043}"/>
              </a:ext>
            </a:extLst>
          </p:cNvPr>
          <p:cNvSpPr>
            <a:spLocks noGrp="1"/>
          </p:cNvSpPr>
          <p:nvPr>
            <p:ph idx="1"/>
          </p:nvPr>
        </p:nvSpPr>
        <p:spPr>
          <a:xfrm>
            <a:off x="718887" y="1090063"/>
            <a:ext cx="7795274" cy="34259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7A23DB2-1C90-1143-9680-25B28CBFC29B}"/>
              </a:ext>
            </a:extLst>
          </p:cNvPr>
          <p:cNvSpPr>
            <a:spLocks noGrp="1"/>
          </p:cNvSpPr>
          <p:nvPr>
            <p:ph type="dt" sz="half" idx="10"/>
          </p:nvPr>
        </p:nvSpPr>
        <p:spPr/>
        <p:txBody>
          <a:bodyPr/>
          <a:lstStyle/>
          <a:p>
            <a:fld id="{8E9ECB2E-02A1-AF4F-87B9-E361FFD5AC86}" type="datetime1">
              <a:rPr lang="en-GB" smtClean="0"/>
              <a:t>03/11/2025</a:t>
            </a:fld>
            <a:endParaRPr lang="en-US"/>
          </a:p>
        </p:txBody>
      </p:sp>
      <p:sp>
        <p:nvSpPr>
          <p:cNvPr id="5" name="Footer Placeholder 4">
            <a:extLst>
              <a:ext uri="{FF2B5EF4-FFF2-40B4-BE49-F238E27FC236}">
                <a16:creationId xmlns:a16="http://schemas.microsoft.com/office/drawing/2014/main" id="{7BD1C312-56B7-6A4A-908B-2078EE892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92DE72-9DA2-E049-815B-7918FAF95C84}"/>
              </a:ext>
            </a:extLst>
          </p:cNvPr>
          <p:cNvSpPr>
            <a:spLocks noGrp="1"/>
          </p:cNvSpPr>
          <p:nvPr>
            <p:ph type="sldNum" sz="quarter" idx="12"/>
          </p:nvPr>
        </p:nvSpPr>
        <p:spPr/>
        <p:txBody>
          <a:bodyPr/>
          <a:lstStyle/>
          <a:p>
            <a:fld id="{82B7FDAA-859A-8143-82ED-A4CAC46FC85F}" type="slidenum">
              <a:rPr lang="en-US" smtClean="0"/>
              <a:t>‹#›</a:t>
            </a:fld>
            <a:endParaRPr lang="en-US"/>
          </a:p>
        </p:txBody>
      </p:sp>
    </p:spTree>
    <p:extLst>
      <p:ext uri="{BB962C8B-B14F-4D97-AF65-F5344CB8AC3E}">
        <p14:creationId xmlns:p14="http://schemas.microsoft.com/office/powerpoint/2010/main" val="1941873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53454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31820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97472713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76129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13440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704343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97963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Pink No Logo">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0423135"/>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Black No Log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4035681"/>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Black No Logo">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85667" y="1"/>
            <a:ext cx="917802" cy="339831"/>
          </a:xfrm>
          <a:prstGeom prst="rect">
            <a:avLst/>
          </a:prstGeom>
        </p:spPr>
      </p:pic>
    </p:spTree>
    <p:extLst>
      <p:ext uri="{BB962C8B-B14F-4D97-AF65-F5344CB8AC3E}">
        <p14:creationId xmlns:p14="http://schemas.microsoft.com/office/powerpoint/2010/main" val="10390385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45463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White No Logo">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9299573"/>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28650" y="1369219"/>
            <a:ext cx="7886700" cy="326350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4767264"/>
            <a:ext cx="2057400" cy="273844"/>
          </a:xfrm>
          <a:prstGeom prst="rect">
            <a:avLst/>
          </a:prstGeom>
        </p:spPr>
        <p:txBody>
          <a:bodyPr/>
          <a:lstStyle/>
          <a:p>
            <a:fld id="{F540C63A-0F38-4FA9-9CA9-23EDBFDB250F}" type="datetimeFigureOut">
              <a:rPr lang="en-GB" smtClean="0"/>
              <a:t>03/11/2025</a:t>
            </a:fld>
            <a:endParaRPr lang="en-GB"/>
          </a:p>
        </p:txBody>
      </p:sp>
      <p:sp>
        <p:nvSpPr>
          <p:cNvPr id="5" name="Footer Placeholder 4"/>
          <p:cNvSpPr>
            <a:spLocks noGrp="1"/>
          </p:cNvSpPr>
          <p:nvPr>
            <p:ph type="ftr" sz="quarter" idx="11"/>
          </p:nvPr>
        </p:nvSpPr>
        <p:spPr>
          <a:xfrm>
            <a:off x="3028950" y="4767264"/>
            <a:ext cx="3086100" cy="273844"/>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4767264"/>
            <a:ext cx="2057400" cy="273844"/>
          </a:xfrm>
          <a:prstGeom prst="rect">
            <a:avLst/>
          </a:prstGeom>
        </p:spPr>
        <p:txBody>
          <a:bodyPr/>
          <a:lstStyle/>
          <a:p>
            <a:fld id="{569B1765-2A1C-497C-A538-6A19D2A4F1CD}" type="slidenum">
              <a:rPr lang="en-GB" smtClean="0"/>
              <a:t>‹#›</a:t>
            </a:fld>
            <a:endParaRPr lang="en-GB"/>
          </a:p>
        </p:txBody>
      </p:sp>
    </p:spTree>
    <p:extLst>
      <p:ext uri="{BB962C8B-B14F-4D97-AF65-F5344CB8AC3E}">
        <p14:creationId xmlns:p14="http://schemas.microsoft.com/office/powerpoint/2010/main" val="326806232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Quote - Green">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346085" y="1364460"/>
            <a:ext cx="8321675" cy="2540795"/>
          </a:xfrm>
          <a:prstGeom prst="rect">
            <a:avLst/>
          </a:prstGeom>
        </p:spPr>
        <p:txBody>
          <a:bodyPr vert="horz" lIns="0" tIns="0" rIns="0" bIns="0"/>
          <a:lstStyle>
            <a:lvl1pPr marL="0" indent="0">
              <a:spcBef>
                <a:spcPts val="0"/>
              </a:spcBef>
              <a:buFontTx/>
              <a:buNone/>
              <a:defRPr sz="3600" b="1" i="0" spc="10" baseline="0">
                <a:solidFill>
                  <a:schemeClr val="tx1"/>
                </a:solidFill>
              </a:defRPr>
            </a:lvl1pPr>
          </a:lstStyle>
          <a:p>
            <a:pPr lvl="0"/>
            <a:r>
              <a:rPr lang="en-US" dirty="0"/>
              <a:t>“ Insert quote copy here Insert quote copy here Insert quote copy here Insert quote copy here Insert quote copy here Insert quote copy here Insert quote copy here Insert quote copy here Insert quote copy here.” </a:t>
            </a:r>
          </a:p>
        </p:txBody>
      </p:sp>
      <p:sp>
        <p:nvSpPr>
          <p:cNvPr id="3" name="Text Placeholder 7"/>
          <p:cNvSpPr>
            <a:spLocks noGrp="1"/>
          </p:cNvSpPr>
          <p:nvPr>
            <p:ph type="body" sz="quarter" idx="12" hasCustomPrompt="1"/>
          </p:nvPr>
        </p:nvSpPr>
        <p:spPr>
          <a:xfrm>
            <a:off x="271996" y="112317"/>
            <a:ext cx="3016250" cy="483394"/>
          </a:xfrm>
          <a:prstGeom prst="rect">
            <a:avLst/>
          </a:prstGeom>
        </p:spPr>
        <p:txBody>
          <a:bodyPr vert="horz"/>
          <a:lstStyle>
            <a:lvl1pPr marL="0" indent="0" algn="l">
              <a:buNone/>
              <a:defRPr sz="1200" baseline="0">
                <a:solidFill>
                  <a:srgbClr val="FFFFFF"/>
                </a:solidFill>
              </a:defRPr>
            </a:lvl1pPr>
          </a:lstStyle>
          <a:p>
            <a:pPr lvl="0"/>
            <a:r>
              <a:rPr lang="en-GB" dirty="0"/>
              <a:t>Click to add chapter headline</a:t>
            </a:r>
            <a:endParaRPr lang="en-US" dirty="0"/>
          </a:p>
        </p:txBody>
      </p:sp>
    </p:spTree>
    <p:extLst>
      <p:ext uri="{BB962C8B-B14F-4D97-AF65-F5344CB8AC3E}">
        <p14:creationId xmlns:p14="http://schemas.microsoft.com/office/powerpoint/2010/main" val="181219861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127739" y="3015761"/>
            <a:ext cx="6387611" cy="1616961"/>
          </a:xfrm>
          <a:prstGeom prst="rect">
            <a:avLst/>
          </a:prstGeom>
        </p:spPr>
        <p:txBody>
          <a:bodyPr/>
          <a:lstStyle/>
          <a:p>
            <a:pPr lvl="0"/>
            <a:r>
              <a:rPr lang="en-US" dirty="0"/>
              <a:t>Click to edit Master text styles</a:t>
            </a:r>
          </a:p>
          <a:p>
            <a:pPr lvl="1"/>
            <a:r>
              <a:rPr lang="en-US"/>
              <a:t>Second level</a:t>
            </a:r>
          </a:p>
          <a:p>
            <a:pPr lvl="2"/>
            <a:r>
              <a:rPr lang="en-US"/>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F2B9655-E2FA-8E45-8789-EC57F16C616E}" type="datetimeFigureOut">
              <a:rPr lang="en-US" smtClean="0">
                <a:solidFill>
                  <a:prstClr val="black">
                    <a:tint val="75000"/>
                  </a:prstClr>
                </a:solidFill>
              </a:rPr>
              <a:pPr/>
              <a:t>11/3/25</a:t>
            </a:fld>
            <a:endParaRPr lang="en-US">
              <a:solidFill>
                <a:prstClr val="black">
                  <a:tint val="75000"/>
                </a:prstClr>
              </a:solidFill>
            </a:endParaRPr>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009D23C4-E933-034C-96A3-7D6536C4E47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50452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56523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_Title Slide">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1252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0352020"/>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Bold statement HOT PINK">
    <p:bg>
      <p:bgPr>
        <a:solidFill>
          <a:srgbClr val="FF0096"/>
        </a:solidFill>
        <a:effectLst/>
      </p:bgPr>
    </p:bg>
    <p:spTree>
      <p:nvGrpSpPr>
        <p:cNvPr id="1" name=""/>
        <p:cNvGrpSpPr/>
        <p:nvPr/>
      </p:nvGrpSpPr>
      <p:grpSpPr>
        <a:xfrm>
          <a:off x="0" y="0"/>
          <a:ext cx="0" cy="0"/>
          <a:chOff x="0" y="0"/>
          <a:chExt cx="0" cy="0"/>
        </a:xfrm>
      </p:grpSpPr>
      <p:pic>
        <p:nvPicPr>
          <p:cNvPr id="9" name="Picture 8" descr="chevrons.png">
            <a:extLst>
              <a:ext uri="{FF2B5EF4-FFF2-40B4-BE49-F238E27FC236}">
                <a16:creationId xmlns:a16="http://schemas.microsoft.com/office/drawing/2014/main" id="{437B7AEC-6B2A-418D-BB94-5A4051E2CAFC}"/>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colorTemperature colorTemp="11200"/>
                    </a14:imgEffect>
                    <a14:imgEffect>
                      <a14:brightnessContrast bright="100000" contrast="100000"/>
                    </a14:imgEffect>
                  </a14:imgLayer>
                </a14:imgProps>
              </a:ext>
              <a:ext uri="{28A0092B-C50C-407E-A947-70E740481C1C}">
                <a14:useLocalDpi xmlns:a14="http://schemas.microsoft.com/office/drawing/2010/main"/>
              </a:ext>
            </a:extLst>
          </a:blip>
          <a:srcRect/>
          <a:stretch/>
        </p:blipFill>
        <p:spPr>
          <a:xfrm>
            <a:off x="-482620" y="4812508"/>
            <a:ext cx="10109239" cy="340520"/>
          </a:xfrm>
          <a:prstGeom prst="rect">
            <a:avLst/>
          </a:prstGeom>
          <a:noFill/>
        </p:spPr>
      </p:pic>
    </p:spTree>
    <p:extLst>
      <p:ext uri="{BB962C8B-B14F-4D97-AF65-F5344CB8AC3E}">
        <p14:creationId xmlns:p14="http://schemas.microsoft.com/office/powerpoint/2010/main" val="1092391773"/>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10715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7289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le and Content Pap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F77F5-AF63-9049-87A0-E8C4CF8676DE}"/>
              </a:ext>
            </a:extLst>
          </p:cNvPr>
          <p:cNvSpPr>
            <a:spLocks noGrp="1"/>
          </p:cNvSpPr>
          <p:nvPr>
            <p:ph type="title"/>
          </p:nvPr>
        </p:nvSpPr>
        <p:spPr/>
        <p:txBody>
          <a:bodyPr/>
          <a:lstStyle>
            <a:lvl1pPr>
              <a:defRPr b="1" i="0">
                <a:latin typeface="Unilever Shilling Medium" panose="020B0502020202020204" pitchFamily="34" charset="77"/>
                <a:cs typeface="Unilever Shilling Medium" panose="020B0502020202020204" pitchFamily="34" charset="77"/>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ECB64CD-DEAF-644D-9DA6-9FE4B6C3D043}"/>
              </a:ext>
            </a:extLst>
          </p:cNvPr>
          <p:cNvSpPr>
            <a:spLocks noGrp="1"/>
          </p:cNvSpPr>
          <p:nvPr>
            <p:ph idx="1"/>
          </p:nvPr>
        </p:nvSpPr>
        <p:spPr>
          <a:xfrm>
            <a:off x="718887" y="1090063"/>
            <a:ext cx="7795274" cy="342598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7A23DB2-1C90-1143-9680-25B28CBFC29B}"/>
              </a:ext>
            </a:extLst>
          </p:cNvPr>
          <p:cNvSpPr>
            <a:spLocks noGrp="1"/>
          </p:cNvSpPr>
          <p:nvPr>
            <p:ph type="dt" sz="half" idx="10"/>
          </p:nvPr>
        </p:nvSpPr>
        <p:spPr/>
        <p:txBody>
          <a:bodyPr/>
          <a:lstStyle/>
          <a:p>
            <a:fld id="{8E9ECB2E-02A1-AF4F-87B9-E361FFD5AC86}" type="datetime1">
              <a:rPr lang="en-GB" smtClean="0"/>
              <a:t>03/11/2025</a:t>
            </a:fld>
            <a:endParaRPr lang="en-US"/>
          </a:p>
        </p:txBody>
      </p:sp>
      <p:sp>
        <p:nvSpPr>
          <p:cNvPr id="5" name="Footer Placeholder 4">
            <a:extLst>
              <a:ext uri="{FF2B5EF4-FFF2-40B4-BE49-F238E27FC236}">
                <a16:creationId xmlns:a16="http://schemas.microsoft.com/office/drawing/2014/main" id="{7BD1C312-56B7-6A4A-908B-2078EE8924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92DE72-9DA2-E049-815B-7918FAF95C84}"/>
              </a:ext>
            </a:extLst>
          </p:cNvPr>
          <p:cNvSpPr>
            <a:spLocks noGrp="1"/>
          </p:cNvSpPr>
          <p:nvPr>
            <p:ph type="sldNum" sz="quarter" idx="12"/>
          </p:nvPr>
        </p:nvSpPr>
        <p:spPr/>
        <p:txBody>
          <a:bodyPr/>
          <a:lstStyle/>
          <a:p>
            <a:fld id="{82B7FDAA-859A-8143-82ED-A4CAC46FC85F}" type="slidenum">
              <a:rPr lang="en-US" smtClean="0"/>
              <a:t>‹#›</a:t>
            </a:fld>
            <a:endParaRPr lang="en-US"/>
          </a:p>
        </p:txBody>
      </p:sp>
    </p:spTree>
    <p:extLst>
      <p:ext uri="{BB962C8B-B14F-4D97-AF65-F5344CB8AC3E}">
        <p14:creationId xmlns:p14="http://schemas.microsoft.com/office/powerpoint/2010/main" val="356680544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93531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userDrawn="1">
  <p:cSld name="Title">
    <p:spTree>
      <p:nvGrpSpPr>
        <p:cNvPr id="1" name=""/>
        <p:cNvGrpSpPr/>
        <p:nvPr/>
      </p:nvGrpSpPr>
      <p:grpSpPr>
        <a:xfrm>
          <a:off x="0" y="0"/>
          <a:ext cx="0" cy="0"/>
          <a:chOff x="0" y="0"/>
          <a:chExt cx="0" cy="0"/>
        </a:xfrm>
      </p:grpSpPr>
      <p:sp>
        <p:nvSpPr>
          <p:cNvPr id="13" name="Rectangle 12"/>
          <p:cNvSpPr/>
          <p:nvPr userDrawn="1"/>
        </p:nvSpPr>
        <p:spPr bwMode="auto">
          <a:xfrm>
            <a:off x="0" y="0"/>
            <a:ext cx="9144000" cy="5143500"/>
          </a:xfrm>
          <a:prstGeom prst="rect">
            <a:avLst/>
          </a:prstGeom>
          <a:solidFill>
            <a:srgbClr val="00000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indent="0" algn="l" defTabSz="914355" rtl="0" eaLnBrk="0" fontAlgn="base" latinLnBrk="0" hangingPunct="0">
              <a:lnSpc>
                <a:spcPct val="85000"/>
              </a:lnSpc>
              <a:spcBef>
                <a:spcPct val="0"/>
              </a:spcBef>
              <a:spcAft>
                <a:spcPts val="1200"/>
              </a:spcAft>
              <a:buClrTx/>
              <a:buSzTx/>
              <a:buFontTx/>
              <a:buNone/>
              <a:tabLst/>
            </a:pPr>
            <a:endParaRPr kumimoji="0" lang="en-GB" sz="2000" b="0" i="0" u="none" strike="noStrike" cap="none" normalizeH="0" baseline="0" dirty="0">
              <a:ln>
                <a:noFill/>
              </a:ln>
              <a:solidFill>
                <a:srgbClr val="5F5F5F"/>
              </a:solidFill>
              <a:effectLst/>
              <a:latin typeface="+mn-lt"/>
            </a:endParaRPr>
          </a:p>
        </p:txBody>
      </p:sp>
      <p:sp>
        <p:nvSpPr>
          <p:cNvPr id="2" name="Title 1"/>
          <p:cNvSpPr>
            <a:spLocks noGrp="1"/>
          </p:cNvSpPr>
          <p:nvPr>
            <p:ph type="ctrTitle" hasCustomPrompt="1"/>
          </p:nvPr>
        </p:nvSpPr>
        <p:spPr>
          <a:xfrm>
            <a:off x="1026714" y="2305903"/>
            <a:ext cx="7090570" cy="247650"/>
          </a:xfrm>
        </p:spPr>
        <p:txBody>
          <a:bodyPr tIns="0" anchor="b" anchorCtr="0">
            <a:noAutofit/>
          </a:bodyPr>
          <a:lstStyle>
            <a:lvl1pPr algn="ctr">
              <a:lnSpc>
                <a:spcPct val="80000"/>
              </a:lnSpc>
              <a:defRPr lang="en-US" sz="2400" b="0" spc="300" dirty="0">
                <a:solidFill>
                  <a:schemeClr val="bg1"/>
                </a:solidFill>
              </a:defRPr>
            </a:lvl1pPr>
          </a:lstStyle>
          <a:p>
            <a:r>
              <a:rPr lang="en-US" dirty="0"/>
              <a:t>Add title here</a:t>
            </a:r>
          </a:p>
        </p:txBody>
      </p:sp>
      <p:sp>
        <p:nvSpPr>
          <p:cNvPr id="15" name="Text Placeholder 3"/>
          <p:cNvSpPr>
            <a:spLocks noGrp="1"/>
          </p:cNvSpPr>
          <p:nvPr>
            <p:ph type="body" sz="quarter" idx="15" hasCustomPrompt="1"/>
          </p:nvPr>
        </p:nvSpPr>
        <p:spPr>
          <a:xfrm>
            <a:off x="1026716" y="2733134"/>
            <a:ext cx="7090571" cy="314325"/>
          </a:xfrm>
        </p:spPr>
        <p:txBody>
          <a:bodyPr lIns="0" tIns="36000"/>
          <a:lstStyle>
            <a:lvl1pPr algn="ctr">
              <a:spcAft>
                <a:spcPts val="0"/>
              </a:spcAft>
              <a:defRPr sz="1600" b="0">
                <a:solidFill>
                  <a:schemeClr val="bg1"/>
                </a:solidFill>
                <a:latin typeface="+mn-lt"/>
              </a:defRPr>
            </a:lvl1pPr>
            <a:lvl2pPr algn="ctr">
              <a:defRPr/>
            </a:lvl2pPr>
            <a:lvl3pPr algn="ctr">
              <a:defRPr/>
            </a:lvl3pPr>
            <a:lvl4pPr algn="ctr">
              <a:defRPr/>
            </a:lvl4pPr>
            <a:lvl5pPr algn="ctr">
              <a:defRPr/>
            </a:lvl5pPr>
          </a:lstStyle>
          <a:p>
            <a:pPr lvl="0"/>
            <a:r>
              <a:rPr lang="en-US" dirty="0"/>
              <a:t>Add subhead</a:t>
            </a:r>
            <a:endParaRPr lang="en-GB" dirty="0"/>
          </a:p>
        </p:txBody>
      </p:sp>
    </p:spTree>
    <p:extLst>
      <p:ext uri="{BB962C8B-B14F-4D97-AF65-F5344CB8AC3E}">
        <p14:creationId xmlns:p14="http://schemas.microsoft.com/office/powerpoint/2010/main" val="209102616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69002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85948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9D8B21-615D-4548-A823-E7EDA00BEB5D}" type="datetimeFigureOut">
              <a:rPr lang="en-US" smtClean="0"/>
              <a:t>11/3/25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B97CF5-ED8C-4FCF-B20C-32B9C1E2DA0F}" type="slidenum">
              <a:rPr lang="en-US" smtClean="0"/>
              <a:t>‹#›</a:t>
            </a:fld>
            <a:endParaRPr lang="en-US"/>
          </a:p>
        </p:txBody>
      </p:sp>
    </p:spTree>
    <p:extLst>
      <p:ext uri="{BB962C8B-B14F-4D97-AF65-F5344CB8AC3E}">
        <p14:creationId xmlns:p14="http://schemas.microsoft.com/office/powerpoint/2010/main" val="426634449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17523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994172"/>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28650" y="1369219"/>
            <a:ext cx="7886700" cy="3263504"/>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4767264"/>
            <a:ext cx="2057400" cy="273844"/>
          </a:xfrm>
          <a:prstGeom prst="rect">
            <a:avLst/>
          </a:prstGeom>
        </p:spPr>
        <p:txBody>
          <a:bodyPr/>
          <a:lstStyle/>
          <a:p>
            <a:fld id="{F540C63A-0F38-4FA9-9CA9-23EDBFDB250F}" type="datetimeFigureOut">
              <a:rPr lang="en-GB" smtClean="0"/>
              <a:t>03/11/2025</a:t>
            </a:fld>
            <a:endParaRPr lang="en-GB"/>
          </a:p>
        </p:txBody>
      </p:sp>
      <p:sp>
        <p:nvSpPr>
          <p:cNvPr id="5" name="Footer Placeholder 4"/>
          <p:cNvSpPr>
            <a:spLocks noGrp="1"/>
          </p:cNvSpPr>
          <p:nvPr>
            <p:ph type="ftr" sz="quarter" idx="11"/>
          </p:nvPr>
        </p:nvSpPr>
        <p:spPr>
          <a:xfrm>
            <a:off x="3028950" y="4767264"/>
            <a:ext cx="3086100" cy="273844"/>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4767264"/>
            <a:ext cx="2057400" cy="273844"/>
          </a:xfrm>
          <a:prstGeom prst="rect">
            <a:avLst/>
          </a:prstGeom>
        </p:spPr>
        <p:txBody>
          <a:bodyPr/>
          <a:lstStyle/>
          <a:p>
            <a:fld id="{569B1765-2A1C-497C-A538-6A19D2A4F1CD}" type="slidenum">
              <a:rPr lang="en-GB" smtClean="0"/>
              <a:t>‹#›</a:t>
            </a:fld>
            <a:endParaRPr lang="en-GB"/>
          </a:p>
        </p:txBody>
      </p:sp>
    </p:spTree>
    <p:extLst>
      <p:ext uri="{BB962C8B-B14F-4D97-AF65-F5344CB8AC3E}">
        <p14:creationId xmlns:p14="http://schemas.microsoft.com/office/powerpoint/2010/main" val="108872207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Blue intro">
    <p:bg>
      <p:bgPr>
        <a:solidFill>
          <a:srgbClr val="00090F"/>
        </a:solidFill>
        <a:effectLst/>
      </p:bgPr>
    </p:bg>
    <p:spTree>
      <p:nvGrpSpPr>
        <p:cNvPr id="1" name=""/>
        <p:cNvGrpSpPr/>
        <p:nvPr/>
      </p:nvGrpSpPr>
      <p:grpSpPr>
        <a:xfrm>
          <a:off x="0" y="0"/>
          <a:ext cx="0" cy="0"/>
          <a:chOff x="0" y="0"/>
          <a:chExt cx="0" cy="0"/>
        </a:xfrm>
      </p:grpSpPr>
      <p:sp>
        <p:nvSpPr>
          <p:cNvPr id="5" name="Text Placeholder 13"/>
          <p:cNvSpPr>
            <a:spLocks noGrp="1"/>
          </p:cNvSpPr>
          <p:nvPr>
            <p:ph type="body" sz="quarter" idx="10" hasCustomPrompt="1"/>
          </p:nvPr>
        </p:nvSpPr>
        <p:spPr>
          <a:xfrm>
            <a:off x="494240" y="325611"/>
            <a:ext cx="8127473" cy="873850"/>
          </a:xfrm>
          <a:prstGeom prst="rect">
            <a:avLst/>
          </a:prstGeom>
          <a:noFill/>
          <a:ln>
            <a:noFill/>
          </a:ln>
        </p:spPr>
        <p:txBody>
          <a:bodyPr vert="horz" wrap="none" lIns="0" tIns="0" rIns="0" bIns="0" anchor="t" anchorCtr="0">
            <a:scene3d>
              <a:camera prst="orthographicFront">
                <a:rot lat="0" lon="0" rev="0"/>
              </a:camera>
              <a:lightRig rig="threePt" dir="t"/>
            </a:scene3d>
          </a:bodyPr>
          <a:lstStyle>
            <a:lvl1pPr marL="0" indent="0">
              <a:spcBef>
                <a:spcPts val="0"/>
              </a:spcBef>
              <a:spcAft>
                <a:spcPts val="0"/>
              </a:spcAft>
              <a:buFontTx/>
              <a:buNone/>
              <a:defRPr sz="6000" b="1" i="0" kern="1200" cap="all" spc="150">
                <a:ln>
                  <a:noFill/>
                </a:ln>
                <a:solidFill>
                  <a:schemeClr val="bg1"/>
                </a:solidFill>
                <a:latin typeface="Arial Black"/>
              </a:defRPr>
            </a:lvl1pPr>
          </a:lstStyle>
          <a:p>
            <a:pPr lvl="0"/>
            <a:r>
              <a:rPr lang="en-US" dirty="0"/>
              <a:t>Insert HEADLINE</a:t>
            </a:r>
          </a:p>
        </p:txBody>
      </p:sp>
      <p:sp>
        <p:nvSpPr>
          <p:cNvPr id="6" name="Text Placeholder 16"/>
          <p:cNvSpPr>
            <a:spLocks noGrp="1"/>
          </p:cNvSpPr>
          <p:nvPr>
            <p:ph type="body" sz="quarter" idx="11" hasCustomPrompt="1"/>
          </p:nvPr>
        </p:nvSpPr>
        <p:spPr>
          <a:xfrm>
            <a:off x="536576" y="1216924"/>
            <a:ext cx="4628093" cy="434076"/>
          </a:xfrm>
          <a:prstGeom prst="rect">
            <a:avLst/>
          </a:prstGeom>
        </p:spPr>
        <p:txBody>
          <a:bodyPr vert="horz" lIns="0" tIns="0" rIns="0" bIns="0"/>
          <a:lstStyle>
            <a:lvl1pPr marL="0" indent="0">
              <a:spcBef>
                <a:spcPts val="0"/>
              </a:spcBef>
              <a:buFontTx/>
              <a:buNone/>
              <a:defRPr sz="2000" kern="1200" baseline="0">
                <a:solidFill>
                  <a:schemeClr val="bg1"/>
                </a:solidFill>
              </a:defRPr>
            </a:lvl1pPr>
          </a:lstStyle>
          <a:p>
            <a:pPr lvl="0"/>
            <a:r>
              <a:rPr lang="en-GB" dirty="0"/>
              <a:t>Insert your name, Contagious</a:t>
            </a:r>
            <a:endParaRPr lang="en-US" dirty="0"/>
          </a:p>
        </p:txBody>
      </p:sp>
      <p:pic>
        <p:nvPicPr>
          <p:cNvPr id="4" name="Picture 3"/>
          <p:cNvPicPr>
            <a:picLocks noChangeAspect="1"/>
          </p:cNvPicPr>
          <p:nvPr userDrawn="1"/>
        </p:nvPicPr>
        <p:blipFill>
          <a:blip r:embed="rId2"/>
          <a:stretch>
            <a:fillRect/>
          </a:stretch>
        </p:blipFill>
        <p:spPr>
          <a:xfrm>
            <a:off x="8215852" y="1"/>
            <a:ext cx="820644" cy="299294"/>
          </a:xfrm>
          <a:prstGeom prst="rect">
            <a:avLst/>
          </a:prstGeom>
        </p:spPr>
      </p:pic>
    </p:spTree>
    <p:extLst>
      <p:ext uri="{BB962C8B-B14F-4D97-AF65-F5344CB8AC3E}">
        <p14:creationId xmlns:p14="http://schemas.microsoft.com/office/powerpoint/2010/main" val="384015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2"/>
        <p:cNvGrpSpPr/>
        <p:nvPr/>
      </p:nvGrpSpPr>
      <p:grpSpPr>
        <a:xfrm>
          <a:off x="0" y="0"/>
          <a:ext cx="0" cy="0"/>
          <a:chOff x="0" y="0"/>
          <a:chExt cx="0" cy="0"/>
        </a:xfrm>
      </p:grpSpPr>
      <p:sp>
        <p:nvSpPr>
          <p:cNvPr id="13" name="Google Shape;13;p7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4" name="Google Shape;14;p7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110542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5.pn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image" Target="../media/image5.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2.xml"/><Relationship Id="rId1" Type="http://schemas.openxmlformats.org/officeDocument/2006/relationships/slideLayout" Target="../slideLayouts/slideLayout23.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13.xml"/><Relationship Id="rId1" Type="http://schemas.openxmlformats.org/officeDocument/2006/relationships/slideLayout" Target="../slideLayouts/slideLayout24.xml"/><Relationship Id="rId4" Type="http://schemas.openxmlformats.org/officeDocument/2006/relationships/image" Target="../media/image8.png"/></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5" Type="http://schemas.openxmlformats.org/officeDocument/2006/relationships/image" Target="../media/image2.png"/><Relationship Id="rId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15.xml"/><Relationship Id="rId1" Type="http://schemas.openxmlformats.org/officeDocument/2006/relationships/slideLayout" Target="../slideLayouts/slideLayout2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image" Target="../media/image11.png"/><Relationship Id="rId2" Type="http://schemas.openxmlformats.org/officeDocument/2006/relationships/slideLayout" Target="../slideLayouts/slideLayout30.xml"/><Relationship Id="rId16" Type="http://schemas.openxmlformats.org/officeDocument/2006/relationships/image" Target="../media/image10.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16.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17.xml.rels><?xml version="1.0" encoding="UTF-8" standalone="yes"?>
<Relationships xmlns="http://schemas.openxmlformats.org/package/2006/relationships"><Relationship Id="rId3" Type="http://schemas.openxmlformats.org/officeDocument/2006/relationships/theme" Target="../theme/theme17.xml"/><Relationship Id="rId2" Type="http://schemas.openxmlformats.org/officeDocument/2006/relationships/slideLayout" Target="../slideLayouts/slideLayout44.xml"/><Relationship Id="rId1" Type="http://schemas.openxmlformats.org/officeDocument/2006/relationships/slideLayout" Target="../slideLayouts/slideLayout43.xml"/><Relationship Id="rId4" Type="http://schemas.openxmlformats.org/officeDocument/2006/relationships/image" Target="../media/image5.png"/></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5" Type="http://schemas.openxmlformats.org/officeDocument/2006/relationships/image" Target="../media/image2.png"/><Relationship Id="rId4" Type="http://schemas.openxmlformats.org/officeDocument/2006/relationships/theme" Target="../theme/theme18.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theme" Target="../theme/theme19.xml"/><Relationship Id="rId1" Type="http://schemas.openxmlformats.org/officeDocument/2006/relationships/slideLayout" Target="../slideLayouts/slideLayout4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20.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image" Target="../media/image2.png"/><Relationship Id="rId5" Type="http://schemas.openxmlformats.org/officeDocument/2006/relationships/theme" Target="../theme/theme20.xml"/><Relationship Id="rId4" Type="http://schemas.openxmlformats.org/officeDocument/2006/relationships/slideLayout" Target="../slideLayouts/slideLayout52.xml"/></Relationships>
</file>

<file path=ppt/slideMasters/_rels/slideMaster21.xml.rels><?xml version="1.0" encoding="UTF-8" standalone="yes"?>
<Relationships xmlns="http://schemas.openxmlformats.org/package/2006/relationships"><Relationship Id="rId3" Type="http://schemas.openxmlformats.org/officeDocument/2006/relationships/theme" Target="../theme/theme21.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image" Target="../media/image5.png"/></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2.xml"/><Relationship Id="rId1" Type="http://schemas.openxmlformats.org/officeDocument/2006/relationships/slideLayout" Target="../slideLayouts/slideLayout55.xml"/></Relationships>
</file>

<file path=ppt/slideMasters/_rels/slideMaster23.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16.svg"/><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image" Target="../media/image15.png"/><Relationship Id="rId5" Type="http://schemas.openxmlformats.org/officeDocument/2006/relationships/theme" Target="../theme/theme23.xml"/><Relationship Id="rId4" Type="http://schemas.openxmlformats.org/officeDocument/2006/relationships/slideLayout" Target="../slideLayouts/slideLayout59.xml"/></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24.xml"/><Relationship Id="rId1" Type="http://schemas.openxmlformats.org/officeDocument/2006/relationships/slideLayout" Target="../slideLayouts/slideLayout60.xml"/><Relationship Id="rId4" Type="http://schemas.openxmlformats.org/officeDocument/2006/relationships/image" Target="../media/image18.svg"/></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25.xml"/><Relationship Id="rId1" Type="http://schemas.openxmlformats.org/officeDocument/2006/relationships/slideLayout" Target="../slideLayouts/slideLayout61.xml"/><Relationship Id="rId4" Type="http://schemas.openxmlformats.org/officeDocument/2006/relationships/image" Target="../media/image18.svg"/></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62.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63.xml"/></Relationships>
</file>

<file path=ppt/slideMasters/_rels/slideMaster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theme" Target="../theme/theme28.xml"/><Relationship Id="rId1" Type="http://schemas.openxmlformats.org/officeDocument/2006/relationships/slideLayout" Target="../slideLayouts/slideLayout64.xml"/><Relationship Id="rId4" Type="http://schemas.openxmlformats.org/officeDocument/2006/relationships/image" Target="../media/image16.sv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6" Type="http://schemas.openxmlformats.org/officeDocument/2006/relationships/image" Target="../media/image11.png"/><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5" Type="http://schemas.openxmlformats.org/officeDocument/2006/relationships/image" Target="../media/image7.png"/><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theme" Target="../theme/theme29.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theme" Target="../theme/theme30.xml"/><Relationship Id="rId1" Type="http://schemas.openxmlformats.org/officeDocument/2006/relationships/slideLayout" Target="../slideLayouts/slideLayout78.xml"/><Relationship Id="rId4" Type="http://schemas.openxmlformats.org/officeDocument/2006/relationships/image" Target="../media/image18.svg"/></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79.xml"/></Relationships>
</file>

<file path=ppt/slideMasters/_rels/slideMaster32.xml.rels><?xml version="1.0" encoding="UTF-8" standalone="yes"?>
<Relationships xmlns="http://schemas.openxmlformats.org/package/2006/relationships"><Relationship Id="rId3" Type="http://schemas.openxmlformats.org/officeDocument/2006/relationships/theme" Target="../theme/theme32.xml"/><Relationship Id="rId2" Type="http://schemas.openxmlformats.org/officeDocument/2006/relationships/slideLayout" Target="../slideLayouts/slideLayout81.xml"/><Relationship Id="rId1" Type="http://schemas.openxmlformats.org/officeDocument/2006/relationships/slideLayout" Target="../slideLayouts/slideLayout80.xml"/><Relationship Id="rId4" Type="http://schemas.openxmlformats.org/officeDocument/2006/relationships/image" Target="../media/image2.png"/></Relationships>
</file>

<file path=ppt/slideMasters/_rels/slideMaster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theme" Target="../theme/theme33.xml"/><Relationship Id="rId1" Type="http://schemas.openxmlformats.org/officeDocument/2006/relationships/slideLayout" Target="../slideLayouts/slideLayout82.xml"/><Relationship Id="rId4" Type="http://schemas.openxmlformats.org/officeDocument/2006/relationships/image" Target="../media/image16.svg"/></Relationships>
</file>

<file path=ppt/slideMasters/_rels/slideMaster34.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theme" Target="../theme/theme34.xml"/><Relationship Id="rId5" Type="http://schemas.openxmlformats.org/officeDocument/2006/relationships/slideLayout" Target="../slideLayouts/slideLayout87.xml"/><Relationship Id="rId4" Type="http://schemas.openxmlformats.org/officeDocument/2006/relationships/slideLayout" Target="../slideLayouts/slideLayout86.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15.xml"/><Relationship Id="rId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7.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C4FE2B-293B-F940-B7A1-93EAABE659BE}"/>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7639226" y="0"/>
            <a:ext cx="1109487" cy="411162"/>
          </a:xfrm>
          <a:prstGeom prst="rect">
            <a:avLst/>
          </a:prstGeom>
        </p:spPr>
      </p:pic>
    </p:spTree>
    <p:extLst>
      <p:ext uri="{BB962C8B-B14F-4D97-AF65-F5344CB8AC3E}">
        <p14:creationId xmlns:p14="http://schemas.microsoft.com/office/powerpoint/2010/main" val="985030559"/>
      </p:ext>
    </p:extLst>
  </p:cSld>
  <p:clrMap bg1="dk1" tx1="lt1" bg2="dk2" tx2="lt2" accent1="accent1" accent2="accent2" accent3="accent3" accent4="accent4" accent5="accent5" accent6="accent6" hlink="hlink" folHlink="folHlink"/>
  <p:sldLayoutIdLst>
    <p:sldLayoutId id="2147493482" r:id="rId1"/>
    <p:sldLayoutId id="2147493755" r:id="rId2"/>
    <p:sldLayoutId id="2147493756" r:id="rId3"/>
    <p:sldLayoutId id="2147493830" r:id="rId4"/>
    <p:sldLayoutId id="2147493831" r:id="rId5"/>
    <p:sldLayoutId id="2147493833"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52991" y="180975"/>
            <a:ext cx="646782" cy="666750"/>
          </a:xfrm>
          <a:prstGeom prst="rect">
            <a:avLst/>
          </a:prstGeom>
        </p:spPr>
      </p:pic>
    </p:spTree>
    <p:extLst>
      <p:ext uri="{BB962C8B-B14F-4D97-AF65-F5344CB8AC3E}">
        <p14:creationId xmlns:p14="http://schemas.microsoft.com/office/powerpoint/2010/main" val="2620100194"/>
      </p:ext>
    </p:extLst>
  </p:cSld>
  <p:clrMap bg1="lt1" tx1="dk1" bg2="lt2" tx2="dk2" accent1="accent1" accent2="accent2" accent3="accent3" accent4="accent4" accent5="accent5" accent6="accent6" hlink="hlink" folHlink="folHlink"/>
  <p:sldLayoutIdLst>
    <p:sldLayoutId id="2147493504" r:id="rId1"/>
    <p:sldLayoutId id="2147493506" r:id="rId2"/>
  </p:sldLayoutIdLst>
  <p:hf hdr="0" ft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0" indent="0" algn="l" defTabSz="342900" rtl="0" eaLnBrk="1" latinLnBrk="0" hangingPunct="1">
        <a:spcBef>
          <a:spcPts val="0"/>
        </a:spcBef>
        <a:buFontTx/>
        <a:buNone/>
        <a:defRPr sz="900" kern="1200" spc="0" baseline="0">
          <a:solidFill>
            <a:srgbClr val="CC006A"/>
          </a:solidFill>
          <a:latin typeface="+mn-lt"/>
          <a:ea typeface="+mn-ea"/>
          <a:cs typeface="+mn-cs"/>
        </a:defRPr>
      </a:lvl1pPr>
      <a:lvl2pPr marL="0" indent="0" algn="l" defTabSz="342900" rtl="0" eaLnBrk="1" latinLnBrk="0" hangingPunct="1">
        <a:spcBef>
          <a:spcPts val="0"/>
        </a:spcBef>
        <a:buFontTx/>
        <a:buNone/>
        <a:defRPr sz="900" kern="1200" spc="0" baseline="0">
          <a:solidFill>
            <a:srgbClr val="CC006A"/>
          </a:solidFill>
          <a:latin typeface="+mn-lt"/>
          <a:ea typeface="+mn-ea"/>
          <a:cs typeface="+mn-cs"/>
        </a:defRPr>
      </a:lvl2pPr>
      <a:lvl3pPr marL="0" indent="0" algn="l" defTabSz="342900" rtl="0" eaLnBrk="1" latinLnBrk="0" hangingPunct="1">
        <a:spcBef>
          <a:spcPts val="0"/>
        </a:spcBef>
        <a:buFontTx/>
        <a:buNone/>
        <a:defRPr sz="900" kern="1200" spc="0" baseline="0">
          <a:solidFill>
            <a:srgbClr val="CC006A"/>
          </a:solidFill>
          <a:latin typeface="+mn-lt"/>
          <a:ea typeface="+mn-ea"/>
          <a:cs typeface="+mn-cs"/>
        </a:defRPr>
      </a:lvl3pPr>
      <a:lvl4pPr marL="0" indent="0" algn="l" defTabSz="342900" rtl="0" eaLnBrk="1" latinLnBrk="0" hangingPunct="1">
        <a:spcBef>
          <a:spcPts val="0"/>
        </a:spcBef>
        <a:buFontTx/>
        <a:buNone/>
        <a:defRPr sz="900" kern="1200" spc="0" baseline="0">
          <a:solidFill>
            <a:srgbClr val="CC006A"/>
          </a:solidFill>
          <a:latin typeface="+mn-lt"/>
          <a:ea typeface="+mn-ea"/>
          <a:cs typeface="+mn-cs"/>
        </a:defRPr>
      </a:lvl4pPr>
      <a:lvl5pPr marL="0" indent="0" algn="l" defTabSz="342900" rtl="0" eaLnBrk="1" latinLnBrk="0" hangingPunct="1">
        <a:spcBef>
          <a:spcPts val="0"/>
        </a:spcBef>
        <a:buFontTx/>
        <a:buNone/>
        <a:defRPr sz="900" kern="1200" spc="0" baseline="0">
          <a:solidFill>
            <a:srgbClr val="CC006A"/>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52991" y="180975"/>
            <a:ext cx="646782" cy="666750"/>
          </a:xfrm>
          <a:prstGeom prst="rect">
            <a:avLst/>
          </a:prstGeom>
        </p:spPr>
      </p:pic>
    </p:spTree>
    <p:extLst>
      <p:ext uri="{BB962C8B-B14F-4D97-AF65-F5344CB8AC3E}">
        <p14:creationId xmlns:p14="http://schemas.microsoft.com/office/powerpoint/2010/main" val="2162017939"/>
      </p:ext>
    </p:extLst>
  </p:cSld>
  <p:clrMap bg1="lt1" tx1="dk1" bg2="lt2" tx2="dk2" accent1="accent1" accent2="accent2" accent3="accent3" accent4="accent4" accent5="accent5" accent6="accent6" hlink="hlink" folHlink="folHlink"/>
  <p:sldLayoutIdLst>
    <p:sldLayoutId id="2147493522" r:id="rId1"/>
    <p:sldLayoutId id="2147493523" r:id="rId2"/>
  </p:sldLayoutIdLst>
  <p:hf hdr="0" ftr="0" dt="0"/>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0" indent="0" algn="l" defTabSz="342892" rtl="0" eaLnBrk="1" latinLnBrk="0" hangingPunct="1">
        <a:spcBef>
          <a:spcPts val="0"/>
        </a:spcBef>
        <a:buFontTx/>
        <a:buNone/>
        <a:defRPr sz="900" kern="1200" spc="0" baseline="0">
          <a:solidFill>
            <a:srgbClr val="CC006A"/>
          </a:solidFill>
          <a:latin typeface="+mn-lt"/>
          <a:ea typeface="+mn-ea"/>
          <a:cs typeface="+mn-cs"/>
        </a:defRPr>
      </a:lvl1pPr>
      <a:lvl2pPr marL="0" indent="0" algn="l" defTabSz="342892" rtl="0" eaLnBrk="1" latinLnBrk="0" hangingPunct="1">
        <a:spcBef>
          <a:spcPts val="0"/>
        </a:spcBef>
        <a:buFontTx/>
        <a:buNone/>
        <a:defRPr sz="900" kern="1200" spc="0" baseline="0">
          <a:solidFill>
            <a:srgbClr val="CC006A"/>
          </a:solidFill>
          <a:latin typeface="+mn-lt"/>
          <a:ea typeface="+mn-ea"/>
          <a:cs typeface="+mn-cs"/>
        </a:defRPr>
      </a:lvl2pPr>
      <a:lvl3pPr marL="0" indent="0" algn="l" defTabSz="342892" rtl="0" eaLnBrk="1" latinLnBrk="0" hangingPunct="1">
        <a:spcBef>
          <a:spcPts val="0"/>
        </a:spcBef>
        <a:buFontTx/>
        <a:buNone/>
        <a:defRPr sz="900" kern="1200" spc="0" baseline="0">
          <a:solidFill>
            <a:srgbClr val="CC006A"/>
          </a:solidFill>
          <a:latin typeface="+mn-lt"/>
          <a:ea typeface="+mn-ea"/>
          <a:cs typeface="+mn-cs"/>
        </a:defRPr>
      </a:lvl3pPr>
      <a:lvl4pPr marL="0" indent="0" algn="l" defTabSz="342892" rtl="0" eaLnBrk="1" latinLnBrk="0" hangingPunct="1">
        <a:spcBef>
          <a:spcPts val="0"/>
        </a:spcBef>
        <a:buFontTx/>
        <a:buNone/>
        <a:defRPr sz="900" kern="1200" spc="0" baseline="0">
          <a:solidFill>
            <a:srgbClr val="CC006A"/>
          </a:solidFill>
          <a:latin typeface="+mn-lt"/>
          <a:ea typeface="+mn-ea"/>
          <a:cs typeface="+mn-cs"/>
        </a:defRPr>
      </a:lvl4pPr>
      <a:lvl5pPr marL="0" indent="0" algn="l" defTabSz="342892" rtl="0" eaLnBrk="1" latinLnBrk="0" hangingPunct="1">
        <a:spcBef>
          <a:spcPts val="0"/>
        </a:spcBef>
        <a:buFontTx/>
        <a:buNone/>
        <a:defRPr sz="900" kern="1200" spc="0" baseline="0">
          <a:solidFill>
            <a:srgbClr val="CC006A"/>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58F49BF-D11D-4D0D-A8E9-FCE1277078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021495" y="0"/>
            <a:ext cx="832674" cy="308311"/>
          </a:xfrm>
          <a:prstGeom prst="rect">
            <a:avLst/>
          </a:prstGeom>
        </p:spPr>
      </p:pic>
    </p:spTree>
    <p:extLst>
      <p:ext uri="{BB962C8B-B14F-4D97-AF65-F5344CB8AC3E}">
        <p14:creationId xmlns:p14="http://schemas.microsoft.com/office/powerpoint/2010/main" val="4027534380"/>
      </p:ext>
    </p:extLst>
  </p:cSld>
  <p:clrMap bg1="lt1" tx1="dk1" bg2="lt2" tx2="dk2" accent1="accent1" accent2="accent2" accent3="accent3" accent4="accent4" accent5="accent5" accent6="accent6" hlink="hlink" folHlink="folHlink"/>
  <p:sldLayoutIdLst>
    <p:sldLayoutId id="214749352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pos="5534">
          <p15:clr>
            <a:srgbClr val="F26B43"/>
          </p15:clr>
        </p15:guide>
        <p15:guide id="4" pos="226">
          <p15:clr>
            <a:srgbClr val="F26B43"/>
          </p15:clr>
        </p15:guide>
        <p15:guide id="5" orient="horz" pos="214">
          <p15:clr>
            <a:srgbClr val="F26B43"/>
          </p15:clr>
        </p15:guide>
        <p15:guide id="6" orient="horz" pos="3026">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Picture 4" descr="Contagious_Strip_Magenta_rgb.png">
            <a:extLst>
              <a:ext uri="{FF2B5EF4-FFF2-40B4-BE49-F238E27FC236}">
                <a16:creationId xmlns:a16="http://schemas.microsoft.com/office/drawing/2014/main" id="{7EC0CC65-FACF-43F5-B7AC-4FAC6837BF8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008883" y="-6305"/>
            <a:ext cx="867884" cy="318264"/>
          </a:xfrm>
          <a:prstGeom prst="rect">
            <a:avLst/>
          </a:prstGeom>
        </p:spPr>
      </p:pic>
    </p:spTree>
    <p:extLst>
      <p:ext uri="{BB962C8B-B14F-4D97-AF65-F5344CB8AC3E}">
        <p14:creationId xmlns:p14="http://schemas.microsoft.com/office/powerpoint/2010/main" val="735394518"/>
      </p:ext>
    </p:extLst>
  </p:cSld>
  <p:clrMap bg1="lt1" tx1="dk1" bg2="lt2" tx2="dk2" accent1="accent1" accent2="accent2" accent3="accent3" accent4="accent4" accent5="accent5" accent6="accent6" hlink="hlink" folHlink="folHlink"/>
  <p:sldLayoutIdLst>
    <p:sldLayoutId id="214749352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1620">
          <p15:clr>
            <a:srgbClr val="F26B43"/>
          </p15:clr>
        </p15:guide>
        <p15:guide id="3" orient="horz" pos="214">
          <p15:clr>
            <a:srgbClr val="F26B43"/>
          </p15:clr>
        </p15:guide>
        <p15:guide id="4" orient="horz" pos="3026">
          <p15:clr>
            <a:srgbClr val="F26B43"/>
          </p15:clr>
        </p15:guide>
        <p15:guide id="5" pos="5534">
          <p15:clr>
            <a:srgbClr val="F26B43"/>
          </p15:clr>
        </p15:guide>
        <p15:guide id="6" pos="226">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D65A9-2BDC-364D-A227-C648A7FFD92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639226" y="0"/>
            <a:ext cx="1109487" cy="411163"/>
          </a:xfrm>
          <a:prstGeom prst="rect">
            <a:avLst/>
          </a:prstGeom>
        </p:spPr>
      </p:pic>
    </p:spTree>
    <p:extLst>
      <p:ext uri="{BB962C8B-B14F-4D97-AF65-F5344CB8AC3E}">
        <p14:creationId xmlns:p14="http://schemas.microsoft.com/office/powerpoint/2010/main" val="839324137"/>
      </p:ext>
    </p:extLst>
  </p:cSld>
  <p:clrMap bg1="lt1" tx1="dk1" bg2="lt2" tx2="dk2" accent1="accent1" accent2="accent2" accent3="accent3" accent4="accent4" accent5="accent5" accent6="accent6" hlink="hlink" folHlink="folHlink"/>
  <p:sldLayoutIdLst>
    <p:sldLayoutId id="2147493530" r:id="rId1"/>
    <p:sldLayoutId id="2147493531" r:id="rId2"/>
    <p:sldLayoutId id="2147493532"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090F8EA-A109-A04C-95CC-6BFFF21E3A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96585" y="-4093"/>
            <a:ext cx="1152128" cy="426594"/>
          </a:xfrm>
          <a:prstGeom prst="rect">
            <a:avLst/>
          </a:prstGeom>
        </p:spPr>
      </p:pic>
    </p:spTree>
    <p:extLst>
      <p:ext uri="{BB962C8B-B14F-4D97-AF65-F5344CB8AC3E}">
        <p14:creationId xmlns:p14="http://schemas.microsoft.com/office/powerpoint/2010/main" val="547328208"/>
      </p:ext>
    </p:extLst>
  </p:cSld>
  <p:clrMap bg1="dk1" tx1="lt1" bg2="dk2" tx2="lt2" accent1="accent1" accent2="accent2" accent3="accent3" accent4="accent4" accent5="accent5" accent6="accent6" hlink="hlink" folHlink="folHlink"/>
  <p:sldLayoutIdLst>
    <p:sldLayoutId id="214749353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3" name="Picture 2">
            <a:extLst>
              <a:ext uri="{FF2B5EF4-FFF2-40B4-BE49-F238E27FC236}">
                <a16:creationId xmlns:a16="http://schemas.microsoft.com/office/drawing/2014/main" id="{87EBB4EC-4DE6-3D47-BC20-13FAB4D555EB}"/>
              </a:ext>
            </a:extLst>
          </p:cNvPr>
          <p:cNvPicPr>
            <a:picLocks noChangeAspect="1"/>
          </p:cNvPicPr>
          <p:nvPr userDrawn="1"/>
        </p:nvPicPr>
        <p:blipFill>
          <a:blip r:embed="rId17"/>
          <a:stretch>
            <a:fillRect/>
          </a:stretch>
        </p:blipFill>
        <p:spPr>
          <a:xfrm>
            <a:off x="7524328" y="-41867"/>
            <a:ext cx="1296144" cy="472711"/>
          </a:xfrm>
          <a:prstGeom prst="rect">
            <a:avLst/>
          </a:prstGeom>
        </p:spPr>
      </p:pic>
    </p:spTree>
    <p:extLst>
      <p:ext uri="{BB962C8B-B14F-4D97-AF65-F5344CB8AC3E}">
        <p14:creationId xmlns:p14="http://schemas.microsoft.com/office/powerpoint/2010/main" val="4280727201"/>
      </p:ext>
    </p:extLst>
  </p:cSld>
  <p:clrMap bg1="lt1" tx1="dk1" bg2="lt2" tx2="dk2" accent1="accent1" accent2="accent2" accent3="accent3" accent4="accent4" accent5="accent5" accent6="accent6" hlink="hlink" folHlink="folHlink"/>
  <p:sldLayoutIdLst>
    <p:sldLayoutId id="2147493538" r:id="rId1"/>
    <p:sldLayoutId id="2147493539" r:id="rId2"/>
    <p:sldLayoutId id="2147493540" r:id="rId3"/>
    <p:sldLayoutId id="2147493541" r:id="rId4"/>
    <p:sldLayoutId id="2147493542" r:id="rId5"/>
    <p:sldLayoutId id="2147493544" r:id="rId6"/>
    <p:sldLayoutId id="2147493545" r:id="rId7"/>
    <p:sldLayoutId id="2147493546" r:id="rId8"/>
    <p:sldLayoutId id="2147493547" r:id="rId9"/>
    <p:sldLayoutId id="2147493548" r:id="rId10"/>
    <p:sldLayoutId id="2147493550" r:id="rId11"/>
    <p:sldLayoutId id="2147493551" r:id="rId12"/>
    <p:sldLayoutId id="2147493552" r:id="rId13"/>
    <p:sldLayoutId id="2147493553"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52991" y="180975"/>
            <a:ext cx="646782" cy="666750"/>
          </a:xfrm>
          <a:prstGeom prst="rect">
            <a:avLst/>
          </a:prstGeom>
        </p:spPr>
      </p:pic>
    </p:spTree>
    <p:extLst>
      <p:ext uri="{BB962C8B-B14F-4D97-AF65-F5344CB8AC3E}">
        <p14:creationId xmlns:p14="http://schemas.microsoft.com/office/powerpoint/2010/main" val="3191541663"/>
      </p:ext>
    </p:extLst>
  </p:cSld>
  <p:clrMap bg1="lt1" tx1="dk1" bg2="lt2" tx2="dk2" accent1="accent1" accent2="accent2" accent3="accent3" accent4="accent4" accent5="accent5" accent6="accent6" hlink="hlink" folHlink="folHlink"/>
  <p:sldLayoutIdLst>
    <p:sldLayoutId id="2147493555" r:id="rId1"/>
    <p:sldLayoutId id="2147493557" r:id="rId2"/>
  </p:sldLayoutIdLst>
  <p:hf hdr="0" ftr="0" dt="0"/>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0" indent="0" algn="l" defTabSz="342900" rtl="0" eaLnBrk="1" latinLnBrk="0" hangingPunct="1">
        <a:spcBef>
          <a:spcPts val="0"/>
        </a:spcBef>
        <a:buFontTx/>
        <a:buNone/>
        <a:defRPr sz="900" kern="1200" spc="0" baseline="0">
          <a:solidFill>
            <a:srgbClr val="CC006A"/>
          </a:solidFill>
          <a:latin typeface="+mn-lt"/>
          <a:ea typeface="+mn-ea"/>
          <a:cs typeface="+mn-cs"/>
        </a:defRPr>
      </a:lvl1pPr>
      <a:lvl2pPr marL="0" indent="0" algn="l" defTabSz="342900" rtl="0" eaLnBrk="1" latinLnBrk="0" hangingPunct="1">
        <a:spcBef>
          <a:spcPts val="0"/>
        </a:spcBef>
        <a:buFontTx/>
        <a:buNone/>
        <a:defRPr sz="900" kern="1200" spc="0" baseline="0">
          <a:solidFill>
            <a:srgbClr val="CC006A"/>
          </a:solidFill>
          <a:latin typeface="+mn-lt"/>
          <a:ea typeface="+mn-ea"/>
          <a:cs typeface="+mn-cs"/>
        </a:defRPr>
      </a:lvl2pPr>
      <a:lvl3pPr marL="0" indent="0" algn="l" defTabSz="342900" rtl="0" eaLnBrk="1" latinLnBrk="0" hangingPunct="1">
        <a:spcBef>
          <a:spcPts val="0"/>
        </a:spcBef>
        <a:buFontTx/>
        <a:buNone/>
        <a:defRPr sz="900" kern="1200" spc="0" baseline="0">
          <a:solidFill>
            <a:srgbClr val="CC006A"/>
          </a:solidFill>
          <a:latin typeface="+mn-lt"/>
          <a:ea typeface="+mn-ea"/>
          <a:cs typeface="+mn-cs"/>
        </a:defRPr>
      </a:lvl3pPr>
      <a:lvl4pPr marL="0" indent="0" algn="l" defTabSz="342900" rtl="0" eaLnBrk="1" latinLnBrk="0" hangingPunct="1">
        <a:spcBef>
          <a:spcPts val="0"/>
        </a:spcBef>
        <a:buFontTx/>
        <a:buNone/>
        <a:defRPr sz="900" kern="1200" spc="0" baseline="0">
          <a:solidFill>
            <a:srgbClr val="CC006A"/>
          </a:solidFill>
          <a:latin typeface="+mn-lt"/>
          <a:ea typeface="+mn-ea"/>
          <a:cs typeface="+mn-cs"/>
        </a:defRPr>
      </a:lvl4pPr>
      <a:lvl5pPr marL="0" indent="0" algn="l" defTabSz="342900" rtl="0" eaLnBrk="1" latinLnBrk="0" hangingPunct="1">
        <a:spcBef>
          <a:spcPts val="0"/>
        </a:spcBef>
        <a:buFontTx/>
        <a:buNone/>
        <a:defRPr sz="900" kern="1200" spc="0" baseline="0">
          <a:solidFill>
            <a:srgbClr val="CC006A"/>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D65A9-2BDC-364D-A227-C648A7FFD92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639226" y="0"/>
            <a:ext cx="1109487" cy="411163"/>
          </a:xfrm>
          <a:prstGeom prst="rect">
            <a:avLst/>
          </a:prstGeom>
        </p:spPr>
      </p:pic>
    </p:spTree>
    <p:extLst>
      <p:ext uri="{BB962C8B-B14F-4D97-AF65-F5344CB8AC3E}">
        <p14:creationId xmlns:p14="http://schemas.microsoft.com/office/powerpoint/2010/main" val="904224763"/>
      </p:ext>
    </p:extLst>
  </p:cSld>
  <p:clrMap bg1="lt1" tx1="dk1" bg2="lt2" tx2="dk2" accent1="accent1" accent2="accent2" accent3="accent3" accent4="accent4" accent5="accent5" accent6="accent6" hlink="hlink" folHlink="folHlink"/>
  <p:sldLayoutIdLst>
    <p:sldLayoutId id="2147493575" r:id="rId1"/>
    <p:sldLayoutId id="2147493576" r:id="rId2"/>
    <p:sldLayoutId id="2147493578"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Pr>
        <a:solidFill>
          <a:srgbClr val="FF009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40E114-834A-774A-BAB7-10060F43A0D4}"/>
              </a:ext>
            </a:extLst>
          </p:cNvPr>
          <p:cNvPicPr>
            <a:picLocks noChangeAspect="1"/>
          </p:cNvPicPr>
          <p:nvPr userDrawn="1"/>
        </p:nvPicPr>
        <p:blipFill>
          <a:blip r:embed="rId3"/>
          <a:srcRect/>
          <a:stretch/>
        </p:blipFill>
        <p:spPr>
          <a:xfrm>
            <a:off x="7639226" y="0"/>
            <a:ext cx="1109487" cy="411162"/>
          </a:xfrm>
          <a:prstGeom prst="rect">
            <a:avLst/>
          </a:prstGeom>
        </p:spPr>
      </p:pic>
    </p:spTree>
    <p:extLst>
      <p:ext uri="{BB962C8B-B14F-4D97-AF65-F5344CB8AC3E}">
        <p14:creationId xmlns:p14="http://schemas.microsoft.com/office/powerpoint/2010/main" val="1115061407"/>
      </p:ext>
    </p:extLst>
  </p:cSld>
  <p:clrMap bg1="lt1" tx1="dk1" bg2="lt2" tx2="dk2" accent1="accent1" accent2="accent2" accent3="accent3" accent4="accent4" accent5="accent5" accent6="accent6" hlink="hlink" folHlink="folHlink"/>
  <p:sldLayoutIdLst>
    <p:sldLayoutId id="2147493581"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D65A9-2BDC-364D-A227-C648A7FFD922}"/>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7639226" y="0"/>
            <a:ext cx="1109487" cy="411163"/>
          </a:xfrm>
          <a:prstGeom prst="rect">
            <a:avLst/>
          </a:prstGeom>
        </p:spPr>
      </p:pic>
    </p:spTree>
    <p:extLst>
      <p:ext uri="{BB962C8B-B14F-4D97-AF65-F5344CB8AC3E}">
        <p14:creationId xmlns:p14="http://schemas.microsoft.com/office/powerpoint/2010/main" val="328716805"/>
      </p:ext>
    </p:extLst>
  </p:cSld>
  <p:clrMap bg1="lt1" tx1="dk1" bg2="lt2" tx2="dk2" accent1="accent1" accent2="accent2" accent3="accent3" accent4="accent4" accent5="accent5" accent6="accent6" hlink="hlink" folHlink="folHlink"/>
  <p:sldLayoutIdLst>
    <p:sldLayoutId id="2147493480" r:id="rId1"/>
    <p:sldLayoutId id="2147493608" r:id="rId2"/>
    <p:sldLayoutId id="2147493828" r:id="rId3"/>
    <p:sldLayoutId id="2147493829" r:id="rId4"/>
    <p:sldLayoutId id="2147493832"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D65A9-2BDC-364D-A227-C648A7FFD92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639226" y="1"/>
            <a:ext cx="1109487" cy="411163"/>
          </a:xfrm>
          <a:prstGeom prst="rect">
            <a:avLst/>
          </a:prstGeom>
        </p:spPr>
      </p:pic>
    </p:spTree>
    <p:extLst>
      <p:ext uri="{BB962C8B-B14F-4D97-AF65-F5344CB8AC3E}">
        <p14:creationId xmlns:p14="http://schemas.microsoft.com/office/powerpoint/2010/main" val="3057654158"/>
      </p:ext>
    </p:extLst>
  </p:cSld>
  <p:clrMap bg1="lt1" tx1="dk1" bg2="lt2" tx2="dk2" accent1="accent1" accent2="accent2" accent3="accent3" accent4="accent4" accent5="accent5" accent6="accent6" hlink="hlink" folHlink="folHlink"/>
  <p:sldLayoutIdLst>
    <p:sldLayoutId id="2147493586" r:id="rId1"/>
    <p:sldLayoutId id="2147493587" r:id="rId2"/>
    <p:sldLayoutId id="2147493588" r:id="rId3"/>
    <p:sldLayoutId id="2147493589" r:id="rId4"/>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52991" y="180975"/>
            <a:ext cx="646782" cy="666750"/>
          </a:xfrm>
          <a:prstGeom prst="rect">
            <a:avLst/>
          </a:prstGeom>
        </p:spPr>
      </p:pic>
    </p:spTree>
    <p:extLst>
      <p:ext uri="{BB962C8B-B14F-4D97-AF65-F5344CB8AC3E}">
        <p14:creationId xmlns:p14="http://schemas.microsoft.com/office/powerpoint/2010/main" val="2700518170"/>
      </p:ext>
    </p:extLst>
  </p:cSld>
  <p:clrMap bg1="lt1" tx1="dk1" bg2="lt2" tx2="dk2" accent1="accent1" accent2="accent2" accent3="accent3" accent4="accent4" accent5="accent5" accent6="accent6" hlink="hlink" folHlink="folHlink"/>
  <p:sldLayoutIdLst>
    <p:sldLayoutId id="2147493592" r:id="rId1"/>
    <p:sldLayoutId id="2147493594" r:id="rId2"/>
  </p:sldLayoutIdLst>
  <p:hf hdr="0" ftr="0" dt="0"/>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0" indent="0" algn="l" defTabSz="342892" rtl="0" eaLnBrk="1" latinLnBrk="0" hangingPunct="1">
        <a:spcBef>
          <a:spcPts val="0"/>
        </a:spcBef>
        <a:buFontTx/>
        <a:buNone/>
        <a:defRPr sz="900" kern="1200" spc="0" baseline="0">
          <a:solidFill>
            <a:srgbClr val="CC006A"/>
          </a:solidFill>
          <a:latin typeface="+mn-lt"/>
          <a:ea typeface="+mn-ea"/>
          <a:cs typeface="+mn-cs"/>
        </a:defRPr>
      </a:lvl1pPr>
      <a:lvl2pPr marL="0" indent="0" algn="l" defTabSz="342892" rtl="0" eaLnBrk="1" latinLnBrk="0" hangingPunct="1">
        <a:spcBef>
          <a:spcPts val="0"/>
        </a:spcBef>
        <a:buFontTx/>
        <a:buNone/>
        <a:defRPr sz="900" kern="1200" spc="0" baseline="0">
          <a:solidFill>
            <a:srgbClr val="CC006A"/>
          </a:solidFill>
          <a:latin typeface="+mn-lt"/>
          <a:ea typeface="+mn-ea"/>
          <a:cs typeface="+mn-cs"/>
        </a:defRPr>
      </a:lvl2pPr>
      <a:lvl3pPr marL="0" indent="0" algn="l" defTabSz="342892" rtl="0" eaLnBrk="1" latinLnBrk="0" hangingPunct="1">
        <a:spcBef>
          <a:spcPts val="0"/>
        </a:spcBef>
        <a:buFontTx/>
        <a:buNone/>
        <a:defRPr sz="900" kern="1200" spc="0" baseline="0">
          <a:solidFill>
            <a:srgbClr val="CC006A"/>
          </a:solidFill>
          <a:latin typeface="+mn-lt"/>
          <a:ea typeface="+mn-ea"/>
          <a:cs typeface="+mn-cs"/>
        </a:defRPr>
      </a:lvl3pPr>
      <a:lvl4pPr marL="0" indent="0" algn="l" defTabSz="342892" rtl="0" eaLnBrk="1" latinLnBrk="0" hangingPunct="1">
        <a:spcBef>
          <a:spcPts val="0"/>
        </a:spcBef>
        <a:buFontTx/>
        <a:buNone/>
        <a:defRPr sz="900" kern="1200" spc="0" baseline="0">
          <a:solidFill>
            <a:srgbClr val="CC006A"/>
          </a:solidFill>
          <a:latin typeface="+mn-lt"/>
          <a:ea typeface="+mn-ea"/>
          <a:cs typeface="+mn-cs"/>
        </a:defRPr>
      </a:lvl4pPr>
      <a:lvl5pPr marL="0" indent="0" algn="l" defTabSz="342892" rtl="0" eaLnBrk="1" latinLnBrk="0" hangingPunct="1">
        <a:spcBef>
          <a:spcPts val="0"/>
        </a:spcBef>
        <a:buFontTx/>
        <a:buNone/>
        <a:defRPr sz="900" kern="1200" spc="0" baseline="0">
          <a:solidFill>
            <a:srgbClr val="CC006A"/>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5"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5"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8"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2" algn="l" defTabSz="342892" rtl="0" eaLnBrk="1" latinLnBrk="0" hangingPunct="1">
        <a:defRPr sz="135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D65A9-2BDC-364D-A227-C648A7FFD9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9226" y="0"/>
            <a:ext cx="1109487" cy="411163"/>
          </a:xfrm>
          <a:prstGeom prst="rect">
            <a:avLst/>
          </a:prstGeom>
        </p:spPr>
      </p:pic>
    </p:spTree>
    <p:extLst>
      <p:ext uri="{BB962C8B-B14F-4D97-AF65-F5344CB8AC3E}">
        <p14:creationId xmlns:p14="http://schemas.microsoft.com/office/powerpoint/2010/main" val="898172040"/>
      </p:ext>
    </p:extLst>
  </p:cSld>
  <p:clrMap bg1="lt1" tx1="dk1" bg2="lt2" tx2="dk2" accent1="accent1" accent2="accent2" accent3="accent3" accent4="accent4" accent5="accent5" accent6="accent6" hlink="hlink" folHlink="folHlink"/>
  <p:sldLayoutIdLst>
    <p:sldLayoutId id="214749359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C51E04D-91C8-FB45-B55E-280DB9B1FAB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661895" y="0"/>
            <a:ext cx="1086818" cy="410766"/>
          </a:xfrm>
          <a:prstGeom prst="rect">
            <a:avLst/>
          </a:prstGeom>
        </p:spPr>
      </p:pic>
    </p:spTree>
    <p:extLst>
      <p:ext uri="{BB962C8B-B14F-4D97-AF65-F5344CB8AC3E}">
        <p14:creationId xmlns:p14="http://schemas.microsoft.com/office/powerpoint/2010/main" val="3944437146"/>
      </p:ext>
    </p:extLst>
  </p:cSld>
  <p:clrMap bg1="lt1" tx1="dk1" bg2="lt2" tx2="dk2" accent1="accent1" accent2="accent2" accent3="accent3" accent4="accent4" accent5="accent5" accent6="accent6" hlink="hlink" folHlink="folHlink"/>
  <p:sldLayoutIdLst>
    <p:sldLayoutId id="2147493598" r:id="rId1"/>
    <p:sldLayoutId id="2147493600" r:id="rId2"/>
    <p:sldLayoutId id="2147493601" r:id="rId3"/>
    <p:sldLayoutId id="2147493602" r:id="rId4"/>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9" pos="3659">
          <p15:clr>
            <a:srgbClr val="F26B43"/>
          </p15:clr>
        </p15:guide>
        <p15:guide id="10" pos="4021">
          <p15:clr>
            <a:srgbClr val="F26B43"/>
          </p15:clr>
        </p15:guide>
      </p15:sldGuideLst>
    </p:ext>
  </p:extLst>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82747ED-4F0D-9F48-B3AE-FC74623881E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61895" y="0"/>
            <a:ext cx="1086818" cy="410766"/>
          </a:xfrm>
          <a:prstGeom prst="rect">
            <a:avLst/>
          </a:prstGeom>
        </p:spPr>
      </p:pic>
    </p:spTree>
    <p:extLst>
      <p:ext uri="{BB962C8B-B14F-4D97-AF65-F5344CB8AC3E}">
        <p14:creationId xmlns:p14="http://schemas.microsoft.com/office/powerpoint/2010/main" val="2630068076"/>
      </p:ext>
    </p:extLst>
  </p:cSld>
  <p:clrMap bg1="lt1" tx1="dk1" bg2="lt2" tx2="dk2" accent1="accent1" accent2="accent2" accent3="accent3" accent4="accent4" accent5="accent5" accent6="accent6" hlink="hlink" folHlink="folHlink"/>
  <p:sldLayoutIdLst>
    <p:sldLayoutId id="2147493604"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9" pos="3659">
          <p15:clr>
            <a:srgbClr val="F26B43"/>
          </p15:clr>
        </p15:guide>
        <p15:guide id="10" pos="4021">
          <p15:clr>
            <a:srgbClr val="F26B43"/>
          </p15:clr>
        </p15:guide>
      </p15:sldGuideLst>
    </p:ext>
  </p:extLst>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82747ED-4F0D-9F48-B3AE-FC74623881E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61895" y="0"/>
            <a:ext cx="1086818" cy="410766"/>
          </a:xfrm>
          <a:prstGeom prst="rect">
            <a:avLst/>
          </a:prstGeom>
        </p:spPr>
      </p:pic>
    </p:spTree>
    <p:extLst>
      <p:ext uri="{BB962C8B-B14F-4D97-AF65-F5344CB8AC3E}">
        <p14:creationId xmlns:p14="http://schemas.microsoft.com/office/powerpoint/2010/main" val="4042799436"/>
      </p:ext>
    </p:extLst>
  </p:cSld>
  <p:clrMap bg1="lt1" tx1="dk1" bg2="lt2" tx2="dk2" accent1="accent1" accent2="accent2" accent3="accent3" accent4="accent4" accent5="accent5" accent6="accent6" hlink="hlink" folHlink="folHlink"/>
  <p:sldLayoutIdLst>
    <p:sldLayoutId id="2147493607"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9" pos="3659">
          <p15:clr>
            <a:srgbClr val="F26B43"/>
          </p15:clr>
        </p15:guide>
        <p15:guide id="10" pos="4021">
          <p15:clr>
            <a:srgbClr val="F26B43"/>
          </p15:clr>
        </p15:guide>
      </p15:sldGuideLst>
    </p:ext>
  </p:extLst>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365644"/>
      </p:ext>
    </p:extLst>
  </p:cSld>
  <p:clrMap bg1="lt1" tx1="dk1" bg2="lt2" tx2="dk2" accent1="accent1" accent2="accent2" accent3="accent3" accent4="accent4" accent5="accent5" accent6="accent6" hlink="hlink" folHlink="folHlink"/>
  <p:sldLayoutIdLst>
    <p:sldLayoutId id="2147493762"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9" pos="3659">
          <p15:clr>
            <a:srgbClr val="F26B43"/>
          </p15:clr>
        </p15:guide>
        <p15:guide id="10" pos="4021">
          <p15:clr>
            <a:srgbClr val="F26B43"/>
          </p15:clr>
        </p15:guide>
      </p15:sldGuideLst>
    </p:ext>
  </p:extLst>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4790125"/>
      </p:ext>
    </p:extLst>
  </p:cSld>
  <p:clrMap bg1="lt1" tx1="dk1" bg2="lt2" tx2="dk2" accent1="accent1" accent2="accent2" accent3="accent3" accent4="accent4" accent5="accent5" accent6="accent6" hlink="hlink" folHlink="folHlink"/>
  <p:sldLayoutIdLst>
    <p:sldLayoutId id="2147493765"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9" pos="3659">
          <p15:clr>
            <a:srgbClr val="F26B43"/>
          </p15:clr>
        </p15:guide>
        <p15:guide id="10" pos="4021">
          <p15:clr>
            <a:srgbClr val="F26B43"/>
          </p15:clr>
        </p15:guide>
      </p15:sldGuideLst>
    </p:ext>
  </p:extLst>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2569B32-27BB-9C4C-93AD-CEE6EF05744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61895" y="0"/>
            <a:ext cx="1086818" cy="410766"/>
          </a:xfrm>
          <a:prstGeom prst="rect">
            <a:avLst/>
          </a:prstGeom>
        </p:spPr>
      </p:pic>
    </p:spTree>
    <p:extLst>
      <p:ext uri="{BB962C8B-B14F-4D97-AF65-F5344CB8AC3E}">
        <p14:creationId xmlns:p14="http://schemas.microsoft.com/office/powerpoint/2010/main" val="2574512898"/>
      </p:ext>
    </p:extLst>
  </p:cSld>
  <p:clrMap bg1="lt1" tx1="dk1" bg2="lt2" tx2="dk2" accent1="accent1" accent2="accent2" accent3="accent3" accent4="accent4" accent5="accent5" accent6="accent6" hlink="hlink" folHlink="folHlink"/>
  <p:sldLayoutIdLst>
    <p:sldLayoutId id="2147493784"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68">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11" pos="2608">
          <p15:clr>
            <a:srgbClr val="F26B43"/>
          </p15:clr>
        </p15:guide>
        <p15:guide id="12" pos="2790">
          <p15:clr>
            <a:srgbClr val="F26B43"/>
          </p15:clr>
        </p15:guide>
        <p15:guide id="13" pos="2426">
          <p15:clr>
            <a:srgbClr val="F26B43"/>
          </p15:clr>
        </p15:guide>
        <p15:guide id="14" pos="4888">
          <p15:clr>
            <a:srgbClr val="F26B43"/>
          </p15:clr>
        </p15:guide>
        <p15:guide id="15" pos="5252">
          <p15:clr>
            <a:srgbClr val="F26B43"/>
          </p15:clr>
        </p15:guide>
        <p15:guide id="16" pos="5070">
          <p15:clr>
            <a:srgbClr val="F26B43"/>
          </p15:clr>
        </p15:guide>
        <p15:guide id="17" orient="horz" pos="2160">
          <p15:clr>
            <a:srgbClr val="F26B43"/>
          </p15:clr>
        </p15:guide>
        <p15:guide id="18" orient="horz" pos="2252">
          <p15:clr>
            <a:srgbClr val="F26B43"/>
          </p15:clr>
        </p15:guide>
      </p15:sldGuideLst>
    </p:ext>
  </p:extLst>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3" name="Picture 2"/>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7715251" y="-25979"/>
            <a:ext cx="1046780" cy="383870"/>
          </a:xfrm>
          <a:prstGeom prst="rect">
            <a:avLst/>
          </a:prstGeom>
        </p:spPr>
      </p:pic>
    </p:spTree>
    <p:extLst>
      <p:ext uri="{BB962C8B-B14F-4D97-AF65-F5344CB8AC3E}">
        <p14:creationId xmlns:p14="http://schemas.microsoft.com/office/powerpoint/2010/main" val="2485843408"/>
      </p:ext>
    </p:extLst>
  </p:cSld>
  <p:clrMap bg1="lt1" tx1="dk1" bg2="lt2" tx2="dk2" accent1="accent1" accent2="accent2" accent3="accent3" accent4="accent4" accent5="accent5" accent6="accent6" hlink="hlink" folHlink="folHlink"/>
  <p:sldLayoutIdLst>
    <p:sldLayoutId id="2147493786" r:id="rId1"/>
    <p:sldLayoutId id="2147493787" r:id="rId2"/>
    <p:sldLayoutId id="2147493788" r:id="rId3"/>
    <p:sldLayoutId id="2147493789" r:id="rId4"/>
    <p:sldLayoutId id="2147493790" r:id="rId5"/>
    <p:sldLayoutId id="2147493791" r:id="rId6"/>
    <p:sldLayoutId id="2147493792" r:id="rId7"/>
    <p:sldLayoutId id="2147493793" r:id="rId8"/>
    <p:sldLayoutId id="2147493794" r:id="rId9"/>
    <p:sldLayoutId id="2147493796" r:id="rId10"/>
    <p:sldLayoutId id="2147493797" r:id="rId11"/>
    <p:sldLayoutId id="2147493798" r:id="rId12"/>
    <p:sldLayoutId id="2147493799" r:id="rId13"/>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11">
          <p15:clr>
            <a:srgbClr val="F26B43"/>
          </p15:clr>
        </p15:guide>
        <p15:guide id="4" pos="371">
          <p15:clr>
            <a:srgbClr val="F26B43"/>
          </p15:clr>
        </p15:guide>
        <p15:guide id="5" orient="horz" pos="279">
          <p15:clr>
            <a:srgbClr val="F26B43"/>
          </p15:clr>
        </p15:guide>
        <p15:guide id="6" orient="horz" pos="404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00D5DB8B-9248-7647-B23B-EEB9B7344EF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9225" y="0"/>
            <a:ext cx="1109488" cy="411163"/>
          </a:xfrm>
          <a:prstGeom prst="rect">
            <a:avLst/>
          </a:prstGeom>
        </p:spPr>
      </p:pic>
    </p:spTree>
    <p:extLst>
      <p:ext uri="{BB962C8B-B14F-4D97-AF65-F5344CB8AC3E}">
        <p14:creationId xmlns:p14="http://schemas.microsoft.com/office/powerpoint/2010/main" val="2084005992"/>
      </p:ext>
    </p:extLst>
  </p:cSld>
  <p:clrMap bg1="lt1" tx1="dk1" bg2="lt2" tx2="dk2" accent1="accent1" accent2="accent2" accent3="accent3" accent4="accent4" accent5="accent5" accent6="accent6" hlink="hlink" folHlink="folHlink"/>
  <p:sldLayoutIdLst>
    <p:sldLayoutId id="214749349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B82747ED-4F0D-9F48-B3AE-FC74623881E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61895" y="0"/>
            <a:ext cx="1086818" cy="410766"/>
          </a:xfrm>
          <a:prstGeom prst="rect">
            <a:avLst/>
          </a:prstGeom>
        </p:spPr>
      </p:pic>
    </p:spTree>
    <p:extLst>
      <p:ext uri="{BB962C8B-B14F-4D97-AF65-F5344CB8AC3E}">
        <p14:creationId xmlns:p14="http://schemas.microsoft.com/office/powerpoint/2010/main" val="1106626712"/>
      </p:ext>
    </p:extLst>
  </p:cSld>
  <p:clrMap bg1="lt1" tx1="dk1" bg2="lt2" tx2="dk2" accent1="accent1" accent2="accent2" accent3="accent3" accent4="accent4" accent5="accent5" accent6="accent6" hlink="hlink" folHlink="folHlink"/>
  <p:sldLayoutIdLst>
    <p:sldLayoutId id="2147493801"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9" pos="3659">
          <p15:clr>
            <a:srgbClr val="F26B43"/>
          </p15:clr>
        </p15:guide>
        <p15:guide id="10" pos="4021">
          <p15:clr>
            <a:srgbClr val="F26B43"/>
          </p15:clr>
        </p15:guide>
      </p15:sldGuideLst>
    </p:ext>
  </p:extLst>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824562"/>
      </p:ext>
    </p:extLst>
  </p:cSld>
  <p:clrMap bg1="lt1" tx1="dk1" bg2="lt2" tx2="dk2" accent1="accent1" accent2="accent2" accent3="accent3" accent4="accent4" accent5="accent5" accent6="accent6" hlink="hlink" folHlink="folHlink"/>
  <p:sldLayoutIdLst>
    <p:sldLayoutId id="2147493815" r:id="rId1"/>
  </p:sldLayoutIdLst>
  <p:txStyles>
    <p:titleStyle>
      <a:lvl1pPr algn="ctr" defTabSz="457154" rtl="0" eaLnBrk="1" latinLnBrk="0" hangingPunct="1">
        <a:spcBef>
          <a:spcPct val="0"/>
        </a:spcBef>
        <a:buNone/>
        <a:defRPr sz="4400" kern="1200">
          <a:solidFill>
            <a:schemeClr val="tx1"/>
          </a:solidFill>
          <a:latin typeface="+mj-lt"/>
          <a:ea typeface="+mj-ea"/>
          <a:cs typeface="+mj-cs"/>
        </a:defRPr>
      </a:lvl1pPr>
    </p:titleStyle>
    <p:bodyStyle>
      <a:lvl1pPr marL="342866" indent="-342866" algn="l" defTabSz="457154" rtl="0" eaLnBrk="1" latinLnBrk="0" hangingPunct="1">
        <a:spcBef>
          <a:spcPct val="20000"/>
        </a:spcBef>
        <a:buFont typeface="Arial"/>
        <a:buChar char="•"/>
        <a:defRPr sz="3200" kern="1200">
          <a:solidFill>
            <a:schemeClr val="tx1"/>
          </a:solidFill>
          <a:latin typeface="+mn-lt"/>
          <a:ea typeface="+mn-ea"/>
          <a:cs typeface="+mn-cs"/>
        </a:defRPr>
      </a:lvl1pPr>
      <a:lvl2pPr marL="742877" indent="-285722" algn="l" defTabSz="457154" rtl="0" eaLnBrk="1" latinLnBrk="0" hangingPunct="1">
        <a:spcBef>
          <a:spcPct val="20000"/>
        </a:spcBef>
        <a:buFont typeface="Arial"/>
        <a:buChar char="–"/>
        <a:defRPr sz="2800" kern="1200">
          <a:solidFill>
            <a:schemeClr val="tx1"/>
          </a:solidFill>
          <a:latin typeface="+mn-lt"/>
          <a:ea typeface="+mn-ea"/>
          <a:cs typeface="+mn-cs"/>
        </a:defRPr>
      </a:lvl2pPr>
      <a:lvl3pPr marL="1142887" indent="-228576" algn="l" defTabSz="457154" rtl="0" eaLnBrk="1" latinLnBrk="0" hangingPunct="1">
        <a:spcBef>
          <a:spcPct val="20000"/>
        </a:spcBef>
        <a:buFont typeface="Arial"/>
        <a:buChar char="•"/>
        <a:defRPr sz="2400" kern="1200">
          <a:solidFill>
            <a:schemeClr val="tx1"/>
          </a:solidFill>
          <a:latin typeface="+mn-lt"/>
          <a:ea typeface="+mn-ea"/>
          <a:cs typeface="+mn-cs"/>
        </a:defRPr>
      </a:lvl3pPr>
      <a:lvl4pPr marL="1600040" indent="-228576" algn="l" defTabSz="457154" rtl="0" eaLnBrk="1" latinLnBrk="0" hangingPunct="1">
        <a:spcBef>
          <a:spcPct val="20000"/>
        </a:spcBef>
        <a:buFont typeface="Arial"/>
        <a:buChar char="–"/>
        <a:defRPr sz="2000" kern="1200">
          <a:solidFill>
            <a:schemeClr val="tx1"/>
          </a:solidFill>
          <a:latin typeface="+mn-lt"/>
          <a:ea typeface="+mn-ea"/>
          <a:cs typeface="+mn-cs"/>
        </a:defRPr>
      </a:lvl4pPr>
      <a:lvl5pPr marL="2057195" indent="-228576" algn="l" defTabSz="457154" rtl="0" eaLnBrk="1" latinLnBrk="0" hangingPunct="1">
        <a:spcBef>
          <a:spcPct val="20000"/>
        </a:spcBef>
        <a:buFont typeface="Arial"/>
        <a:buChar char="»"/>
        <a:defRPr sz="2000" kern="1200">
          <a:solidFill>
            <a:schemeClr val="tx1"/>
          </a:solidFill>
          <a:latin typeface="+mn-lt"/>
          <a:ea typeface="+mn-ea"/>
          <a:cs typeface="+mn-cs"/>
        </a:defRPr>
      </a:lvl5pPr>
      <a:lvl6pPr marL="2514348" indent="-228576" algn="l" defTabSz="457154" rtl="0" eaLnBrk="1" latinLnBrk="0" hangingPunct="1">
        <a:spcBef>
          <a:spcPct val="20000"/>
        </a:spcBef>
        <a:buFont typeface="Arial"/>
        <a:buChar char="•"/>
        <a:defRPr sz="2000" kern="1200">
          <a:solidFill>
            <a:schemeClr val="tx1"/>
          </a:solidFill>
          <a:latin typeface="+mn-lt"/>
          <a:ea typeface="+mn-ea"/>
          <a:cs typeface="+mn-cs"/>
        </a:defRPr>
      </a:lvl6pPr>
      <a:lvl7pPr marL="2971504" indent="-228576" algn="l" defTabSz="457154" rtl="0" eaLnBrk="1" latinLnBrk="0" hangingPunct="1">
        <a:spcBef>
          <a:spcPct val="20000"/>
        </a:spcBef>
        <a:buFont typeface="Arial"/>
        <a:buChar char="•"/>
        <a:defRPr sz="2000" kern="1200">
          <a:solidFill>
            <a:schemeClr val="tx1"/>
          </a:solidFill>
          <a:latin typeface="+mn-lt"/>
          <a:ea typeface="+mn-ea"/>
          <a:cs typeface="+mn-cs"/>
        </a:defRPr>
      </a:lvl7pPr>
      <a:lvl8pPr marL="3428658" indent="-228576" algn="l" defTabSz="457154" rtl="0" eaLnBrk="1" latinLnBrk="0" hangingPunct="1">
        <a:spcBef>
          <a:spcPct val="20000"/>
        </a:spcBef>
        <a:buFont typeface="Arial"/>
        <a:buChar char="•"/>
        <a:defRPr sz="2000" kern="1200">
          <a:solidFill>
            <a:schemeClr val="tx1"/>
          </a:solidFill>
          <a:latin typeface="+mn-lt"/>
          <a:ea typeface="+mn-ea"/>
          <a:cs typeface="+mn-cs"/>
        </a:defRPr>
      </a:lvl8pPr>
      <a:lvl9pPr marL="3885812" indent="-228576" algn="l" defTabSz="45715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4" rtl="0" eaLnBrk="1" latinLnBrk="0" hangingPunct="1">
        <a:defRPr sz="1800" kern="1200">
          <a:solidFill>
            <a:schemeClr val="tx1"/>
          </a:solidFill>
          <a:latin typeface="+mn-lt"/>
          <a:ea typeface="+mn-ea"/>
          <a:cs typeface="+mn-cs"/>
        </a:defRPr>
      </a:lvl1pPr>
      <a:lvl2pPr marL="457154" algn="l" defTabSz="457154" rtl="0" eaLnBrk="1" latinLnBrk="0" hangingPunct="1">
        <a:defRPr sz="1800" kern="1200">
          <a:solidFill>
            <a:schemeClr val="tx1"/>
          </a:solidFill>
          <a:latin typeface="+mn-lt"/>
          <a:ea typeface="+mn-ea"/>
          <a:cs typeface="+mn-cs"/>
        </a:defRPr>
      </a:lvl2pPr>
      <a:lvl3pPr marL="914310" algn="l" defTabSz="457154" rtl="0" eaLnBrk="1" latinLnBrk="0" hangingPunct="1">
        <a:defRPr sz="1800" kern="1200">
          <a:solidFill>
            <a:schemeClr val="tx1"/>
          </a:solidFill>
          <a:latin typeface="+mn-lt"/>
          <a:ea typeface="+mn-ea"/>
          <a:cs typeface="+mn-cs"/>
        </a:defRPr>
      </a:lvl3pPr>
      <a:lvl4pPr marL="1371464" algn="l" defTabSz="457154" rtl="0" eaLnBrk="1" latinLnBrk="0" hangingPunct="1">
        <a:defRPr sz="1800" kern="1200">
          <a:solidFill>
            <a:schemeClr val="tx1"/>
          </a:solidFill>
          <a:latin typeface="+mn-lt"/>
          <a:ea typeface="+mn-ea"/>
          <a:cs typeface="+mn-cs"/>
        </a:defRPr>
      </a:lvl4pPr>
      <a:lvl5pPr marL="1828619" algn="l" defTabSz="457154" rtl="0" eaLnBrk="1" latinLnBrk="0" hangingPunct="1">
        <a:defRPr sz="1800" kern="1200">
          <a:solidFill>
            <a:schemeClr val="tx1"/>
          </a:solidFill>
          <a:latin typeface="+mn-lt"/>
          <a:ea typeface="+mn-ea"/>
          <a:cs typeface="+mn-cs"/>
        </a:defRPr>
      </a:lvl5pPr>
      <a:lvl6pPr marL="2285772" algn="l" defTabSz="457154" rtl="0" eaLnBrk="1" latinLnBrk="0" hangingPunct="1">
        <a:defRPr sz="1800" kern="1200">
          <a:solidFill>
            <a:schemeClr val="tx1"/>
          </a:solidFill>
          <a:latin typeface="+mn-lt"/>
          <a:ea typeface="+mn-ea"/>
          <a:cs typeface="+mn-cs"/>
        </a:defRPr>
      </a:lvl6pPr>
      <a:lvl7pPr marL="2742926" algn="l" defTabSz="457154" rtl="0" eaLnBrk="1" latinLnBrk="0" hangingPunct="1">
        <a:defRPr sz="1800" kern="1200">
          <a:solidFill>
            <a:schemeClr val="tx1"/>
          </a:solidFill>
          <a:latin typeface="+mn-lt"/>
          <a:ea typeface="+mn-ea"/>
          <a:cs typeface="+mn-cs"/>
        </a:defRPr>
      </a:lvl7pPr>
      <a:lvl8pPr marL="3200080" algn="l" defTabSz="457154" rtl="0" eaLnBrk="1" latinLnBrk="0" hangingPunct="1">
        <a:defRPr sz="1800" kern="1200">
          <a:solidFill>
            <a:schemeClr val="tx1"/>
          </a:solidFill>
          <a:latin typeface="+mn-lt"/>
          <a:ea typeface="+mn-ea"/>
          <a:cs typeface="+mn-cs"/>
        </a:defRPr>
      </a:lvl8pPr>
      <a:lvl9pPr marL="3657235" algn="l" defTabSz="457154"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3D65A9-2BDC-364D-A227-C648A7FFD9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39226" y="1"/>
            <a:ext cx="1109487" cy="411163"/>
          </a:xfrm>
          <a:prstGeom prst="rect">
            <a:avLst/>
          </a:prstGeom>
        </p:spPr>
      </p:pic>
    </p:spTree>
    <p:extLst>
      <p:ext uri="{BB962C8B-B14F-4D97-AF65-F5344CB8AC3E}">
        <p14:creationId xmlns:p14="http://schemas.microsoft.com/office/powerpoint/2010/main" val="1583918040"/>
      </p:ext>
    </p:extLst>
  </p:cSld>
  <p:clrMap bg1="lt1" tx1="dk1" bg2="lt2" tx2="dk2" accent1="accent1" accent2="accent2" accent3="accent3" accent4="accent4" accent5="accent5" accent6="accent6" hlink="hlink" folHlink="folHlink"/>
  <p:sldLayoutIdLst>
    <p:sldLayoutId id="2147493817" r:id="rId1"/>
    <p:sldLayoutId id="2147493819" r:id="rId2"/>
  </p:sldLayoutIdLst>
  <p:txStyles>
    <p:titleStyle>
      <a:lvl1pPr algn="ctr" defTabSz="457189" rtl="0" eaLnBrk="1" latinLnBrk="0" hangingPunct="1">
        <a:spcBef>
          <a:spcPct val="0"/>
        </a:spcBef>
        <a:buNone/>
        <a:defRPr sz="4400" kern="1200">
          <a:solidFill>
            <a:schemeClr val="tx1"/>
          </a:solidFill>
          <a:latin typeface="+mj-lt"/>
          <a:ea typeface="+mj-ea"/>
          <a:cs typeface="+mj-cs"/>
        </a:defRPr>
      </a:lvl1pPr>
    </p:titleStyle>
    <p:bodyStyle>
      <a:lvl1pPr marL="342892" indent="-342892" algn="l" defTabSz="457189" rtl="0" eaLnBrk="1" latinLnBrk="0" hangingPunct="1">
        <a:spcBef>
          <a:spcPct val="20000"/>
        </a:spcBef>
        <a:buFont typeface="Arial"/>
        <a:buChar char="•"/>
        <a:defRPr sz="3200" kern="1200">
          <a:solidFill>
            <a:schemeClr val="tx1"/>
          </a:solidFill>
          <a:latin typeface="+mn-lt"/>
          <a:ea typeface="+mn-ea"/>
          <a:cs typeface="+mn-cs"/>
        </a:defRPr>
      </a:lvl1pPr>
      <a:lvl2pPr marL="742931" indent="-285743" algn="l" defTabSz="457189" rtl="0" eaLnBrk="1" latinLnBrk="0" hangingPunct="1">
        <a:spcBef>
          <a:spcPct val="20000"/>
        </a:spcBef>
        <a:buFont typeface="Arial"/>
        <a:buChar char="–"/>
        <a:defRPr sz="2800" kern="1200">
          <a:solidFill>
            <a:schemeClr val="tx1"/>
          </a:solidFill>
          <a:latin typeface="+mn-lt"/>
          <a:ea typeface="+mn-ea"/>
          <a:cs typeface="+mn-cs"/>
        </a:defRPr>
      </a:lvl2pPr>
      <a:lvl3pPr marL="1142972" indent="-228594" algn="l" defTabSz="457189" rtl="0" eaLnBrk="1" latinLnBrk="0" hangingPunct="1">
        <a:spcBef>
          <a:spcPct val="20000"/>
        </a:spcBef>
        <a:buFont typeface="Arial"/>
        <a:buChar char="•"/>
        <a:defRPr sz="2400" kern="1200">
          <a:solidFill>
            <a:schemeClr val="tx1"/>
          </a:solidFill>
          <a:latin typeface="+mn-lt"/>
          <a:ea typeface="+mn-ea"/>
          <a:cs typeface="+mn-cs"/>
        </a:defRPr>
      </a:lvl3pPr>
      <a:lvl4pPr marL="1600160" indent="-228594" algn="l" defTabSz="457189" rtl="0" eaLnBrk="1" latinLnBrk="0" hangingPunct="1">
        <a:spcBef>
          <a:spcPct val="20000"/>
        </a:spcBef>
        <a:buFont typeface="Arial"/>
        <a:buChar char="–"/>
        <a:defRPr sz="2000" kern="1200">
          <a:solidFill>
            <a:schemeClr val="tx1"/>
          </a:solidFill>
          <a:latin typeface="+mn-lt"/>
          <a:ea typeface="+mn-ea"/>
          <a:cs typeface="+mn-cs"/>
        </a:defRPr>
      </a:lvl4pPr>
      <a:lvl5pPr marL="2057348" indent="-228594" algn="l" defTabSz="457189" rtl="0" eaLnBrk="1" latinLnBrk="0" hangingPunct="1">
        <a:spcBef>
          <a:spcPct val="20000"/>
        </a:spcBef>
        <a:buFont typeface="Arial"/>
        <a:buChar char="»"/>
        <a:defRPr sz="2000" kern="1200">
          <a:solidFill>
            <a:schemeClr val="tx1"/>
          </a:solidFill>
          <a:latin typeface="+mn-lt"/>
          <a:ea typeface="+mn-ea"/>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5"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8"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2"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92569B32-27BB-9C4C-93AD-CEE6EF05744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661895" y="0"/>
            <a:ext cx="1086818" cy="410766"/>
          </a:xfrm>
          <a:prstGeom prst="rect">
            <a:avLst/>
          </a:prstGeom>
        </p:spPr>
      </p:pic>
    </p:spTree>
    <p:extLst>
      <p:ext uri="{BB962C8B-B14F-4D97-AF65-F5344CB8AC3E}">
        <p14:creationId xmlns:p14="http://schemas.microsoft.com/office/powerpoint/2010/main" val="2188445245"/>
      </p:ext>
    </p:extLst>
  </p:cSld>
  <p:clrMap bg1="lt1" tx1="dk1" bg2="lt2" tx2="dk2" accent1="accent1" accent2="accent2" accent3="accent3" accent4="accent4" accent5="accent5" accent6="accent6" hlink="hlink" folHlink="folHlink"/>
  <p:sldLayoutIdLst>
    <p:sldLayoutId id="2147493821" r:id="rId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68">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11" pos="2608">
          <p15:clr>
            <a:srgbClr val="F26B43"/>
          </p15:clr>
        </p15:guide>
        <p15:guide id="12" pos="2790">
          <p15:clr>
            <a:srgbClr val="F26B43"/>
          </p15:clr>
        </p15:guide>
        <p15:guide id="13" pos="2426">
          <p15:clr>
            <a:srgbClr val="F26B43"/>
          </p15:clr>
        </p15:guide>
        <p15:guide id="14" pos="4888">
          <p15:clr>
            <a:srgbClr val="F26B43"/>
          </p15:clr>
        </p15:guide>
        <p15:guide id="15" pos="5252">
          <p15:clr>
            <a:srgbClr val="F26B43"/>
          </p15:clr>
        </p15:guide>
        <p15:guide id="16" pos="5070">
          <p15:clr>
            <a:srgbClr val="F26B43"/>
          </p15:clr>
        </p15:guide>
        <p15:guide id="17" orient="horz" pos="2160">
          <p15:clr>
            <a:srgbClr val="F26B43"/>
          </p15:clr>
        </p15:guide>
        <p15:guide id="18" orient="horz" pos="2252">
          <p15:clr>
            <a:srgbClr val="F26B43"/>
          </p15:clr>
        </p15:guide>
      </p15:sldGuideLst>
    </p:ext>
  </p:extLst>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2676971"/>
      </p:ext>
    </p:extLst>
  </p:cSld>
  <p:clrMap bg1="lt1" tx1="dk1" bg2="lt2" tx2="dk2" accent1="accent1" accent2="accent2" accent3="accent3" accent4="accent4" accent5="accent5" accent6="accent6" hlink="hlink" folHlink="folHlink"/>
  <p:sldLayoutIdLst>
    <p:sldLayoutId id="2147493823" r:id="rId1"/>
    <p:sldLayoutId id="2147493824" r:id="rId2"/>
    <p:sldLayoutId id="2147493825" r:id="rId3"/>
    <p:sldLayoutId id="2147493826" r:id="rId4"/>
    <p:sldLayoutId id="2147493827" r:id="rId5"/>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4" indent="-342884"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6"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4" indent="-228588"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8"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7" indent="-228588"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5"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4"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48">
          <p15:clr>
            <a:srgbClr val="F26B43"/>
          </p15:clr>
        </p15:guide>
        <p15:guide id="4" pos="332">
          <p15:clr>
            <a:srgbClr val="F26B43"/>
          </p15:clr>
        </p15:guide>
        <p15:guide id="5" orient="horz" pos="345">
          <p15:clr>
            <a:srgbClr val="F26B43"/>
          </p15:clr>
        </p15:guide>
        <p15:guide id="6" orient="horz" pos="3975">
          <p15:clr>
            <a:srgbClr val="F26B43"/>
          </p15:clr>
        </p15:guide>
        <p15:guide id="7" orient="horz" pos="686">
          <p15:clr>
            <a:srgbClr val="F26B43"/>
          </p15:clr>
        </p15:guide>
        <p15:guide id="8" orient="horz" pos="3634">
          <p15:clr>
            <a:srgbClr val="F26B43"/>
          </p15:clr>
        </p15:guide>
        <p15:guide id="9" pos="3659">
          <p15:clr>
            <a:srgbClr val="F26B43"/>
          </p15:clr>
        </p15:guide>
        <p15:guide id="10" pos="402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4737901"/>
      </p:ext>
    </p:extLst>
  </p:cSld>
  <p:clrMap bg1="lt1" tx1="dk1" bg2="lt2" tx2="dk2" accent1="accent1" accent2="accent2" accent3="accent3" accent4="accent4" accent5="accent5" accent6="accent6" hlink="hlink" folHlink="folHlink"/>
  <p:sldLayoutIdLst>
    <p:sldLayoutId id="2147493478"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pos="5511">
          <p15:clr>
            <a:srgbClr val="F26B43"/>
          </p15:clr>
        </p15:guide>
        <p15:guide id="4" pos="249">
          <p15:clr>
            <a:srgbClr val="F26B43"/>
          </p15:clr>
        </p15:guide>
        <p15:guide id="5" orient="horz" pos="259">
          <p15:clr>
            <a:srgbClr val="F26B43"/>
          </p15:clr>
        </p15:guide>
        <p15:guide id="6" orient="horz" pos="298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543343418"/>
      </p:ext>
    </p:extLst>
  </p:cSld>
  <p:clrMap bg1="lt1" tx1="dk1" bg2="lt2" tx2="dk2" accent1="accent1" accent2="accent2" accent3="accent3" accent4="accent4" accent5="accent5" accent6="accent6" hlink="hlink" folHlink="folHlink"/>
  <p:sldLayoutIdLst>
    <p:sldLayoutId id="214749347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5511" userDrawn="1">
          <p15:clr>
            <a:srgbClr val="F26B43"/>
          </p15:clr>
        </p15:guide>
        <p15:guide id="4" pos="249" userDrawn="1">
          <p15:clr>
            <a:srgbClr val="F26B43"/>
          </p15:clr>
        </p15:guide>
        <p15:guide id="5" orient="horz" pos="259" userDrawn="1">
          <p15:clr>
            <a:srgbClr val="F26B43"/>
          </p15:clr>
        </p15:guide>
        <p15:guide id="6" orient="horz" pos="2981"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5" name="Picture 4">
            <a:extLst>
              <a:ext uri="{FF2B5EF4-FFF2-40B4-BE49-F238E27FC236}">
                <a16:creationId xmlns:a16="http://schemas.microsoft.com/office/drawing/2014/main" id="{64A73B0A-72C5-8C44-BD48-5E9932B724B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639226" y="0"/>
            <a:ext cx="1109487" cy="411163"/>
          </a:xfrm>
          <a:prstGeom prst="rect">
            <a:avLst/>
          </a:prstGeom>
        </p:spPr>
      </p:pic>
    </p:spTree>
    <p:extLst>
      <p:ext uri="{BB962C8B-B14F-4D97-AF65-F5344CB8AC3E}">
        <p14:creationId xmlns:p14="http://schemas.microsoft.com/office/powerpoint/2010/main" val="1813733814"/>
      </p:ext>
    </p:extLst>
  </p:cSld>
  <p:clrMap bg1="lt1" tx1="dk1" bg2="lt2" tx2="dk2" accent1="accent1" accent2="accent2" accent3="accent3" accent4="accent4" accent5="accent5" accent6="accent6" hlink="hlink" folHlink="folHlink"/>
  <p:sldLayoutIdLst>
    <p:sldLayoutId id="2147493474"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5511" userDrawn="1">
          <p15:clr>
            <a:srgbClr val="F26B43"/>
          </p15:clr>
        </p15:guide>
        <p15:guide id="4" pos="249" userDrawn="1">
          <p15:clr>
            <a:srgbClr val="F26B43"/>
          </p15:clr>
        </p15:guide>
        <p15:guide id="5" orient="horz" pos="259" userDrawn="1">
          <p15:clr>
            <a:srgbClr val="F26B43"/>
          </p15:clr>
        </p15:guide>
        <p15:guide id="6" orient="horz" pos="2981"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FF009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D2E9E3-2F2B-4345-98C6-C2A312FAFC7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639226" y="0"/>
            <a:ext cx="1109487" cy="411162"/>
          </a:xfrm>
          <a:prstGeom prst="rect">
            <a:avLst/>
          </a:prstGeom>
        </p:spPr>
      </p:pic>
    </p:spTree>
    <p:extLst>
      <p:ext uri="{BB962C8B-B14F-4D97-AF65-F5344CB8AC3E}">
        <p14:creationId xmlns:p14="http://schemas.microsoft.com/office/powerpoint/2010/main" val="284881119"/>
      </p:ext>
    </p:extLst>
  </p:cSld>
  <p:clrMap bg1="dk1" tx1="lt1" bg2="dk2" tx2="lt2" accent1="accent1" accent2="accent2" accent3="accent3" accent4="accent4" accent5="accent5" accent6="accent6" hlink="hlink" folHlink="folHlink"/>
  <p:sldLayoutIdLst>
    <p:sldLayoutId id="2147493460"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5511" userDrawn="1">
          <p15:clr>
            <a:srgbClr val="F26B43"/>
          </p15:clr>
        </p15:guide>
        <p15:guide id="4" pos="249" userDrawn="1">
          <p15:clr>
            <a:srgbClr val="F26B43"/>
          </p15:clr>
        </p15:guide>
        <p15:guide id="5" orient="horz" pos="259" userDrawn="1">
          <p15:clr>
            <a:srgbClr val="F26B43"/>
          </p15:clr>
        </p15:guide>
        <p15:guide id="6" orient="horz" pos="2981"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rgbClr val="FF009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4989795"/>
      </p:ext>
    </p:extLst>
  </p:cSld>
  <p:clrMap bg1="lt1" tx1="dk1" bg2="lt2" tx2="dk2" accent1="accent1" accent2="accent2" accent3="accent3" accent4="accent4" accent5="accent5" accent6="accent6" hlink="hlink" folHlink="folHlink"/>
  <p:sldLayoutIdLst>
    <p:sldLayoutId id="214749349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942BB2-8436-5741-9AF7-A79A23A06E4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639226" y="0"/>
            <a:ext cx="1109487" cy="411162"/>
          </a:xfrm>
          <a:prstGeom prst="rect">
            <a:avLst/>
          </a:prstGeom>
        </p:spPr>
      </p:pic>
    </p:spTree>
    <p:extLst>
      <p:ext uri="{BB962C8B-B14F-4D97-AF65-F5344CB8AC3E}">
        <p14:creationId xmlns:p14="http://schemas.microsoft.com/office/powerpoint/2010/main" val="1041881976"/>
      </p:ext>
    </p:extLst>
  </p:cSld>
  <p:clrMap bg1="dk1" tx1="lt1" bg2="dk2" tx2="lt2" accent1="accent1" accent2="accent2" accent3="accent3" accent4="accent4" accent5="accent5" accent6="accent6" hlink="hlink" folHlink="folHlink"/>
  <p:sldLayoutIdLst>
    <p:sldLayoutId id="2147493458"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guide id="3" pos="5511" userDrawn="1">
          <p15:clr>
            <a:srgbClr val="F26B43"/>
          </p15:clr>
        </p15:guide>
        <p15:guide id="4" pos="249" userDrawn="1">
          <p15:clr>
            <a:srgbClr val="F26B43"/>
          </p15:clr>
        </p15:guide>
        <p15:guide id="5" orient="horz" pos="259" userDrawn="1">
          <p15:clr>
            <a:srgbClr val="F26B43"/>
          </p15:clr>
        </p15:guide>
        <p15:guide id="6" orient="horz" pos="2981"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31.png"/><Relationship Id="rId4"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32.png"/><Relationship Id="rId4"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5.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microsoft.com/office/2007/relationships/media" Target="../media/media3.mp4"/><Relationship Id="rId7" Type="http://schemas.openxmlformats.org/officeDocument/2006/relationships/image" Target="../media/image28.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7.png"/><Relationship Id="rId5" Type="http://schemas.openxmlformats.org/officeDocument/2006/relationships/slideLayout" Target="../slideLayouts/slideLayout7.xml"/><Relationship Id="rId4" Type="http://schemas.openxmlformats.org/officeDocument/2006/relationships/video" Target="../media/media3.mp4"/></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9A453-6C2F-214B-9762-0FA2419E922B}"/>
              </a:ext>
            </a:extLst>
          </p:cNvPr>
          <p:cNvSpPr txBox="1">
            <a:spLocks/>
          </p:cNvSpPr>
          <p:nvPr/>
        </p:nvSpPr>
        <p:spPr>
          <a:xfrm>
            <a:off x="395288" y="757238"/>
            <a:ext cx="8353425" cy="3769519"/>
          </a:xfrm>
          <a:prstGeom prst="rect">
            <a:avLst/>
          </a:prstGeom>
        </p:spPr>
        <p:txBody>
          <a:bodyPr lIns="0" tIns="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ctr" defTabSz="609555" rtl="0" eaLnBrk="1" fontAlgn="auto" latinLnBrk="0" hangingPunct="1">
              <a:lnSpc>
                <a:spcPts val="7200"/>
              </a:lnSpc>
              <a:spcBef>
                <a:spcPct val="0"/>
              </a:spcBef>
              <a:spcAft>
                <a:spcPts val="0"/>
              </a:spcAft>
              <a:buClrTx/>
              <a:buSzTx/>
              <a:buFontTx/>
              <a:buNone/>
              <a:tabLst/>
              <a:defRPr/>
            </a:pPr>
            <a:r>
              <a:rPr kumimoji="0" lang="en-GB" sz="7200" b="1" i="0" u="none" strike="noStrike" kern="1200" cap="none" spc="-225" normalizeH="0" baseline="0" noProof="0" dirty="0" err="1">
                <a:ln>
                  <a:noFill/>
                </a:ln>
                <a:solidFill>
                  <a:srgbClr val="FF0096"/>
                </a:solidFill>
                <a:effectLst/>
                <a:uLnTx/>
                <a:uFillTx/>
                <a:latin typeface="Akzidenz-Grotesk Pro Bold" panose="02000503030000020003" pitchFamily="2" charset="0"/>
                <a:ea typeface="+mj-ea"/>
                <a:cs typeface="Arial" panose="020B0604020202020204" pitchFamily="34" charset="0"/>
              </a:rPr>
              <a:t>Kreativní</a:t>
            </a:r>
            <a:endParaRPr kumimoji="0" lang="en-GB" sz="7200" b="1" i="0" u="none" strike="noStrike" kern="1200" cap="none" spc="-225" normalizeH="0" baseline="0" noProof="0" dirty="0">
              <a:ln>
                <a:noFill/>
              </a:ln>
              <a:solidFill>
                <a:srgbClr val="FF0096"/>
              </a:solidFill>
              <a:effectLst/>
              <a:uLnTx/>
              <a:uFillTx/>
              <a:latin typeface="Akzidenz-Grotesk Pro Bold" panose="02000503030000020003" pitchFamily="2" charset="0"/>
              <a:ea typeface="+mj-ea"/>
              <a:cs typeface="Arial" panose="020B0604020202020204" pitchFamily="34" charset="0"/>
            </a:endParaRPr>
          </a:p>
          <a:p>
            <a:pPr marL="0" marR="0" lvl="0" indent="0" algn="ctr" defTabSz="609555" rtl="0" eaLnBrk="1" fontAlgn="auto" latinLnBrk="0" hangingPunct="1">
              <a:lnSpc>
                <a:spcPts val="7200"/>
              </a:lnSpc>
              <a:spcBef>
                <a:spcPct val="0"/>
              </a:spcBef>
              <a:spcAft>
                <a:spcPts val="0"/>
              </a:spcAft>
              <a:buClrTx/>
              <a:buSzTx/>
              <a:buFontTx/>
              <a:buNone/>
              <a:tabLst/>
              <a:defRPr/>
            </a:pPr>
            <a:r>
              <a:rPr lang="en-GB" sz="7200" b="1" spc="-225" dirty="0" err="1">
                <a:solidFill>
                  <a:srgbClr val="323232"/>
                </a:solidFill>
                <a:latin typeface="Akzidenz-Grotesk Pro Bold" panose="02000503030000020003" pitchFamily="2" charset="0"/>
                <a:cs typeface="Arial" panose="020B0604020202020204" pitchFamily="34" charset="0"/>
              </a:rPr>
              <a:t>zabíjačka</a:t>
            </a:r>
            <a:r>
              <a:rPr kumimoji="0" lang="en-GB" sz="7200" b="1" i="0" u="none" strike="noStrike" kern="1200" cap="none" spc="-225" normalizeH="0" baseline="0" noProof="0" dirty="0">
                <a:ln>
                  <a:noFill/>
                </a:ln>
                <a:solidFill>
                  <a:srgbClr val="323232"/>
                </a:solidFill>
                <a:effectLst/>
                <a:uLnTx/>
                <a:uFillTx/>
                <a:latin typeface="Akzidenz-Grotesk Pro Bold" panose="02000503030000020003" pitchFamily="2" charset="0"/>
                <a:ea typeface="+mj-ea"/>
                <a:cs typeface="Arial" panose="020B0604020202020204" pitchFamily="34" charset="0"/>
              </a:rPr>
              <a:t> </a:t>
            </a:r>
          </a:p>
        </p:txBody>
      </p:sp>
    </p:spTree>
    <p:extLst>
      <p:ext uri="{BB962C8B-B14F-4D97-AF65-F5344CB8AC3E}">
        <p14:creationId xmlns:p14="http://schemas.microsoft.com/office/powerpoint/2010/main" val="609459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FF6DCA3C-6327-7B4F-26C9-F8B1CF0C5693}"/>
              </a:ext>
            </a:extLst>
          </p:cNvPr>
          <p:cNvSpPr txBox="1"/>
          <p:nvPr/>
        </p:nvSpPr>
        <p:spPr>
          <a:xfrm>
            <a:off x="755576" y="809725"/>
            <a:ext cx="1741182" cy="646331"/>
          </a:xfrm>
          <a:prstGeom prst="rect">
            <a:avLst/>
          </a:prstGeom>
          <a:noFill/>
        </p:spPr>
        <p:txBody>
          <a:bodyPr wrap="none" rtlCol="0">
            <a:spAutoFit/>
          </a:bodyPr>
          <a:lstStyle/>
          <a:p>
            <a:r>
              <a:rPr lang="cs-CZ" sz="3600" b="1" dirty="0">
                <a:latin typeface="Akzidenz-Grotesk Pro Med" panose="02000503030000020003" pitchFamily="2" charset="0"/>
              </a:rPr>
              <a:t>1. </a:t>
            </a:r>
            <a:r>
              <a:rPr lang="cs-CZ" sz="3600" b="1" dirty="0" err="1">
                <a:latin typeface="Akzidenz-Grotesk Pro Med" panose="02000503030000020003" pitchFamily="2" charset="0"/>
              </a:rPr>
              <a:t>Brief</a:t>
            </a:r>
            <a:endParaRPr lang="cs-CZ" sz="3600" b="1" dirty="0">
              <a:latin typeface="Akzidenz-Grotesk Pro Med" panose="02000503030000020003" pitchFamily="2" charset="0"/>
            </a:endParaRPr>
          </a:p>
        </p:txBody>
      </p:sp>
    </p:spTree>
    <p:extLst>
      <p:ext uri="{BB962C8B-B14F-4D97-AF65-F5344CB8AC3E}">
        <p14:creationId xmlns:p14="http://schemas.microsoft.com/office/powerpoint/2010/main" val="3689494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US" sz="3600" b="1" dirty="0">
                <a:solidFill>
                  <a:srgbClr val="FF0096"/>
                </a:solidFill>
                <a:latin typeface="Akzidenz-Grotesk Pro Bold" panose="02000503030000020003" pitchFamily="2" charset="0"/>
                <a:ea typeface="Arial"/>
                <a:cs typeface="Arial"/>
                <a:sym typeface="Arial"/>
              </a:rPr>
              <a:t>/</a:t>
            </a:r>
            <a:r>
              <a:rPr lang="en-US" sz="3600" b="1" dirty="0">
                <a:latin typeface="Akzidenz-Grotesk Pro Bold" panose="02000503030000020003" pitchFamily="2" charset="0"/>
                <a:ea typeface="Arial"/>
                <a:cs typeface="Arial"/>
                <a:sym typeface="Arial"/>
              </a:rPr>
              <a:t> (</a:t>
            </a:r>
            <a:r>
              <a:rPr lang="en-US" sz="3600" b="1" dirty="0" err="1">
                <a:latin typeface="Akzidenz-Grotesk Pro Bold" panose="02000503030000020003" pitchFamily="2" charset="0"/>
                <a:ea typeface="Arial"/>
                <a:cs typeface="Arial"/>
                <a:sym typeface="Arial"/>
              </a:rPr>
              <a:t>Kreativní</a:t>
            </a:r>
            <a:r>
              <a:rPr lang="en-US" sz="3600" b="1" dirty="0">
                <a:latin typeface="Akzidenz-Grotesk Pro Bold" panose="02000503030000020003" pitchFamily="2" charset="0"/>
                <a:ea typeface="Arial"/>
                <a:cs typeface="Arial"/>
                <a:sym typeface="Arial"/>
              </a:rPr>
              <a:t>) brief</a:t>
            </a:r>
            <a:endParaRPr b="1" dirty="0">
              <a:latin typeface="Akzidenz-Grotesk Pro Bold" panose="02000503030000020003" pitchFamily="2" charset="0"/>
            </a:endParaRPr>
          </a:p>
        </p:txBody>
      </p:sp>
      <p:sp>
        <p:nvSpPr>
          <p:cNvPr id="88" name="Google Shape;88;p4"/>
          <p:cNvSpPr txBox="1">
            <a:spLocks noGrp="1"/>
          </p:cNvSpPr>
          <p:nvPr>
            <p:ph type="body" idx="1"/>
          </p:nvPr>
        </p:nvSpPr>
        <p:spPr>
          <a:xfrm>
            <a:off x="311700" y="1152475"/>
            <a:ext cx="4040844" cy="3416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US" b="1">
                <a:solidFill>
                  <a:schemeClr val="dk1"/>
                </a:solidFill>
                <a:latin typeface="Akzidenz-Grotesk Pro Bold" panose="02000503030000020003" pitchFamily="2" charset="0"/>
              </a:rPr>
              <a:t>Brief – dokument </a:t>
            </a:r>
            <a:endParaRPr b="1">
              <a:latin typeface="Akzidenz-Grotesk Pro Bold" panose="02000503030000020003" pitchFamily="2" charset="0"/>
            </a:endParaRPr>
          </a:p>
        </p:txBody>
      </p:sp>
      <p:sp>
        <p:nvSpPr>
          <p:cNvPr id="89" name="Google Shape;89;p4"/>
          <p:cNvSpPr txBox="1"/>
          <p:nvPr/>
        </p:nvSpPr>
        <p:spPr>
          <a:xfrm>
            <a:off x="4572000" y="1152475"/>
            <a:ext cx="4040844" cy="3416400"/>
          </a:xfrm>
          <a:prstGeom prst="rect">
            <a:avLst/>
          </a:prstGeom>
          <a:noFill/>
          <a:ln>
            <a:noFill/>
          </a:ln>
        </p:spPr>
        <p:txBody>
          <a:bodyPr spcFirstLastPara="1" wrap="square" lIns="91425" tIns="91425" rIns="91425" bIns="91425" anchor="t" anchorCtr="0">
            <a:noAutofit/>
          </a:bodyPr>
          <a:lstStyle/>
          <a:p>
            <a:pPr marL="114300" marR="0" lvl="0" indent="0" algn="l" rtl="0">
              <a:lnSpc>
                <a:spcPct val="115000"/>
              </a:lnSpc>
              <a:spcBef>
                <a:spcPts val="0"/>
              </a:spcBef>
              <a:spcAft>
                <a:spcPts val="0"/>
              </a:spcAft>
              <a:buClr>
                <a:schemeClr val="dk2"/>
              </a:buClr>
              <a:buSzPts val="1800"/>
              <a:buFont typeface="Arial"/>
              <a:buNone/>
            </a:pPr>
            <a:r>
              <a:rPr lang="en-US" sz="3600" b="1" u="none" strike="noStrike" cap="none" dirty="0">
                <a:solidFill>
                  <a:schemeClr val="dk1"/>
                </a:solidFill>
                <a:latin typeface="Akzidenz-Grotesk Pro Bold" panose="02000503030000020003" pitchFamily="2" charset="0"/>
                <a:ea typeface="Arial"/>
                <a:cs typeface="Arial"/>
                <a:sym typeface="Arial"/>
              </a:rPr>
              <a:t>Briefing</a:t>
            </a:r>
            <a:endParaRPr sz="3600" b="1" dirty="0">
              <a:latin typeface="Akzidenz-Grotesk Pro Bold" panose="02000503030000020003" pitchFamily="2" charset="0"/>
            </a:endParaRPr>
          </a:p>
        </p:txBody>
      </p:sp>
      <p:pic>
        <p:nvPicPr>
          <p:cNvPr id="90" name="Google Shape;90;p4" descr="Obsah obrázku slipy&#10;&#10;Popis byl vytvořen automaticky"/>
          <p:cNvPicPr preferRelativeResize="0"/>
          <p:nvPr/>
        </p:nvPicPr>
        <p:blipFill rotWithShape="1">
          <a:blip r:embed="rId3">
            <a:alphaModFix/>
          </a:blip>
          <a:srcRect/>
          <a:stretch/>
        </p:blipFill>
        <p:spPr>
          <a:xfrm>
            <a:off x="982483" y="2021842"/>
            <a:ext cx="3003910" cy="3003910"/>
          </a:xfrm>
          <a:prstGeom prst="rect">
            <a:avLst/>
          </a:prstGeom>
          <a:noFill/>
          <a:ln>
            <a:noFill/>
          </a:ln>
        </p:spPr>
      </p:pic>
      <p:pic>
        <p:nvPicPr>
          <p:cNvPr id="91" name="Google Shape;91;p4" descr="Obsah obrázku text&#10;&#10;Popis byl vytvořen automaticky"/>
          <p:cNvPicPr preferRelativeResize="0"/>
          <p:nvPr/>
        </p:nvPicPr>
        <p:blipFill rotWithShape="1">
          <a:blip r:embed="rId4">
            <a:alphaModFix/>
          </a:blip>
          <a:srcRect/>
          <a:stretch/>
        </p:blipFill>
        <p:spPr>
          <a:xfrm>
            <a:off x="4840838" y="2021842"/>
            <a:ext cx="3810000" cy="2654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3"/>
          <p:cNvSpPr txBox="1">
            <a:spLocks noGrp="1"/>
          </p:cNvSpPr>
          <p:nvPr>
            <p:ph type="title"/>
          </p:nvPr>
        </p:nvSpPr>
        <p:spPr>
          <a:xfrm>
            <a:off x="224418" y="1469204"/>
            <a:ext cx="8520600" cy="2182046"/>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3600"/>
              <a:buNone/>
            </a:pPr>
            <a:r>
              <a:rPr lang="en-US" b="1" dirty="0">
                <a:latin typeface="Akzidenz-Grotesk Pro Bold" panose="02000503030000020003" pitchFamily="2" charset="0"/>
                <a:ea typeface="Arial"/>
                <a:cs typeface="Arial"/>
                <a:sym typeface="Arial"/>
              </a:rPr>
              <a:t>Brief</a:t>
            </a:r>
            <a:br>
              <a:rPr lang="en-US" b="1" dirty="0">
                <a:latin typeface="Akzidenz-Grotesk Pro Bold" panose="02000503030000020003" pitchFamily="2" charset="0"/>
                <a:ea typeface="Arial"/>
                <a:cs typeface="Arial"/>
                <a:sym typeface="Arial"/>
              </a:rPr>
            </a:br>
            <a:br>
              <a:rPr lang="en-US" b="1" dirty="0">
                <a:latin typeface="Akzidenz-Grotesk Pro Bold" panose="02000503030000020003" pitchFamily="2" charset="0"/>
                <a:ea typeface="Arial"/>
                <a:cs typeface="Arial"/>
                <a:sym typeface="Arial"/>
              </a:rPr>
            </a:br>
            <a:r>
              <a:rPr lang="en-US" sz="2800" dirty="0">
                <a:latin typeface="Akzidenz-Grotesk Pro Med" panose="02000503030000020003" pitchFamily="2" charset="0"/>
                <a:ea typeface="Arial"/>
                <a:cs typeface="Arial"/>
                <a:sym typeface="Arial"/>
              </a:rPr>
              <a:t>Get: </a:t>
            </a:r>
            <a:r>
              <a:rPr lang="en-US" sz="2800" dirty="0" err="1">
                <a:latin typeface="Akzidenz-Grotesk Pro Med" panose="02000503030000020003" pitchFamily="2" charset="0"/>
                <a:ea typeface="Arial"/>
                <a:cs typeface="Arial"/>
                <a:sym typeface="Arial"/>
              </a:rPr>
              <a:t>koho</a:t>
            </a:r>
            <a:r>
              <a:rPr lang="en-US" sz="2800" dirty="0">
                <a:latin typeface="Akzidenz-Grotesk Pro Med" panose="02000503030000020003" pitchFamily="2" charset="0"/>
                <a:ea typeface="Arial"/>
                <a:cs typeface="Arial"/>
                <a:sym typeface="Arial"/>
              </a:rPr>
              <a:t> – </a:t>
            </a:r>
            <a:r>
              <a:rPr lang="en-US" sz="2800" dirty="0" err="1">
                <a:latin typeface="Akzidenz-Grotesk Pro Med" panose="02000503030000020003" pitchFamily="2" charset="0"/>
                <a:ea typeface="Arial"/>
                <a:cs typeface="Arial"/>
                <a:sym typeface="Arial"/>
              </a:rPr>
              <a:t>cílová</a:t>
            </a:r>
            <a:r>
              <a:rPr lang="en-US" sz="2800" dirty="0">
                <a:latin typeface="Akzidenz-Grotesk Pro Med" panose="02000503030000020003" pitchFamily="2" charset="0"/>
                <a:ea typeface="Arial"/>
                <a:cs typeface="Arial"/>
                <a:sym typeface="Arial"/>
              </a:rPr>
              <a:t> </a:t>
            </a:r>
            <a:r>
              <a:rPr lang="en-US" sz="2800" dirty="0" err="1">
                <a:latin typeface="Akzidenz-Grotesk Pro Med" panose="02000503030000020003" pitchFamily="2" charset="0"/>
                <a:ea typeface="Arial"/>
                <a:cs typeface="Arial"/>
                <a:sym typeface="Arial"/>
              </a:rPr>
              <a:t>skupiny</a:t>
            </a:r>
            <a:br>
              <a:rPr lang="en-US" sz="2800" dirty="0">
                <a:latin typeface="Akzidenz-Grotesk Pro Med" panose="02000503030000020003" pitchFamily="2" charset="0"/>
                <a:ea typeface="Arial"/>
                <a:cs typeface="Arial"/>
                <a:sym typeface="Arial"/>
              </a:rPr>
            </a:br>
            <a:br>
              <a:rPr lang="en-US" sz="2800" dirty="0">
                <a:latin typeface="Akzidenz-Grotesk Pro Med" panose="02000503030000020003" pitchFamily="2" charset="0"/>
                <a:ea typeface="Arial"/>
                <a:cs typeface="Arial"/>
                <a:sym typeface="Arial"/>
              </a:rPr>
            </a:br>
            <a:r>
              <a:rPr lang="en-US" sz="2800" dirty="0">
                <a:latin typeface="Akzidenz-Grotesk Pro Med" panose="02000503030000020003" pitchFamily="2" charset="0"/>
                <a:ea typeface="Arial"/>
                <a:cs typeface="Arial"/>
                <a:sym typeface="Arial"/>
              </a:rPr>
              <a:t>To: co </a:t>
            </a:r>
            <a:r>
              <a:rPr lang="en-US" sz="2800" dirty="0" err="1">
                <a:latin typeface="Akzidenz-Grotesk Pro Med" panose="02000503030000020003" pitchFamily="2" charset="0"/>
                <a:ea typeface="Arial"/>
                <a:cs typeface="Arial"/>
                <a:sym typeface="Arial"/>
              </a:rPr>
              <a:t>chceme</a:t>
            </a:r>
            <a:r>
              <a:rPr lang="en-US" sz="2800" dirty="0">
                <a:latin typeface="Akzidenz-Grotesk Pro Med" panose="02000503030000020003" pitchFamily="2" charset="0"/>
                <a:ea typeface="Arial"/>
                <a:cs typeface="Arial"/>
                <a:sym typeface="Arial"/>
              </a:rPr>
              <a:t>, aby </a:t>
            </a:r>
            <a:r>
              <a:rPr lang="en-US" sz="2800" dirty="0" err="1">
                <a:latin typeface="Akzidenz-Grotesk Pro Med" panose="02000503030000020003" pitchFamily="2" charset="0"/>
                <a:ea typeface="Arial"/>
                <a:cs typeface="Arial"/>
                <a:sym typeface="Arial"/>
              </a:rPr>
              <a:t>si</a:t>
            </a:r>
            <a:r>
              <a:rPr lang="en-US" sz="2800" dirty="0">
                <a:latin typeface="Akzidenz-Grotesk Pro Med" panose="02000503030000020003" pitchFamily="2" charset="0"/>
                <a:ea typeface="Arial"/>
                <a:cs typeface="Arial"/>
                <a:sym typeface="Arial"/>
              </a:rPr>
              <a:t> </a:t>
            </a:r>
            <a:r>
              <a:rPr lang="en-US" sz="2800" dirty="0" err="1">
                <a:latin typeface="Akzidenz-Grotesk Pro Med" panose="02000503030000020003" pitchFamily="2" charset="0"/>
                <a:ea typeface="Arial"/>
                <a:cs typeface="Arial"/>
                <a:sym typeface="Arial"/>
              </a:rPr>
              <a:t>mysleli</a:t>
            </a:r>
            <a:r>
              <a:rPr lang="en-US" sz="2800" dirty="0">
                <a:latin typeface="Akzidenz-Grotesk Pro Med" panose="02000503030000020003" pitchFamily="2" charset="0"/>
                <a:ea typeface="Arial"/>
                <a:cs typeface="Arial"/>
                <a:sym typeface="Arial"/>
              </a:rPr>
              <a:t>/</a:t>
            </a:r>
            <a:r>
              <a:rPr lang="en-US" sz="2800" dirty="0" err="1">
                <a:latin typeface="Akzidenz-Grotesk Pro Med" panose="02000503030000020003" pitchFamily="2" charset="0"/>
                <a:ea typeface="Arial"/>
                <a:cs typeface="Arial"/>
                <a:sym typeface="Arial"/>
              </a:rPr>
              <a:t>dělali</a:t>
            </a:r>
            <a:br>
              <a:rPr lang="en-US" sz="2800" dirty="0">
                <a:latin typeface="Akzidenz-Grotesk Pro Med" panose="02000503030000020003" pitchFamily="2" charset="0"/>
                <a:ea typeface="Arial"/>
                <a:cs typeface="Arial"/>
                <a:sym typeface="Arial"/>
              </a:rPr>
            </a:br>
            <a:br>
              <a:rPr lang="en-US" sz="2800" dirty="0">
                <a:latin typeface="Akzidenz-Grotesk Pro Med" panose="02000503030000020003" pitchFamily="2" charset="0"/>
                <a:ea typeface="Arial"/>
                <a:cs typeface="Arial"/>
                <a:sym typeface="Arial"/>
              </a:rPr>
            </a:br>
            <a:r>
              <a:rPr lang="en-US" sz="2800" dirty="0">
                <a:latin typeface="Akzidenz-Grotesk Pro Med" panose="02000503030000020003" pitchFamily="2" charset="0"/>
                <a:ea typeface="Arial"/>
                <a:cs typeface="Arial"/>
                <a:sym typeface="Arial"/>
              </a:rPr>
              <a:t>By: co </a:t>
            </a:r>
            <a:r>
              <a:rPr lang="en-US" sz="2800" dirty="0" err="1">
                <a:latin typeface="Akzidenz-Grotesk Pro Med" panose="02000503030000020003" pitchFamily="2" charset="0"/>
                <a:ea typeface="Arial"/>
                <a:cs typeface="Arial"/>
                <a:sym typeface="Arial"/>
              </a:rPr>
              <a:t>jim</a:t>
            </a:r>
            <a:r>
              <a:rPr lang="en-US" sz="2800" dirty="0">
                <a:latin typeface="Akzidenz-Grotesk Pro Med" panose="02000503030000020003" pitchFamily="2" charset="0"/>
                <a:ea typeface="Arial"/>
                <a:cs typeface="Arial"/>
                <a:sym typeface="Arial"/>
              </a:rPr>
              <a:t> </a:t>
            </a:r>
            <a:r>
              <a:rPr lang="en-US" sz="2800" dirty="0" err="1">
                <a:latin typeface="Akzidenz-Grotesk Pro Med" panose="02000503030000020003" pitchFamily="2" charset="0"/>
                <a:ea typeface="Arial"/>
                <a:cs typeface="Arial"/>
                <a:sym typeface="Arial"/>
              </a:rPr>
              <a:t>řekneme</a:t>
            </a:r>
            <a:r>
              <a:rPr lang="en-US" sz="2800" dirty="0">
                <a:latin typeface="Akzidenz-Grotesk Pro Med" panose="02000503030000020003" pitchFamily="2" charset="0"/>
                <a:ea typeface="Arial"/>
                <a:cs typeface="Arial"/>
                <a:sym typeface="Arial"/>
              </a:rPr>
              <a:t>/</a:t>
            </a:r>
            <a:r>
              <a:rPr lang="en-US" sz="2800" dirty="0" err="1">
                <a:latin typeface="Akzidenz-Grotesk Pro Med" panose="02000503030000020003" pitchFamily="2" charset="0"/>
                <a:ea typeface="Arial"/>
                <a:cs typeface="Arial"/>
                <a:sym typeface="Arial"/>
              </a:rPr>
              <a:t>slíbíme</a:t>
            </a:r>
            <a:r>
              <a:rPr lang="en-US" sz="2800" dirty="0">
                <a:latin typeface="Akzidenz-Grotesk Pro Med" panose="02000503030000020003" pitchFamily="2" charset="0"/>
                <a:ea typeface="Arial"/>
                <a:cs typeface="Arial"/>
                <a:sym typeface="Arial"/>
              </a:rPr>
              <a:t> – brand proposition</a:t>
            </a:r>
            <a:br>
              <a:rPr lang="en-US" b="1" dirty="0">
                <a:latin typeface="Akzidenz-Grotesk Pro Bold" panose="02000503030000020003" pitchFamily="2" charset="0"/>
                <a:ea typeface="Arial"/>
                <a:cs typeface="Arial"/>
                <a:sym typeface="Arial"/>
              </a:rPr>
            </a:br>
            <a:br>
              <a:rPr lang="en-US" b="1" dirty="0">
                <a:latin typeface="Akzidenz-Grotesk Pro Bold" panose="02000503030000020003" pitchFamily="2" charset="0"/>
                <a:ea typeface="Arial"/>
                <a:cs typeface="Arial"/>
                <a:sym typeface="Arial"/>
              </a:rPr>
            </a:br>
            <a:r>
              <a:rPr lang="en-US" b="1" dirty="0">
                <a:highlight>
                  <a:srgbClr val="FF0096"/>
                </a:highlight>
                <a:latin typeface="Akzidenz-Grotesk Pro Bold" panose="02000503030000020003" pitchFamily="2" charset="0"/>
                <a:ea typeface="Arial"/>
                <a:cs typeface="Arial"/>
                <a:sym typeface="Arial"/>
              </a:rPr>
              <a:t>Simple is often better</a:t>
            </a:r>
            <a:endParaRPr b="1" dirty="0">
              <a:latin typeface="Akzidenz-Grotesk Pro Bold" panose="02000503030000020003" pitchFamily="2"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92B99-01C1-A6EB-54DD-3A063236D5E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991E955F-4B52-0AF5-BE39-1B3D209C8778}"/>
              </a:ext>
            </a:extLst>
          </p:cNvPr>
          <p:cNvSpPr>
            <a:spLocks noGrp="1"/>
          </p:cNvSpPr>
          <p:nvPr>
            <p:ph type="title"/>
          </p:nvPr>
        </p:nvSpPr>
        <p:spPr/>
        <p:txBody>
          <a:bodyPr/>
          <a:lstStyle/>
          <a:p>
            <a:r>
              <a:rPr lang="en-US" dirty="0">
                <a:solidFill>
                  <a:srgbClr val="FF0096"/>
                </a:solidFill>
              </a:rPr>
              <a:t>							</a:t>
            </a:r>
            <a:br>
              <a:rPr lang="en-US" dirty="0">
                <a:solidFill>
                  <a:srgbClr val="FF0096"/>
                </a:solidFill>
              </a:rPr>
            </a:br>
            <a:r>
              <a:rPr lang="en-US" dirty="0">
                <a:solidFill>
                  <a:srgbClr val="FF0096"/>
                </a:solidFill>
              </a:rPr>
              <a:t>				</a:t>
            </a:r>
            <a:endParaRPr lang="en-US" dirty="0"/>
          </a:p>
        </p:txBody>
      </p:sp>
      <p:sp>
        <p:nvSpPr>
          <p:cNvPr id="3" name="Zástupný obsah 2">
            <a:extLst>
              <a:ext uri="{FF2B5EF4-FFF2-40B4-BE49-F238E27FC236}">
                <a16:creationId xmlns:a16="http://schemas.microsoft.com/office/drawing/2014/main" id="{E8B31306-C2E0-40EA-B1EE-ECC8C9FD1008}"/>
              </a:ext>
            </a:extLst>
          </p:cNvPr>
          <p:cNvSpPr>
            <a:spLocks noGrp="1"/>
          </p:cNvSpPr>
          <p:nvPr>
            <p:ph idx="1"/>
          </p:nvPr>
        </p:nvSpPr>
        <p:spPr>
          <a:xfrm>
            <a:off x="397188" y="270317"/>
            <a:ext cx="8520600" cy="3416400"/>
          </a:xfrm>
        </p:spPr>
        <p:txBody>
          <a:bodyPr/>
          <a:lstStyle/>
          <a:p>
            <a:pPr marL="114300" indent="0">
              <a:buNone/>
            </a:pPr>
            <a:r>
              <a:rPr lang="en-US" sz="3600" dirty="0">
                <a:solidFill>
                  <a:srgbClr val="FF0096"/>
                </a:solidFill>
                <a:latin typeface="Akzidenz-Grotesk Pro Med" panose="02000503030000020003" pitchFamily="2" charset="0"/>
              </a:rPr>
              <a:t>	/</a:t>
            </a:r>
            <a:r>
              <a:rPr lang="en-US" sz="3600" dirty="0">
                <a:latin typeface="Akzidenz-Grotesk Pro Med" panose="02000503030000020003" pitchFamily="2" charset="0"/>
              </a:rPr>
              <a:t> Brief</a:t>
            </a:r>
            <a:endParaRPr lang="en-US" sz="2400" dirty="0">
              <a:latin typeface="Akzidenz-Grotesk Pro Med" panose="02000503030000020003" pitchFamily="2" charset="0"/>
            </a:endParaRPr>
          </a:p>
          <a:p>
            <a:pPr marL="114300" indent="0">
              <a:buNone/>
            </a:pPr>
            <a:endParaRPr lang="en-US" sz="2400" dirty="0">
              <a:latin typeface="Akzidenz-Grotesk Pro Med" panose="02000503030000020003" pitchFamily="2" charset="0"/>
            </a:endParaRPr>
          </a:p>
          <a:p>
            <a:pPr marL="114300" indent="0">
              <a:buNone/>
            </a:pPr>
            <a:r>
              <a:rPr lang="cs-CZ" sz="2400" dirty="0">
                <a:latin typeface="Akzidenz-Grotesk Pro Med" panose="02000503030000020003" pitchFamily="2" charset="0"/>
              </a:rPr>
              <a:t>Já chci, aby Zásilkovna byla LOVE BRAND.</a:t>
            </a:r>
          </a:p>
          <a:p>
            <a:pPr marL="114300" indent="0">
              <a:buNone/>
            </a:pPr>
            <a:endParaRPr lang="cs-CZ" sz="2400" dirty="0">
              <a:latin typeface="Akzidenz-Grotesk Pro Med" panose="02000503030000020003" pitchFamily="2" charset="0"/>
            </a:endParaRPr>
          </a:p>
          <a:p>
            <a:pPr marL="114300" indent="0">
              <a:buNone/>
            </a:pPr>
            <a:r>
              <a:rPr lang="cs-CZ" sz="2400" i="1" dirty="0">
                <a:latin typeface="Akzidenz-Grotesk Pro Med" panose="02000503030000020003" pitchFamily="2" charset="0"/>
              </a:rPr>
              <a:t>Simona Kijonková</a:t>
            </a:r>
          </a:p>
          <a:p>
            <a:pPr marL="114300" indent="0">
              <a:buNone/>
            </a:pPr>
            <a:endParaRPr lang="en-US" sz="2400" dirty="0">
              <a:solidFill>
                <a:schemeClr val="bg1"/>
              </a:solidFill>
            </a:endParaRPr>
          </a:p>
        </p:txBody>
      </p:sp>
    </p:spTree>
    <p:extLst>
      <p:ext uri="{BB962C8B-B14F-4D97-AF65-F5344CB8AC3E}">
        <p14:creationId xmlns:p14="http://schemas.microsoft.com/office/powerpoint/2010/main" val="244401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asilkovna">
            <a:hlinkClick r:id="" action="ppaction://media"/>
            <a:extLst>
              <a:ext uri="{FF2B5EF4-FFF2-40B4-BE49-F238E27FC236}">
                <a16:creationId xmlns:a16="http://schemas.microsoft.com/office/drawing/2014/main" id="{2C318C1C-EA88-CC2B-FF1F-EC1CCB2F10C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03300" y="717551"/>
            <a:ext cx="7137399" cy="4014787"/>
          </a:xfrm>
          <a:prstGeom prst="rect">
            <a:avLst/>
          </a:prstGeom>
        </p:spPr>
      </p:pic>
    </p:spTree>
    <p:extLst>
      <p:ext uri="{BB962C8B-B14F-4D97-AF65-F5344CB8AC3E}">
        <p14:creationId xmlns:p14="http://schemas.microsoft.com/office/powerpoint/2010/main" val="3992250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944C3-8ACD-A884-3283-5CACD9F88A1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A3638D7-ECB0-8D49-FE11-5AAD41D1739B}"/>
              </a:ext>
            </a:extLst>
          </p:cNvPr>
          <p:cNvSpPr>
            <a:spLocks noGrp="1"/>
          </p:cNvSpPr>
          <p:nvPr>
            <p:ph type="title"/>
          </p:nvPr>
        </p:nvSpPr>
        <p:spPr/>
        <p:txBody>
          <a:bodyPr/>
          <a:lstStyle/>
          <a:p>
            <a:r>
              <a:rPr lang="en-US" dirty="0">
                <a:solidFill>
                  <a:srgbClr val="FF0096"/>
                </a:solidFill>
              </a:rPr>
              <a:t>							</a:t>
            </a:r>
            <a:br>
              <a:rPr lang="en-US" dirty="0">
                <a:solidFill>
                  <a:srgbClr val="FF0096"/>
                </a:solidFill>
              </a:rPr>
            </a:br>
            <a:r>
              <a:rPr lang="en-US" dirty="0">
                <a:solidFill>
                  <a:srgbClr val="FF0096"/>
                </a:solidFill>
              </a:rPr>
              <a:t>				</a:t>
            </a:r>
            <a:endParaRPr lang="en-US" dirty="0"/>
          </a:p>
        </p:txBody>
      </p:sp>
      <p:sp>
        <p:nvSpPr>
          <p:cNvPr id="3" name="Zástupný obsah 2">
            <a:extLst>
              <a:ext uri="{FF2B5EF4-FFF2-40B4-BE49-F238E27FC236}">
                <a16:creationId xmlns:a16="http://schemas.microsoft.com/office/drawing/2014/main" id="{141ECE9F-A6F3-9A70-8093-5F2D8C88DE2A}"/>
              </a:ext>
            </a:extLst>
          </p:cNvPr>
          <p:cNvSpPr>
            <a:spLocks noGrp="1"/>
          </p:cNvSpPr>
          <p:nvPr>
            <p:ph idx="1"/>
          </p:nvPr>
        </p:nvSpPr>
        <p:spPr>
          <a:xfrm>
            <a:off x="397188" y="270316"/>
            <a:ext cx="8520600" cy="4173641"/>
          </a:xfrm>
        </p:spPr>
        <p:txBody>
          <a:bodyPr/>
          <a:lstStyle/>
          <a:p>
            <a:pPr marL="114300" indent="0">
              <a:buNone/>
            </a:pPr>
            <a:r>
              <a:rPr lang="en-US" sz="3600" dirty="0">
                <a:solidFill>
                  <a:srgbClr val="FF0096"/>
                </a:solidFill>
                <a:latin typeface="Akzidenz-Grotesk Pro Med" panose="02000503030000020003" pitchFamily="2" charset="0"/>
              </a:rPr>
              <a:t>	/</a:t>
            </a:r>
            <a:r>
              <a:rPr lang="en-US" sz="3600" dirty="0">
                <a:latin typeface="Akzidenz-Grotesk Pro Med" panose="02000503030000020003" pitchFamily="2" charset="0"/>
              </a:rPr>
              <a:t> </a:t>
            </a:r>
            <a:r>
              <a:rPr lang="en-US" sz="3600" dirty="0" err="1">
                <a:latin typeface="Akzidenz-Grotesk Pro Med" panose="02000503030000020003" pitchFamily="2" charset="0"/>
              </a:rPr>
              <a:t>Konkurence</a:t>
            </a:r>
            <a:endParaRPr lang="en-US" sz="2400" dirty="0">
              <a:latin typeface="Akzidenz-Grotesk Pro Med" panose="02000503030000020003" pitchFamily="2" charset="0"/>
            </a:endParaRPr>
          </a:p>
          <a:p>
            <a:pPr marL="114300" indent="0">
              <a:buNone/>
            </a:pPr>
            <a:endParaRPr lang="en-US" sz="2400" dirty="0">
              <a:latin typeface="Akzidenz-Grotesk Pro Med" panose="02000503030000020003" pitchFamily="2" charset="0"/>
            </a:endParaRPr>
          </a:p>
        </p:txBody>
      </p:sp>
      <p:pic>
        <p:nvPicPr>
          <p:cNvPr id="4" name="dpd">
            <a:hlinkClick r:id="" action="ppaction://media"/>
            <a:extLst>
              <a:ext uri="{FF2B5EF4-FFF2-40B4-BE49-F238E27FC236}">
                <a16:creationId xmlns:a16="http://schemas.microsoft.com/office/drawing/2014/main" id="{E53A114C-015E-EE1B-41EA-7D4EB138BFB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35695" y="1033075"/>
            <a:ext cx="6297067" cy="3542100"/>
          </a:xfrm>
          <a:prstGeom prst="rect">
            <a:avLst/>
          </a:prstGeom>
        </p:spPr>
      </p:pic>
    </p:spTree>
    <p:extLst>
      <p:ext uri="{BB962C8B-B14F-4D97-AF65-F5344CB8AC3E}">
        <p14:creationId xmlns:p14="http://schemas.microsoft.com/office/powerpoint/2010/main" val="3129516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0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0D2D5F-7BCB-954C-9565-A5F290A7FE7D}"/>
              </a:ext>
            </a:extLst>
          </p:cNvPr>
          <p:cNvSpPr>
            <a:spLocks noGrp="1"/>
          </p:cNvSpPr>
          <p:nvPr>
            <p:ph type="title"/>
          </p:nvPr>
        </p:nvSpPr>
        <p:spPr/>
        <p:txBody>
          <a:bodyPr/>
          <a:lstStyle/>
          <a:p>
            <a:r>
              <a:rPr lang="en-US" dirty="0">
                <a:solidFill>
                  <a:srgbClr val="FF0096"/>
                </a:solidFill>
              </a:rPr>
              <a:t>							</a:t>
            </a:r>
            <a:br>
              <a:rPr lang="en-US" dirty="0">
                <a:solidFill>
                  <a:srgbClr val="FF0096"/>
                </a:solidFill>
              </a:rPr>
            </a:br>
            <a:r>
              <a:rPr lang="en-US" dirty="0">
                <a:solidFill>
                  <a:srgbClr val="FF0096"/>
                </a:solidFill>
              </a:rPr>
              <a:t>				</a:t>
            </a:r>
            <a:endParaRPr lang="en-US" dirty="0"/>
          </a:p>
        </p:txBody>
      </p:sp>
      <p:sp>
        <p:nvSpPr>
          <p:cNvPr id="3" name="Zástupný obsah 2">
            <a:extLst>
              <a:ext uri="{FF2B5EF4-FFF2-40B4-BE49-F238E27FC236}">
                <a16:creationId xmlns:a16="http://schemas.microsoft.com/office/drawing/2014/main" id="{49AB372A-7B30-4A41-84F0-5EA01A445FED}"/>
              </a:ext>
            </a:extLst>
          </p:cNvPr>
          <p:cNvSpPr>
            <a:spLocks noGrp="1"/>
          </p:cNvSpPr>
          <p:nvPr>
            <p:ph idx="1"/>
          </p:nvPr>
        </p:nvSpPr>
        <p:spPr>
          <a:xfrm>
            <a:off x="397188" y="270316"/>
            <a:ext cx="8520600" cy="4173641"/>
          </a:xfrm>
        </p:spPr>
        <p:txBody>
          <a:bodyPr/>
          <a:lstStyle/>
          <a:p>
            <a:pPr marL="114300" indent="0">
              <a:buNone/>
            </a:pPr>
            <a:r>
              <a:rPr lang="en-US" sz="3600" dirty="0">
                <a:solidFill>
                  <a:srgbClr val="FF0096"/>
                </a:solidFill>
                <a:latin typeface="Akzidenz-Grotesk Pro Med" panose="02000503030000020003" pitchFamily="2" charset="0"/>
              </a:rPr>
              <a:t>	/</a:t>
            </a:r>
            <a:r>
              <a:rPr lang="en-US" sz="3600" dirty="0">
                <a:latin typeface="Akzidenz-Grotesk Pro Med" panose="02000503030000020003" pitchFamily="2" charset="0"/>
              </a:rPr>
              <a:t> Brief</a:t>
            </a:r>
            <a:endParaRPr lang="en-US" sz="2400" dirty="0">
              <a:latin typeface="Akzidenz-Grotesk Pro Med" panose="02000503030000020003" pitchFamily="2" charset="0"/>
            </a:endParaRPr>
          </a:p>
          <a:p>
            <a:pPr marL="114300" indent="0">
              <a:buNone/>
            </a:pPr>
            <a:endParaRPr lang="en-US" sz="2400" dirty="0">
              <a:latin typeface="Akzidenz-Grotesk Pro Med" panose="02000503030000020003" pitchFamily="2" charset="0"/>
            </a:endParaRPr>
          </a:p>
          <a:p>
            <a:pPr marL="114300" indent="0">
              <a:buNone/>
            </a:pPr>
            <a:r>
              <a:rPr lang="en-US" sz="2400" dirty="0">
                <a:latin typeface="Akzidenz-Grotesk Pro Med" panose="02000503030000020003" pitchFamily="2" charset="0"/>
              </a:rPr>
              <a:t>Get: </a:t>
            </a:r>
            <a:r>
              <a:rPr lang="cs-CZ" sz="2400" dirty="0">
                <a:latin typeface="Akzidenz-Grotesk Pro Med" panose="02000503030000020003" pitchFamily="2" charset="0"/>
              </a:rPr>
              <a:t>Zákazníky e-shopů, kteří část svých nákupů realizují online a zboží se nechávají posílat domů.</a:t>
            </a:r>
          </a:p>
          <a:p>
            <a:pPr marL="114300" indent="0">
              <a:buNone/>
            </a:pPr>
            <a:endParaRPr lang="en-US" sz="2400" dirty="0">
              <a:latin typeface="Akzidenz-Grotesk Pro Med" panose="02000503030000020003" pitchFamily="2" charset="0"/>
            </a:endParaRPr>
          </a:p>
          <a:p>
            <a:pPr marL="114300" indent="0">
              <a:buNone/>
            </a:pPr>
            <a:r>
              <a:rPr lang="en-US" sz="2400" dirty="0">
                <a:latin typeface="Akzidenz-Grotesk Pro Med" panose="02000503030000020003" pitchFamily="2" charset="0"/>
              </a:rPr>
              <a:t>To: </a:t>
            </a:r>
            <a:r>
              <a:rPr lang="cs-CZ" sz="2400" dirty="0">
                <a:latin typeface="Akzidenz-Grotesk Pro Med" panose="02000503030000020003" pitchFamily="2" charset="0"/>
              </a:rPr>
              <a:t>preferovali Zásilkovnu</a:t>
            </a:r>
          </a:p>
          <a:p>
            <a:pPr marL="114300" indent="0">
              <a:buNone/>
            </a:pPr>
            <a:endParaRPr lang="en-US" sz="2400" dirty="0">
              <a:latin typeface="Akzidenz-Grotesk Pro Med" panose="02000503030000020003" pitchFamily="2" charset="0"/>
            </a:endParaRPr>
          </a:p>
          <a:p>
            <a:pPr marL="114300" indent="0">
              <a:buNone/>
            </a:pPr>
            <a:r>
              <a:rPr lang="en-US" sz="2400" dirty="0">
                <a:latin typeface="Akzidenz-Grotesk Pro Med" panose="02000503030000020003" pitchFamily="2" charset="0"/>
              </a:rPr>
              <a:t>By: </a:t>
            </a:r>
            <a:r>
              <a:rPr lang="en-US" sz="2400" dirty="0" err="1">
                <a:latin typeface="Akzidenz-Grotesk Pro Med" panose="02000503030000020003" pitchFamily="2" charset="0"/>
              </a:rPr>
              <a:t>považujte</a:t>
            </a:r>
            <a:r>
              <a:rPr lang="en-US" sz="2400" dirty="0">
                <a:latin typeface="Akzidenz-Grotesk Pro Med" panose="02000503030000020003" pitchFamily="2" charset="0"/>
              </a:rPr>
              <a:t> za </a:t>
            </a:r>
            <a:r>
              <a:rPr lang="en-US" sz="2400" dirty="0" err="1">
                <a:latin typeface="Akzidenz-Grotesk Pro Med" panose="02000503030000020003" pitchFamily="2" charset="0"/>
              </a:rPr>
              <a:t>doručené</a:t>
            </a:r>
            <a:endParaRPr lang="en-US" sz="2400" dirty="0">
              <a:solidFill>
                <a:schemeClr val="bg1"/>
              </a:solidFill>
            </a:endParaRPr>
          </a:p>
        </p:txBody>
      </p:sp>
    </p:spTree>
    <p:extLst>
      <p:ext uri="{BB962C8B-B14F-4D97-AF65-F5344CB8AC3E}">
        <p14:creationId xmlns:p14="http://schemas.microsoft.com/office/powerpoint/2010/main" val="1040539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114B1AD5-1E71-4591-DAAC-CF9949E274AA}"/>
              </a:ext>
            </a:extLst>
          </p:cNvPr>
          <p:cNvSpPr txBox="1"/>
          <p:nvPr/>
        </p:nvSpPr>
        <p:spPr>
          <a:xfrm>
            <a:off x="2469839" y="1559819"/>
            <a:ext cx="3922869" cy="1569660"/>
          </a:xfrm>
          <a:prstGeom prst="rect">
            <a:avLst/>
          </a:prstGeom>
          <a:noFill/>
        </p:spPr>
        <p:txBody>
          <a:bodyPr wrap="none" rtlCol="0">
            <a:spAutoFit/>
          </a:bodyPr>
          <a:lstStyle/>
          <a:p>
            <a:r>
              <a:rPr lang="cs-CZ" sz="9600" dirty="0">
                <a:latin typeface="Akzidenz-Grotesk Pro Med" panose="02000503030000020003" pitchFamily="2" charset="0"/>
              </a:rPr>
              <a:t>10 min</a:t>
            </a:r>
          </a:p>
        </p:txBody>
      </p:sp>
    </p:spTree>
    <p:extLst>
      <p:ext uri="{BB962C8B-B14F-4D97-AF65-F5344CB8AC3E}">
        <p14:creationId xmlns:p14="http://schemas.microsoft.com/office/powerpoint/2010/main" val="160660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ree circle arrows in a round rotating circular motion flat vector icon for apps and websites">
            <a:extLst>
              <a:ext uri="{FF2B5EF4-FFF2-40B4-BE49-F238E27FC236}">
                <a16:creationId xmlns:a16="http://schemas.microsoft.com/office/drawing/2014/main" id="{CC8AF3B7-BBA0-A90B-8998-ADF4BDAA7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0"/>
            <a:ext cx="5143500"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a:extLst>
              <a:ext uri="{FF2B5EF4-FFF2-40B4-BE49-F238E27FC236}">
                <a16:creationId xmlns:a16="http://schemas.microsoft.com/office/drawing/2014/main" id="{EC5ECA0D-23E9-D8E1-8512-DDF19FF12089}"/>
              </a:ext>
            </a:extLst>
          </p:cNvPr>
          <p:cNvSpPr/>
          <p:nvPr/>
        </p:nvSpPr>
        <p:spPr>
          <a:xfrm>
            <a:off x="1763688" y="3291830"/>
            <a:ext cx="720750" cy="185167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56698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FF6DCA3C-6327-7B4F-26C9-F8B1CF0C5693}"/>
              </a:ext>
            </a:extLst>
          </p:cNvPr>
          <p:cNvSpPr txBox="1"/>
          <p:nvPr/>
        </p:nvSpPr>
        <p:spPr>
          <a:xfrm>
            <a:off x="755576" y="809725"/>
            <a:ext cx="4507965" cy="646331"/>
          </a:xfrm>
          <a:prstGeom prst="rect">
            <a:avLst/>
          </a:prstGeom>
          <a:noFill/>
        </p:spPr>
        <p:txBody>
          <a:bodyPr wrap="none" rtlCol="0">
            <a:spAutoFit/>
          </a:bodyPr>
          <a:lstStyle/>
          <a:p>
            <a:r>
              <a:rPr lang="cs-CZ" sz="3600" b="1" dirty="0">
                <a:latin typeface="Akzidenz-Grotesk Pro Med" panose="02000503030000020003" pitchFamily="2" charset="0"/>
              </a:rPr>
              <a:t>1. Kreativní koncept</a:t>
            </a:r>
          </a:p>
        </p:txBody>
      </p:sp>
      <p:pic>
        <p:nvPicPr>
          <p:cNvPr id="3" name="Google Shape;86;p6" descr="Obsah obrázku text&#10;&#10;Popis byl vytvořen automaticky">
            <a:extLst>
              <a:ext uri="{FF2B5EF4-FFF2-40B4-BE49-F238E27FC236}">
                <a16:creationId xmlns:a16="http://schemas.microsoft.com/office/drawing/2014/main" id="{8FCECCD4-5DF1-2C6D-9123-6C71D0DEAAB4}"/>
              </a:ext>
            </a:extLst>
          </p:cNvPr>
          <p:cNvPicPr preferRelativeResize="0"/>
          <p:nvPr/>
        </p:nvPicPr>
        <p:blipFill rotWithShape="1">
          <a:blip r:embed="rId2">
            <a:alphaModFix/>
          </a:blip>
          <a:srcRect/>
          <a:stretch/>
        </p:blipFill>
        <p:spPr>
          <a:xfrm>
            <a:off x="0" y="1583209"/>
            <a:ext cx="9144000" cy="1977081"/>
          </a:xfrm>
          <a:prstGeom prst="rect">
            <a:avLst/>
          </a:prstGeom>
          <a:noFill/>
          <a:ln>
            <a:noFill/>
          </a:ln>
        </p:spPr>
      </p:pic>
    </p:spTree>
    <p:extLst>
      <p:ext uri="{BB962C8B-B14F-4D97-AF65-F5344CB8AC3E}">
        <p14:creationId xmlns:p14="http://schemas.microsoft.com/office/powerpoint/2010/main" val="1335860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126A0D-1CA0-DF4D-9F72-274A6E1FD972}"/>
              </a:ext>
            </a:extLst>
          </p:cNvPr>
          <p:cNvSpPr txBox="1">
            <a:spLocks/>
          </p:cNvSpPr>
          <p:nvPr/>
        </p:nvSpPr>
        <p:spPr>
          <a:xfrm>
            <a:off x="394618" y="1034652"/>
            <a:ext cx="2879716" cy="3600748"/>
          </a:xfrm>
          <a:prstGeom prst="rect">
            <a:avLst/>
          </a:prstGeom>
        </p:spPr>
        <p:txBody>
          <a:bodyPr lIns="0" tIns="18000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l" defTabSz="609570" rtl="0" eaLnBrk="1" fontAlgn="auto" latinLnBrk="0" hangingPunct="1">
              <a:lnSpc>
                <a:spcPts val="4000"/>
              </a:lnSpc>
              <a:spcBef>
                <a:spcPct val="0"/>
              </a:spcBef>
              <a:spcAft>
                <a:spcPts val="0"/>
              </a:spcAft>
              <a:buClrTx/>
              <a:buSzTx/>
              <a:buFontTx/>
              <a:buNone/>
              <a:tabLst/>
              <a:defRPr/>
            </a:pPr>
            <a:r>
              <a:rPr kumimoji="0" lang="en-GB" sz="4000" b="1" u="none" strike="noStrike" kern="1200" cap="none" spc="-150" normalizeH="0" baseline="0" noProof="0" dirty="0" err="1">
                <a:ln>
                  <a:noFill/>
                </a:ln>
                <a:solidFill>
                  <a:srgbClr val="FF0096"/>
                </a:solidFill>
                <a:effectLst/>
                <a:uLnTx/>
                <a:uFillTx/>
                <a:latin typeface="Arial" panose="020B0604020202020204" pitchFamily="34" charset="0"/>
                <a:ea typeface="+mj-ea"/>
                <a:cs typeface="Arial" panose="020B0604020202020204" pitchFamily="34" charset="0"/>
              </a:rPr>
              <a:t>Komunikace</a:t>
            </a:r>
            <a:endParaRPr kumimoji="0" lang="en-GB" sz="4000" b="1" u="none" strike="noStrike" kern="1200" cap="none" spc="-15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endParaRPr>
          </a:p>
        </p:txBody>
      </p:sp>
      <p:sp>
        <p:nvSpPr>
          <p:cNvPr id="6" name="Title 1">
            <a:extLst>
              <a:ext uri="{FF2B5EF4-FFF2-40B4-BE49-F238E27FC236}">
                <a16:creationId xmlns:a16="http://schemas.microsoft.com/office/drawing/2014/main" id="{E9A4B23F-CF58-684A-87F3-A7F46FD398BC}"/>
              </a:ext>
            </a:extLst>
          </p:cNvPr>
          <p:cNvSpPr txBox="1">
            <a:spLocks/>
          </p:cNvSpPr>
          <p:nvPr/>
        </p:nvSpPr>
        <p:spPr>
          <a:xfrm>
            <a:off x="36100" y="73618"/>
            <a:ext cx="2879716" cy="3600748"/>
          </a:xfrm>
          <a:prstGeom prst="rect">
            <a:avLst/>
          </a:prstGeom>
        </p:spPr>
        <p:txBody>
          <a:bodyPr lIns="0" tIns="18000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20638" marR="0" lvl="0" algn="ctr" defTabSz="609570" rtl="0" eaLnBrk="1" fontAlgn="auto" latinLnBrk="0" hangingPunct="1">
              <a:lnSpc>
                <a:spcPts val="4000"/>
              </a:lnSpc>
              <a:spcBef>
                <a:spcPct val="0"/>
              </a:spcBef>
              <a:spcAft>
                <a:spcPts val="0"/>
              </a:spcAft>
              <a:buClrTx/>
              <a:buSzTx/>
              <a:buFontTx/>
              <a:buNone/>
              <a:defRPr/>
            </a:pPr>
            <a:r>
              <a:rPr lang="en-GB" sz="4000" b="1" spc="-150" dirty="0">
                <a:solidFill>
                  <a:srgbClr val="FF0096"/>
                </a:solidFill>
                <a:latin typeface="Arial" panose="020B0604020202020204" pitchFamily="34" charset="0"/>
                <a:cs typeface="Arial" panose="020B0604020202020204" pitchFamily="34" charset="0"/>
              </a:rPr>
              <a:t>K</a:t>
            </a:r>
            <a:r>
              <a:rPr kumimoji="0" lang="en-GB" sz="4000" b="1" u="none" strike="noStrike" kern="1200" cap="none" spc="-150" normalizeH="0" baseline="0" noProof="0" dirty="0" err="1">
                <a:ln>
                  <a:noFill/>
                </a:ln>
                <a:solidFill>
                  <a:srgbClr val="FF0096"/>
                </a:solidFill>
                <a:effectLst/>
                <a:uLnTx/>
                <a:uFillTx/>
                <a:latin typeface="Arial" panose="020B0604020202020204" pitchFamily="34" charset="0"/>
                <a:ea typeface="+mj-ea"/>
                <a:cs typeface="Arial" panose="020B0604020202020204" pitchFamily="34" charset="0"/>
              </a:rPr>
              <a:t>reativita</a:t>
            </a:r>
            <a:endParaRPr kumimoji="0" lang="en-GB" sz="4000" b="1" u="none" strike="noStrike" kern="1200" cap="none" spc="-15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CD61B8EB-FE19-E748-8DE1-813EA79F4D8E}"/>
              </a:ext>
            </a:extLst>
          </p:cNvPr>
          <p:cNvSpPr txBox="1">
            <a:spLocks/>
          </p:cNvSpPr>
          <p:nvPr/>
        </p:nvSpPr>
        <p:spPr>
          <a:xfrm>
            <a:off x="399687" y="2089302"/>
            <a:ext cx="4032448" cy="3600748"/>
          </a:xfrm>
          <a:prstGeom prst="rect">
            <a:avLst/>
          </a:prstGeom>
        </p:spPr>
        <p:txBody>
          <a:bodyPr lIns="0" tIns="18000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l" defTabSz="609570" rtl="0" eaLnBrk="1" fontAlgn="auto" latinLnBrk="0" hangingPunct="1">
              <a:lnSpc>
                <a:spcPts val="4000"/>
              </a:lnSpc>
              <a:spcBef>
                <a:spcPct val="0"/>
              </a:spcBef>
              <a:spcAft>
                <a:spcPts val="0"/>
              </a:spcAft>
              <a:buClrTx/>
              <a:buSzTx/>
              <a:buFontTx/>
              <a:buNone/>
              <a:tabLst/>
              <a:defRPr/>
            </a:pPr>
            <a:r>
              <a:rPr kumimoji="0" lang="en-GB" sz="4000" b="1" u="none" strike="noStrike" kern="1200" cap="none" spc="-150" normalizeH="0" baseline="0" noProof="0" dirty="0" err="1">
                <a:ln>
                  <a:noFill/>
                </a:ln>
                <a:solidFill>
                  <a:srgbClr val="FF0096"/>
                </a:solidFill>
                <a:effectLst/>
                <a:uLnTx/>
                <a:uFillTx/>
                <a:latin typeface="Arial" panose="020B0604020202020204" pitchFamily="34" charset="0"/>
                <a:ea typeface="+mj-ea"/>
                <a:cs typeface="Arial" panose="020B0604020202020204" pitchFamily="34" charset="0"/>
              </a:rPr>
              <a:t>Kultura</a:t>
            </a:r>
            <a:endParaRPr kumimoji="0" lang="en-GB" sz="4000" b="1" u="none" strike="noStrike" kern="1200" cap="none" spc="-15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endParaRPr>
          </a:p>
        </p:txBody>
      </p:sp>
      <p:sp>
        <p:nvSpPr>
          <p:cNvPr id="8" name="Title 1">
            <a:extLst>
              <a:ext uri="{FF2B5EF4-FFF2-40B4-BE49-F238E27FC236}">
                <a16:creationId xmlns:a16="http://schemas.microsoft.com/office/drawing/2014/main" id="{45A0946C-1ACD-1542-A5AD-4105A7729DA0}"/>
              </a:ext>
            </a:extLst>
          </p:cNvPr>
          <p:cNvSpPr txBox="1">
            <a:spLocks/>
          </p:cNvSpPr>
          <p:nvPr/>
        </p:nvSpPr>
        <p:spPr>
          <a:xfrm>
            <a:off x="409891" y="594488"/>
            <a:ext cx="8353424" cy="1440160"/>
          </a:xfrm>
          <a:prstGeom prst="rect">
            <a:avLst/>
          </a:prstGeom>
        </p:spPr>
        <p:txBody>
          <a:bodyPr lIns="0" tIns="0" rIns="0" bIns="0" anchor="t"/>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l" defTabSz="609570" rtl="0" eaLnBrk="1" fontAlgn="auto" latinLnBrk="0" hangingPunct="1">
              <a:lnSpc>
                <a:spcPts val="4000"/>
              </a:lnSpc>
              <a:spcBef>
                <a:spcPct val="0"/>
              </a:spcBef>
              <a:spcAft>
                <a:spcPts val="0"/>
              </a:spcAft>
              <a:buClrTx/>
              <a:buSzTx/>
              <a:buFontTx/>
              <a:buNone/>
              <a:tabLst/>
              <a:defRPr/>
            </a:pPr>
            <a:r>
              <a:rPr kumimoji="0" lang="en-GB" sz="4000" b="1" u="none" strike="noStrike" kern="1200" cap="none" spc="-10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Co </a:t>
            </a:r>
            <a:r>
              <a:rPr kumimoji="0" lang="en-GB" sz="4000" b="1" u="none" strike="noStrike" kern="1200" cap="none" spc="-100" normalizeH="0" baseline="0" noProof="0" dirty="0" err="1">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víte</a:t>
            </a:r>
            <a:r>
              <a:rPr kumimoji="0" lang="en-GB" sz="4000" b="1" u="none" strike="noStrike" kern="1200" cap="none" spc="-100" normalizeH="0" baseline="0" noProof="0" dirty="0">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 a </a:t>
            </a:r>
            <a:r>
              <a:rPr kumimoji="0" lang="en-GB" sz="4000" b="1" u="none" strike="noStrike" kern="1200" cap="none" spc="-100" normalizeH="0" baseline="0" noProof="0" dirty="0" err="1">
                <a:ln>
                  <a:noFill/>
                </a:ln>
                <a:solidFill>
                  <a:prstClr val="black">
                    <a:lumMod val="85000"/>
                    <a:lumOff val="15000"/>
                  </a:prstClr>
                </a:solidFill>
                <a:effectLst/>
                <a:uLnTx/>
                <a:uFillTx/>
                <a:latin typeface="Arial" panose="020B0604020202020204" pitchFamily="34" charset="0"/>
                <a:ea typeface="+mj-ea"/>
                <a:cs typeface="Arial" panose="020B0604020202020204" pitchFamily="34" charset="0"/>
              </a:rPr>
              <a:t>umíte</a:t>
            </a:r>
            <a:r>
              <a:rPr kumimoji="0" lang="en-GB" sz="4000" b="1" u="none" strike="noStrike" kern="1200" cap="none" spc="-10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rPr>
              <a:t>/</a:t>
            </a:r>
          </a:p>
        </p:txBody>
      </p:sp>
      <p:sp>
        <p:nvSpPr>
          <p:cNvPr id="18" name="TextBox 17">
            <a:extLst>
              <a:ext uri="{FF2B5EF4-FFF2-40B4-BE49-F238E27FC236}">
                <a16:creationId xmlns:a16="http://schemas.microsoft.com/office/drawing/2014/main" id="{A32BA00E-1D15-4546-82B7-56950507E44A}"/>
              </a:ext>
            </a:extLst>
          </p:cNvPr>
          <p:cNvSpPr txBox="1"/>
          <p:nvPr/>
        </p:nvSpPr>
        <p:spPr>
          <a:xfrm>
            <a:off x="4156240" y="1491630"/>
            <a:ext cx="4592472" cy="2906259"/>
          </a:xfrm>
          <a:prstGeom prst="rect">
            <a:avLst/>
          </a:prstGeom>
          <a:noFill/>
        </p:spPr>
        <p:txBody>
          <a:bodyPr wrap="square" lIns="0" tIns="180000" rIns="0" bIns="0" numCol="1" spcCol="360000" rtlCol="0" anchor="t">
            <a:no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Kreativní</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procesy</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kultura</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kreativity</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zažehnutí</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kreativity</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kreativní</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procesy</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v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teamu</a:t>
            </a:r>
            <a:endPar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endParaRPr>
          </a:p>
        </p:txBody>
      </p:sp>
      <p:sp>
        <p:nvSpPr>
          <p:cNvPr id="22" name="TextBox 21">
            <a:extLst>
              <a:ext uri="{FF2B5EF4-FFF2-40B4-BE49-F238E27FC236}">
                <a16:creationId xmlns:a16="http://schemas.microsoft.com/office/drawing/2014/main" id="{695C97B7-2A6C-E144-868D-61A72334A370}"/>
              </a:ext>
            </a:extLst>
          </p:cNvPr>
          <p:cNvSpPr txBox="1"/>
          <p:nvPr/>
        </p:nvSpPr>
        <p:spPr>
          <a:xfrm>
            <a:off x="4151841" y="2593204"/>
            <a:ext cx="4592472" cy="1044531"/>
          </a:xfrm>
          <a:prstGeom prst="rect">
            <a:avLst/>
          </a:prstGeom>
          <a:noFill/>
        </p:spPr>
        <p:txBody>
          <a:bodyPr wrap="square" lIns="0" tIns="180000" rIns="0" bIns="0" numCol="1" spcCol="360000" rtlCol="0" anchor="t">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Komunikační</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strategie</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teorie</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komunikace</a:t>
            </a:r>
            <a:endPar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200" u="none" strike="noStrike" kern="1200" cap="none" spc="0" normalizeH="0" baseline="0" noProof="0" dirty="0">
              <a:ln>
                <a:noFill/>
              </a:ln>
              <a:solidFill>
                <a:prstClr val="black">
                  <a:lumMod val="85000"/>
                  <a:lumOff val="15000"/>
                </a:prstClr>
              </a:solidFill>
              <a:effectLst/>
              <a:uLnTx/>
              <a:uFillTx/>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9224B55D-0772-2945-AE23-B67A72DB0B24}"/>
              </a:ext>
            </a:extLst>
          </p:cNvPr>
          <p:cNvSpPr txBox="1"/>
          <p:nvPr/>
        </p:nvSpPr>
        <p:spPr>
          <a:xfrm>
            <a:off x="4144813" y="3653682"/>
            <a:ext cx="4572223" cy="1148986"/>
          </a:xfrm>
          <a:prstGeom prst="rect">
            <a:avLst/>
          </a:prstGeom>
          <a:noFill/>
        </p:spPr>
        <p:txBody>
          <a:bodyPr wrap="square" lIns="0" tIns="180000" rIns="0" bIns="0" numCol="1" spcCol="360000" rtlCol="0" anchor="t">
            <a:no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Sežere</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teorii</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i</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strategii</a:t>
            </a:r>
            <a:r>
              <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k </a:t>
            </a:r>
            <a:r>
              <a:rPr kumimoji="0" lang="en-GB"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snídani</a:t>
            </a:r>
            <a:endParaRPr kumimoji="0" lang="en-GB"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endParaRPr>
          </a:p>
        </p:txBody>
      </p:sp>
      <p:sp>
        <p:nvSpPr>
          <p:cNvPr id="13" name="Text Placeholder 1">
            <a:extLst>
              <a:ext uri="{FF2B5EF4-FFF2-40B4-BE49-F238E27FC236}">
                <a16:creationId xmlns:a16="http://schemas.microsoft.com/office/drawing/2014/main" id="{2171EBC5-7C2B-5443-B6EA-68E4C7B2B844}"/>
              </a:ext>
            </a:extLst>
          </p:cNvPr>
          <p:cNvSpPr txBox="1">
            <a:spLocks/>
          </p:cNvSpPr>
          <p:nvPr/>
        </p:nvSpPr>
        <p:spPr>
          <a:xfrm>
            <a:off x="400447" y="205690"/>
            <a:ext cx="4186156" cy="205474"/>
          </a:xfrm>
          <a:prstGeom prst="rect">
            <a:avLst/>
          </a:prstGeom>
        </p:spPr>
        <p:txBody>
          <a:bodyPr lIns="0" tIns="0" rIns="0" bIns="0" anchor="b"/>
          <a:lstStyle>
            <a:lvl1pPr marL="0" indent="0" algn="l" defTabSz="457200" rtl="0" eaLnBrk="1" latinLnBrk="0" hangingPunct="1">
              <a:spcBef>
                <a:spcPct val="20000"/>
              </a:spcBef>
              <a:buFont typeface="Arial"/>
              <a:buNone/>
              <a:defRPr sz="3200" b="1" i="0" kern="1200">
                <a:solidFill>
                  <a:schemeClr val="tx1"/>
                </a:solidFill>
                <a:latin typeface="Akzidenz-Grotesk Pro Bold" panose="02000503030000020003" pitchFamily="2" charset="0"/>
                <a:ea typeface="+mn-ea"/>
                <a:cs typeface="+mn-cs"/>
              </a:defRPr>
            </a:lvl1pPr>
            <a:lvl2pPr marL="742950" indent="-285750" algn="l" defTabSz="457200" rtl="0" eaLnBrk="1" latinLnBrk="0" hangingPunct="1">
              <a:spcBef>
                <a:spcPct val="20000"/>
              </a:spcBef>
              <a:buFont typeface="Arial"/>
              <a:buChar char="–"/>
              <a:defRPr sz="2800" b="1" i="0" kern="1200">
                <a:solidFill>
                  <a:schemeClr val="tx1"/>
                </a:solidFill>
                <a:latin typeface="Akzidenz-Grotesk Pro Bold" panose="02000503030000020003" pitchFamily="2" charset="0"/>
                <a:ea typeface="+mn-ea"/>
                <a:cs typeface="+mn-cs"/>
              </a:defRPr>
            </a:lvl2pPr>
            <a:lvl3pPr marL="1143000" indent="-228600" algn="l" defTabSz="457200" rtl="0" eaLnBrk="1" latinLnBrk="0" hangingPunct="1">
              <a:spcBef>
                <a:spcPct val="20000"/>
              </a:spcBef>
              <a:buFont typeface="Arial"/>
              <a:buChar char="•"/>
              <a:defRPr sz="2400" b="1" i="0" kern="1200">
                <a:solidFill>
                  <a:schemeClr val="tx1"/>
                </a:solidFill>
                <a:latin typeface="Akzidenz-Grotesk Pro Bold" panose="02000503030000020003" pitchFamily="2" charset="0"/>
                <a:ea typeface="+mn-ea"/>
                <a:cs typeface="+mn-cs"/>
              </a:defRPr>
            </a:lvl3pPr>
            <a:lvl4pPr marL="1600200" indent="-228600" algn="l" defTabSz="457200" rtl="0" eaLnBrk="1" latinLnBrk="0" hangingPunct="1">
              <a:spcBef>
                <a:spcPct val="20000"/>
              </a:spcBef>
              <a:buFont typeface="Arial"/>
              <a:buChar char="–"/>
              <a:defRPr sz="2000" b="1" i="0" kern="1200">
                <a:solidFill>
                  <a:schemeClr val="tx1"/>
                </a:solidFill>
                <a:latin typeface="Akzidenz-Grotesk Pro Bold" panose="02000503030000020003" pitchFamily="2" charset="0"/>
                <a:ea typeface="+mn-ea"/>
                <a:cs typeface="+mn-cs"/>
              </a:defRPr>
            </a:lvl4pPr>
            <a:lvl5pPr marL="2057400" indent="-228600" algn="l" defTabSz="457200" rtl="0" eaLnBrk="1" latinLnBrk="0" hangingPunct="1">
              <a:spcBef>
                <a:spcPct val="20000"/>
              </a:spcBef>
              <a:buFont typeface="Arial"/>
              <a:buChar char="»"/>
              <a:defRPr sz="2000" b="1" i="0" kern="1200">
                <a:solidFill>
                  <a:schemeClr val="tx1"/>
                </a:solidFill>
                <a:latin typeface="Akzidenz-Grotesk Pro Bold" panose="02000503030000020003" pitchFamily="2"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200" u="none" strike="noStrike" kern="0" cap="none" spc="10" normalizeH="0" baseline="0" noProof="0" dirty="0">
              <a:ln>
                <a:noFill/>
              </a:ln>
              <a:solidFill>
                <a:srgbClr val="FF0096"/>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5310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8"/>
          <p:cNvSpPr txBox="1">
            <a:spLocks noGrp="1"/>
          </p:cNvSpPr>
          <p:nvPr>
            <p:ph type="body" idx="1"/>
          </p:nvPr>
        </p:nvSpPr>
        <p:spPr>
          <a:xfrm>
            <a:off x="311700" y="627534"/>
            <a:ext cx="8520600" cy="3416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en" sz="3200" dirty="0" err="1">
                <a:latin typeface="Akzidenz-Grotesk Pro Med" panose="02000503030000020003" pitchFamily="2" charset="0"/>
              </a:rPr>
              <a:t>Koncept</a:t>
            </a:r>
            <a:r>
              <a:rPr lang="en" sz="3200" dirty="0">
                <a:latin typeface="Akzidenz-Grotesk Pro Med" panose="02000503030000020003" pitchFamily="2" charset="0"/>
              </a:rPr>
              <a:t> je 		“</a:t>
            </a:r>
            <a:r>
              <a:rPr lang="en" sz="3200" dirty="0" err="1">
                <a:latin typeface="Akzidenz-Grotesk Pro Med" panose="02000503030000020003" pitchFamily="2" charset="0"/>
              </a:rPr>
              <a:t>velká</a:t>
            </a:r>
            <a:r>
              <a:rPr lang="en" sz="3200" dirty="0">
                <a:latin typeface="Akzidenz-Grotesk Pro Med" panose="02000503030000020003" pitchFamily="2" charset="0"/>
              </a:rPr>
              <a:t> </a:t>
            </a:r>
            <a:r>
              <a:rPr lang="en" sz="3200" dirty="0" err="1">
                <a:latin typeface="Akzidenz-Grotesk Pro Med" panose="02000503030000020003" pitchFamily="2" charset="0"/>
              </a:rPr>
              <a:t>myšlenka</a:t>
            </a:r>
            <a:r>
              <a:rPr lang="en" sz="3200" dirty="0">
                <a:latin typeface="Akzidenz-Grotesk Pro Med" panose="02000503030000020003" pitchFamily="2" charset="0"/>
              </a:rPr>
              <a:t>”</a:t>
            </a:r>
            <a:endParaRPr dirty="0">
              <a:latin typeface="Akzidenz-Grotesk Pro Med" panose="02000503030000020003" pitchFamily="2" charset="0"/>
            </a:endParaRPr>
          </a:p>
          <a:p>
            <a:pPr marL="114300" lvl="0" indent="0" algn="l" rtl="0">
              <a:lnSpc>
                <a:spcPct val="115000"/>
              </a:lnSpc>
              <a:spcBef>
                <a:spcPts val="0"/>
              </a:spcBef>
              <a:spcAft>
                <a:spcPts val="0"/>
              </a:spcAft>
              <a:buSzPts val="1800"/>
              <a:buNone/>
            </a:pPr>
            <a:r>
              <a:rPr lang="en" sz="3200" dirty="0">
                <a:latin typeface="Akzidenz-Grotesk Pro Med" panose="02000503030000020003" pitchFamily="2" charset="0"/>
              </a:rPr>
              <a:t>						“big idea”</a:t>
            </a:r>
            <a:endParaRPr dirty="0">
              <a:latin typeface="Akzidenz-Grotesk Pro Med" panose="02000503030000020003" pitchFamily="2" charset="0"/>
            </a:endParaRPr>
          </a:p>
          <a:p>
            <a:pPr marL="114300" lvl="0" indent="0" algn="l" rtl="0">
              <a:lnSpc>
                <a:spcPct val="115000"/>
              </a:lnSpc>
              <a:spcBef>
                <a:spcPts val="0"/>
              </a:spcBef>
              <a:spcAft>
                <a:spcPts val="0"/>
              </a:spcAft>
              <a:buSzPts val="1800"/>
              <a:buNone/>
            </a:pPr>
            <a:r>
              <a:rPr lang="en" sz="3200" dirty="0">
                <a:latin typeface="Akzidenz-Grotesk Pro Med" panose="02000503030000020003" pitchFamily="2" charset="0"/>
              </a:rPr>
              <a:t>						“long idea”</a:t>
            </a:r>
            <a:endParaRPr dirty="0">
              <a:latin typeface="Akzidenz-Grotesk Pro Med" panose="02000503030000020003" pitchFamily="2" charset="0"/>
            </a:endParaRPr>
          </a:p>
          <a:p>
            <a:pPr marL="114300" lvl="0" indent="0" algn="l" rtl="0">
              <a:lnSpc>
                <a:spcPct val="115000"/>
              </a:lnSpc>
              <a:spcBef>
                <a:spcPts val="0"/>
              </a:spcBef>
              <a:spcAft>
                <a:spcPts val="0"/>
              </a:spcAft>
              <a:buSzPts val="1800"/>
              <a:buNone/>
            </a:pPr>
            <a:r>
              <a:rPr lang="en" sz="3200" dirty="0">
                <a:latin typeface="Akzidenz-Grotesk Pro Med" panose="02000503030000020003" pitchFamily="2" charset="0"/>
              </a:rPr>
              <a:t>						“to co </a:t>
            </a:r>
            <a:r>
              <a:rPr lang="en" sz="3200" dirty="0" err="1">
                <a:latin typeface="Akzidenz-Grotesk Pro Med" panose="02000503030000020003" pitchFamily="2" charset="0"/>
              </a:rPr>
              <a:t>má</a:t>
            </a:r>
            <a:r>
              <a:rPr lang="en" sz="3200" dirty="0">
                <a:latin typeface="Akzidenz-Grotesk Pro Med" panose="02000503030000020003" pitchFamily="2" charset="0"/>
              </a:rPr>
              <a:t> </a:t>
            </a:r>
            <a:r>
              <a:rPr lang="en" sz="3200" dirty="0" err="1">
                <a:latin typeface="Akzidenz-Grotesk Pro Med" panose="02000503030000020003" pitchFamily="2" charset="0"/>
              </a:rPr>
              <a:t>nohy</a:t>
            </a:r>
            <a:r>
              <a:rPr lang="en" sz="3200" dirty="0">
                <a:latin typeface="Akzidenz-Grotesk Pro Med" panose="02000503030000020003" pitchFamily="2" charset="0"/>
              </a:rPr>
              <a:t>”…</a:t>
            </a:r>
          </a:p>
          <a:p>
            <a:pPr marL="114300" lvl="0" indent="0" algn="l" rtl="0">
              <a:lnSpc>
                <a:spcPct val="115000"/>
              </a:lnSpc>
              <a:spcBef>
                <a:spcPts val="0"/>
              </a:spcBef>
              <a:spcAft>
                <a:spcPts val="0"/>
              </a:spcAft>
              <a:buSzPts val="1800"/>
              <a:buNone/>
            </a:pPr>
            <a:endParaRPr dirty="0">
              <a:latin typeface="Akzidenz-Grotesk Pro Med" panose="02000503030000020003" pitchFamily="2" charset="0"/>
            </a:endParaRPr>
          </a:p>
          <a:p>
            <a:pPr marL="114300" lvl="0" indent="0" algn="l" rtl="0">
              <a:lnSpc>
                <a:spcPct val="115000"/>
              </a:lnSpc>
              <a:spcBef>
                <a:spcPts val="0"/>
              </a:spcBef>
              <a:spcAft>
                <a:spcPts val="0"/>
              </a:spcAft>
              <a:buSzPts val="1800"/>
              <a:buNone/>
            </a:pPr>
            <a:r>
              <a:rPr lang="en" sz="3200" dirty="0" err="1">
                <a:latin typeface="Akzidenz-Grotesk Pro Med" panose="02000503030000020003" pitchFamily="2" charset="0"/>
              </a:rPr>
              <a:t>Exekuce</a:t>
            </a:r>
            <a:r>
              <a:rPr lang="en" sz="3200" dirty="0">
                <a:latin typeface="Akzidenz-Grotesk Pro Med" panose="02000503030000020003" pitchFamily="2" charset="0"/>
              </a:rPr>
              <a:t> je to – jak big idea </a:t>
            </a:r>
            <a:r>
              <a:rPr lang="en" sz="3200" dirty="0" err="1">
                <a:latin typeface="Akzidenz-Grotesk Pro Med" panose="02000503030000020003" pitchFamily="2" charset="0"/>
              </a:rPr>
              <a:t>doručit</a:t>
            </a:r>
            <a:endParaRPr sz="3200" dirty="0">
              <a:latin typeface="Akzidenz-Grotesk Pro Med" panose="02000503030000020003" pitchFamily="2" charset="0"/>
            </a:endParaRPr>
          </a:p>
          <a:p>
            <a:pPr marL="457200" lvl="0" indent="-228600" algn="l" rtl="0">
              <a:lnSpc>
                <a:spcPct val="115000"/>
              </a:lnSpc>
              <a:spcBef>
                <a:spcPts val="0"/>
              </a:spcBef>
              <a:spcAft>
                <a:spcPts val="0"/>
              </a:spcAft>
              <a:buSzPts val="1800"/>
              <a:buNone/>
            </a:pPr>
            <a:endParaRPr sz="4000" dirty="0">
              <a:latin typeface="Akzidenz-Grotesk Pro Med" panose="02000503030000020003" pitchFamily="2"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9"/>
          <p:cNvSpPr txBox="1"/>
          <p:nvPr/>
        </p:nvSpPr>
        <p:spPr>
          <a:xfrm>
            <a:off x="367182" y="459432"/>
            <a:ext cx="6778200" cy="268858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dirty="0" err="1">
                <a:latin typeface="Akzidenz-Grotesk Pro Med" panose="02000503030000020003" pitchFamily="2" charset="0"/>
                <a:ea typeface="Playfair Display"/>
                <a:cs typeface="Playfair Display"/>
                <a:sym typeface="Playfair Display"/>
              </a:rPr>
              <a:t>Plán</a:t>
            </a:r>
            <a:r>
              <a:rPr lang="en" sz="2400" dirty="0">
                <a:latin typeface="Akzidenz-Grotesk Pro Med" panose="02000503030000020003" pitchFamily="2" charset="0"/>
                <a:ea typeface="Playfair Display"/>
                <a:cs typeface="Playfair Display"/>
                <a:sym typeface="Playfair Display"/>
              </a:rPr>
              <a:t> </a:t>
            </a:r>
            <a:r>
              <a:rPr lang="en" sz="2400" dirty="0" err="1">
                <a:latin typeface="Akzidenz-Grotesk Pro Med" panose="02000503030000020003" pitchFamily="2" charset="0"/>
                <a:ea typeface="Playfair Display"/>
                <a:cs typeface="Playfair Display"/>
                <a:sym typeface="Playfair Display"/>
              </a:rPr>
              <a:t>na</a:t>
            </a:r>
            <a:r>
              <a:rPr lang="en" sz="2400" dirty="0">
                <a:latin typeface="Akzidenz-Grotesk Pro Med" panose="02000503030000020003" pitchFamily="2" charset="0"/>
                <a:ea typeface="Playfair Display"/>
                <a:cs typeface="Playfair Display"/>
                <a:sym typeface="Playfair Display"/>
              </a:rPr>
              <a:t> </a:t>
            </a:r>
            <a:r>
              <a:rPr lang="en" sz="2400" dirty="0" err="1">
                <a:latin typeface="Akzidenz-Grotesk Pro Med" panose="02000503030000020003" pitchFamily="2" charset="0"/>
                <a:ea typeface="Playfair Display"/>
                <a:cs typeface="Playfair Display"/>
                <a:sym typeface="Playfair Display"/>
              </a:rPr>
              <a:t>víkend</a:t>
            </a:r>
            <a:endParaRPr lang="en" sz="2400"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endParaRPr lang="en" sz="2400"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r>
              <a:rPr lang="en" sz="2400" u="none" strike="noStrike" cap="none" dirty="0" err="1">
                <a:latin typeface="Akzidenz-Grotesk Pro Med" panose="02000503030000020003" pitchFamily="2" charset="0"/>
                <a:ea typeface="Playfair Display"/>
                <a:cs typeface="Playfair Display"/>
                <a:sym typeface="Playfair Display"/>
              </a:rPr>
              <a:t>Koncept</a:t>
            </a:r>
            <a:r>
              <a:rPr lang="en" sz="2400" u="none" strike="noStrike" cap="none" dirty="0">
                <a:latin typeface="Akzidenz-Grotesk Pro Med" panose="02000503030000020003" pitchFamily="2" charset="0"/>
                <a:ea typeface="Playfair Display"/>
                <a:cs typeface="Playfair Display"/>
                <a:sym typeface="Playfair Display"/>
              </a:rPr>
              <a:t>:  	</a:t>
            </a:r>
            <a:r>
              <a:rPr lang="en" sz="2400" u="none" strike="noStrike" cap="none" dirty="0" err="1">
                <a:latin typeface="Akzidenz-Grotesk Pro Med" panose="02000503030000020003" pitchFamily="2" charset="0"/>
                <a:ea typeface="Playfair Display"/>
                <a:cs typeface="Playfair Display"/>
                <a:sym typeface="Playfair Display"/>
              </a:rPr>
              <a:t>Oběd</a:t>
            </a:r>
            <a:r>
              <a:rPr lang="en" sz="2400" u="none" strike="noStrike" cap="none" dirty="0">
                <a:latin typeface="Akzidenz-Grotesk Pro Med" panose="02000503030000020003" pitchFamily="2" charset="0"/>
                <a:ea typeface="Playfair Display"/>
                <a:cs typeface="Playfair Display"/>
                <a:sym typeface="Playfair Display"/>
              </a:rPr>
              <a:t> u </a:t>
            </a:r>
            <a:r>
              <a:rPr lang="en" sz="2400" u="none" strike="noStrike" cap="none" dirty="0" err="1">
                <a:latin typeface="Akzidenz-Grotesk Pro Med" panose="02000503030000020003" pitchFamily="2" charset="0"/>
                <a:ea typeface="Playfair Display"/>
                <a:cs typeface="Playfair Display"/>
                <a:sym typeface="Playfair Display"/>
              </a:rPr>
              <a:t>babičky</a:t>
            </a:r>
            <a:endParaRPr sz="2400" u="none" strike="noStrike" cap="none"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endParaRPr sz="2400" u="none" strike="noStrike" cap="none"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r>
              <a:rPr lang="en" sz="2400" u="none" strike="noStrike" cap="none" dirty="0" err="1">
                <a:latin typeface="Akzidenz-Grotesk Pro Med" panose="02000503030000020003" pitchFamily="2" charset="0"/>
                <a:ea typeface="Playfair Display"/>
                <a:cs typeface="Playfair Display"/>
                <a:sym typeface="Playfair Display"/>
              </a:rPr>
              <a:t>Exekuce</a:t>
            </a:r>
            <a:r>
              <a:rPr lang="en" sz="2400" u="none" strike="noStrike" cap="none" dirty="0">
                <a:latin typeface="Akzidenz-Grotesk Pro Med" panose="02000503030000020003" pitchFamily="2" charset="0"/>
                <a:ea typeface="Playfair Display"/>
                <a:cs typeface="Playfair Display"/>
                <a:sym typeface="Playfair Display"/>
              </a:rPr>
              <a:t>:  	</a:t>
            </a:r>
            <a:r>
              <a:rPr lang="en" sz="2400" u="none" strike="noStrike" cap="none" dirty="0" err="1">
                <a:latin typeface="Akzidenz-Grotesk Pro Med" panose="02000503030000020003" pitchFamily="2" charset="0"/>
                <a:ea typeface="Playfair Display"/>
                <a:cs typeface="Playfair Display"/>
                <a:sym typeface="Playfair Display"/>
              </a:rPr>
              <a:t>Pečená</a:t>
            </a:r>
            <a:r>
              <a:rPr lang="en" sz="2400" u="none" strike="noStrike" cap="none" dirty="0">
                <a:latin typeface="Akzidenz-Grotesk Pro Med" panose="02000503030000020003" pitchFamily="2" charset="0"/>
                <a:ea typeface="Playfair Display"/>
                <a:cs typeface="Playfair Display"/>
                <a:sym typeface="Playfair Display"/>
              </a:rPr>
              <a:t> </a:t>
            </a:r>
            <a:r>
              <a:rPr lang="en" sz="2400" u="none" strike="noStrike" cap="none" dirty="0" err="1">
                <a:latin typeface="Akzidenz-Grotesk Pro Med" panose="02000503030000020003" pitchFamily="2" charset="0"/>
                <a:ea typeface="Playfair Display"/>
                <a:cs typeface="Playfair Display"/>
                <a:sym typeface="Playfair Display"/>
              </a:rPr>
              <a:t>kachna</a:t>
            </a:r>
            <a:r>
              <a:rPr lang="en" sz="2400" u="none" strike="noStrike" cap="none" dirty="0">
                <a:latin typeface="Akzidenz-Grotesk Pro Med" panose="02000503030000020003" pitchFamily="2" charset="0"/>
                <a:ea typeface="Playfair Display"/>
                <a:cs typeface="Playfair Display"/>
                <a:sym typeface="Playfair Display"/>
              </a:rPr>
              <a:t> se </a:t>
            </a:r>
            <a:r>
              <a:rPr lang="en" sz="2400" u="none" strike="noStrike" cap="none" dirty="0" err="1">
                <a:latin typeface="Akzidenz-Grotesk Pro Med" panose="02000503030000020003" pitchFamily="2" charset="0"/>
                <a:ea typeface="Playfair Display"/>
                <a:cs typeface="Playfair Display"/>
                <a:sym typeface="Playfair Display"/>
              </a:rPr>
              <a:t>zelím</a:t>
            </a:r>
            <a:endParaRPr sz="2400" u="none" strike="noStrike" cap="none"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r>
              <a:rPr lang="en" sz="2400" u="none" strike="noStrike" cap="none" dirty="0">
                <a:latin typeface="Akzidenz-Grotesk Pro Med" panose="02000503030000020003" pitchFamily="2" charset="0"/>
                <a:ea typeface="Playfair Display"/>
                <a:cs typeface="Playfair Display"/>
                <a:sym typeface="Playfair Display"/>
              </a:rPr>
              <a:t>				</a:t>
            </a:r>
            <a:r>
              <a:rPr lang="en" sz="2400" u="none" strike="noStrike" cap="none" dirty="0" err="1">
                <a:latin typeface="Akzidenz-Grotesk Pro Med" panose="02000503030000020003" pitchFamily="2" charset="0"/>
                <a:ea typeface="Playfair Display"/>
                <a:cs typeface="Playfair Display"/>
                <a:sym typeface="Playfair Display"/>
              </a:rPr>
              <a:t>Řízek</a:t>
            </a:r>
            <a:endParaRPr sz="2400" u="none" strike="noStrike" cap="none"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r>
              <a:rPr lang="en" sz="2400" u="none" strike="noStrike" cap="none" dirty="0">
                <a:latin typeface="Akzidenz-Grotesk Pro Med" panose="02000503030000020003" pitchFamily="2" charset="0"/>
                <a:ea typeface="Playfair Display"/>
                <a:cs typeface="Playfair Display"/>
                <a:sym typeface="Playfair Display"/>
              </a:rPr>
              <a:t>				</a:t>
            </a:r>
            <a:r>
              <a:rPr lang="en" sz="2400" u="none" strike="noStrike" cap="none" dirty="0" err="1">
                <a:latin typeface="Akzidenz-Grotesk Pro Med" panose="02000503030000020003" pitchFamily="2" charset="0"/>
                <a:ea typeface="Playfair Display"/>
                <a:cs typeface="Playfair Display"/>
                <a:sym typeface="Playfair Display"/>
              </a:rPr>
              <a:t>Svíčková</a:t>
            </a:r>
            <a:r>
              <a:rPr lang="en" sz="2400" u="none" strike="noStrike" cap="none" dirty="0">
                <a:latin typeface="Akzidenz-Grotesk Pro Med" panose="02000503030000020003" pitchFamily="2" charset="0"/>
                <a:ea typeface="Playfair Display"/>
                <a:cs typeface="Playfair Display"/>
                <a:sym typeface="Playfair Display"/>
              </a:rPr>
              <a:t>/</a:t>
            </a:r>
            <a:r>
              <a:rPr lang="en" sz="2400" u="none" strike="noStrike" cap="none" dirty="0" err="1">
                <a:latin typeface="Akzidenz-Grotesk Pro Med" panose="02000503030000020003" pitchFamily="2" charset="0"/>
                <a:ea typeface="Playfair Display"/>
                <a:cs typeface="Playfair Display"/>
                <a:sym typeface="Playfair Display"/>
              </a:rPr>
              <a:t>rajská</a:t>
            </a:r>
            <a:endParaRPr sz="2400" u="none" strike="noStrike" cap="none"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endParaRPr sz="2400" u="none" strike="noStrike" cap="none" dirty="0">
              <a:latin typeface="Akzidenz-Grotesk Pro Med" panose="02000503030000020003" pitchFamily="2" charset="0"/>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2400"/>
              <a:buFont typeface="Arial"/>
              <a:buNone/>
            </a:pPr>
            <a:r>
              <a:rPr lang="en" sz="2400" u="none" strike="noStrike" cap="none" dirty="0" err="1">
                <a:latin typeface="Akzidenz-Grotesk Pro Med" panose="02000503030000020003" pitchFamily="2" charset="0"/>
                <a:ea typeface="Playfair Display"/>
                <a:cs typeface="Playfair Display"/>
                <a:sym typeface="Playfair Display"/>
              </a:rPr>
              <a:t>Dezert</a:t>
            </a:r>
            <a:r>
              <a:rPr lang="en" sz="2400" u="none" strike="noStrike" cap="none" dirty="0">
                <a:latin typeface="Akzidenz-Grotesk Pro Med" panose="02000503030000020003" pitchFamily="2" charset="0"/>
                <a:ea typeface="Playfair Display"/>
                <a:cs typeface="Playfair Display"/>
                <a:sym typeface="Playfair Display"/>
              </a:rPr>
              <a:t>: 	</a:t>
            </a:r>
            <a:r>
              <a:rPr lang="en" sz="2400" u="none" strike="noStrike" cap="none" dirty="0" err="1">
                <a:latin typeface="Akzidenz-Grotesk Pro Med" panose="02000503030000020003" pitchFamily="2" charset="0"/>
                <a:ea typeface="Playfair Display"/>
                <a:cs typeface="Playfair Display"/>
                <a:sym typeface="Playfair Display"/>
              </a:rPr>
              <a:t>štrůdl</a:t>
            </a:r>
            <a:endParaRPr sz="2400" u="none" strike="noStrike" cap="none" dirty="0">
              <a:latin typeface="Akzidenz-Grotesk Pro Med" panose="02000503030000020003" pitchFamily="2" charset="0"/>
              <a:ea typeface="Playfair Display"/>
              <a:cs typeface="Playfair Display"/>
              <a:sym typeface="Playfair Display"/>
            </a:endParaRPr>
          </a:p>
        </p:txBody>
      </p:sp>
      <p:pic>
        <p:nvPicPr>
          <p:cNvPr id="105" name="Google Shape;105;p9" descr="Obsah obrázku jídlo, zlatý hřeb&#10;&#10;Popis byl vytvořen automaticky"/>
          <p:cNvPicPr preferRelativeResize="0"/>
          <p:nvPr/>
        </p:nvPicPr>
        <p:blipFill rotWithShape="1">
          <a:blip r:embed="rId3">
            <a:alphaModFix/>
          </a:blip>
          <a:srcRect/>
          <a:stretch/>
        </p:blipFill>
        <p:spPr>
          <a:xfrm>
            <a:off x="4863818" y="2864358"/>
            <a:ext cx="3801392" cy="198653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7CB26-107C-FE5C-57B2-E8F03530CBAD}"/>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F03303F-1264-04B0-F2BD-41E68A5350B9}"/>
              </a:ext>
            </a:extLst>
          </p:cNvPr>
          <p:cNvSpPr>
            <a:spLocks noGrp="1"/>
          </p:cNvSpPr>
          <p:nvPr>
            <p:ph type="title"/>
          </p:nvPr>
        </p:nvSpPr>
        <p:spPr/>
        <p:txBody>
          <a:bodyPr/>
          <a:lstStyle/>
          <a:p>
            <a:r>
              <a:rPr lang="en-US" dirty="0">
                <a:solidFill>
                  <a:srgbClr val="FF0096"/>
                </a:solidFill>
              </a:rPr>
              <a:t>							</a:t>
            </a:r>
            <a:br>
              <a:rPr lang="en-US" dirty="0">
                <a:solidFill>
                  <a:srgbClr val="FF0096"/>
                </a:solidFill>
              </a:rPr>
            </a:br>
            <a:r>
              <a:rPr lang="en-US" dirty="0">
                <a:solidFill>
                  <a:srgbClr val="FF0096"/>
                </a:solidFill>
              </a:rPr>
              <a:t>				</a:t>
            </a:r>
            <a:endParaRPr lang="en-US" dirty="0"/>
          </a:p>
        </p:txBody>
      </p:sp>
      <p:sp>
        <p:nvSpPr>
          <p:cNvPr id="3" name="Zástupný obsah 2">
            <a:extLst>
              <a:ext uri="{FF2B5EF4-FFF2-40B4-BE49-F238E27FC236}">
                <a16:creationId xmlns:a16="http://schemas.microsoft.com/office/drawing/2014/main" id="{3A097BDB-A8CB-255C-2CC9-835230D42E4C}"/>
              </a:ext>
            </a:extLst>
          </p:cNvPr>
          <p:cNvSpPr>
            <a:spLocks noGrp="1"/>
          </p:cNvSpPr>
          <p:nvPr>
            <p:ph idx="1"/>
          </p:nvPr>
        </p:nvSpPr>
        <p:spPr>
          <a:xfrm>
            <a:off x="397188" y="270317"/>
            <a:ext cx="8520600" cy="3416400"/>
          </a:xfrm>
        </p:spPr>
        <p:txBody>
          <a:bodyPr/>
          <a:lstStyle/>
          <a:p>
            <a:pPr marL="114300" indent="0">
              <a:buNone/>
            </a:pPr>
            <a:r>
              <a:rPr lang="en-US" sz="3600" dirty="0">
                <a:solidFill>
                  <a:srgbClr val="FF0096"/>
                </a:solidFill>
                <a:latin typeface="Akzidenz-Grotesk Pro Med" panose="02000503030000020003" pitchFamily="2" charset="0"/>
              </a:rPr>
              <a:t>	/</a:t>
            </a:r>
            <a:r>
              <a:rPr lang="en-US" sz="3600" dirty="0">
                <a:latin typeface="Akzidenz-Grotesk Pro Med" panose="02000503030000020003" pitchFamily="2" charset="0"/>
              </a:rPr>
              <a:t> </a:t>
            </a:r>
            <a:r>
              <a:rPr lang="en-US" sz="3600" dirty="0" err="1">
                <a:latin typeface="Akzidenz-Grotesk Pro Med" panose="02000503030000020003" pitchFamily="2" charset="0"/>
              </a:rPr>
              <a:t>Koncept</a:t>
            </a:r>
            <a:r>
              <a:rPr lang="en-US" sz="3600" dirty="0">
                <a:latin typeface="Akzidenz-Grotesk Pro Med" panose="02000503030000020003" pitchFamily="2" charset="0"/>
              </a:rPr>
              <a:t> (</a:t>
            </a:r>
            <a:r>
              <a:rPr lang="en-US" sz="3600" dirty="0" err="1">
                <a:latin typeface="Akzidenz-Grotesk Pro Med" panose="02000503030000020003" pitchFamily="2" charset="0"/>
              </a:rPr>
              <a:t>kreativní</a:t>
            </a:r>
            <a:r>
              <a:rPr lang="en-US" sz="3600" dirty="0">
                <a:latin typeface="Akzidenz-Grotesk Pro Med" panose="02000503030000020003" pitchFamily="2" charset="0"/>
              </a:rPr>
              <a:t>)</a:t>
            </a:r>
            <a:endParaRPr lang="en-US" sz="2400" dirty="0">
              <a:latin typeface="Akzidenz-Grotesk Pro Med" panose="02000503030000020003" pitchFamily="2" charset="0"/>
            </a:endParaRPr>
          </a:p>
          <a:p>
            <a:pPr marL="114300" indent="0">
              <a:buNone/>
            </a:pPr>
            <a:endParaRPr lang="en-US" sz="2400" dirty="0">
              <a:latin typeface="Akzidenz-Grotesk Pro Med" panose="02000503030000020003" pitchFamily="2" charset="0"/>
            </a:endParaRPr>
          </a:p>
          <a:p>
            <a:pPr marL="457200">
              <a:buFontTx/>
              <a:buChar char="-"/>
            </a:pPr>
            <a:r>
              <a:rPr lang="cs-CZ" sz="2400" dirty="0" err="1">
                <a:latin typeface="Akzidenz-Grotesk Pro Med" panose="02000503030000020003" pitchFamily="2" charset="0"/>
              </a:rPr>
              <a:t>Jednopduše</a:t>
            </a:r>
            <a:endParaRPr lang="cs-CZ" sz="2400" dirty="0">
              <a:latin typeface="Akzidenz-Grotesk Pro Med" panose="02000503030000020003" pitchFamily="2" charset="0"/>
            </a:endParaRPr>
          </a:p>
          <a:p>
            <a:pPr marL="457200">
              <a:buFontTx/>
              <a:buChar char="-"/>
            </a:pPr>
            <a:r>
              <a:rPr lang="cs-CZ" sz="2400" dirty="0">
                <a:latin typeface="Akzidenz-Grotesk Pro Med" panose="02000503030000020003" pitchFamily="2" charset="0"/>
              </a:rPr>
              <a:t>V jednom tweetu, v jednom postu</a:t>
            </a:r>
          </a:p>
          <a:p>
            <a:pPr marL="114300" indent="0">
              <a:buNone/>
            </a:pPr>
            <a:endParaRPr lang="en-US" sz="2400" dirty="0">
              <a:solidFill>
                <a:schemeClr val="bg1"/>
              </a:solidFill>
            </a:endParaRPr>
          </a:p>
        </p:txBody>
      </p:sp>
    </p:spTree>
    <p:extLst>
      <p:ext uri="{BB962C8B-B14F-4D97-AF65-F5344CB8AC3E}">
        <p14:creationId xmlns:p14="http://schemas.microsoft.com/office/powerpoint/2010/main" val="858098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96928D56-0955-1950-75B4-49132858A9AD}"/>
              </a:ext>
            </a:extLst>
          </p:cNvPr>
          <p:cNvSpPr txBox="1"/>
          <p:nvPr/>
        </p:nvSpPr>
        <p:spPr>
          <a:xfrm>
            <a:off x="2469839" y="1559819"/>
            <a:ext cx="3929281" cy="1569660"/>
          </a:xfrm>
          <a:prstGeom prst="rect">
            <a:avLst/>
          </a:prstGeom>
          <a:noFill/>
        </p:spPr>
        <p:txBody>
          <a:bodyPr wrap="none" rtlCol="0">
            <a:spAutoFit/>
          </a:bodyPr>
          <a:lstStyle/>
          <a:p>
            <a:r>
              <a:rPr lang="cs-CZ" sz="9600" dirty="0">
                <a:latin typeface="Akzidenz-Grotesk Pro Med" panose="02000503030000020003" pitchFamily="2" charset="0"/>
              </a:rPr>
              <a:t>15 min</a:t>
            </a:r>
          </a:p>
        </p:txBody>
      </p:sp>
    </p:spTree>
    <p:extLst>
      <p:ext uri="{BB962C8B-B14F-4D97-AF65-F5344CB8AC3E}">
        <p14:creationId xmlns:p14="http://schemas.microsoft.com/office/powerpoint/2010/main" val="1122852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969A13F5-FD1B-2C21-8B3D-4D8EFA089D27}"/>
              </a:ext>
            </a:extLst>
          </p:cNvPr>
          <p:cNvSpPr txBox="1"/>
          <p:nvPr/>
        </p:nvSpPr>
        <p:spPr>
          <a:xfrm>
            <a:off x="395288" y="1995686"/>
            <a:ext cx="5488682" cy="769441"/>
          </a:xfrm>
          <a:prstGeom prst="rect">
            <a:avLst/>
          </a:prstGeom>
          <a:noFill/>
        </p:spPr>
        <p:txBody>
          <a:bodyPr wrap="none" rtlCol="0">
            <a:spAutoFit/>
          </a:bodyPr>
          <a:lstStyle/>
          <a:p>
            <a:r>
              <a:rPr lang="cs-CZ" sz="4400" b="1" dirty="0">
                <a:latin typeface="Akzidenz-Grotesk Pro Bold" panose="02000503030000020003" pitchFamily="2" charset="0"/>
              </a:rPr>
              <a:t>THE WINNER IS…..</a:t>
            </a:r>
          </a:p>
        </p:txBody>
      </p:sp>
    </p:spTree>
    <p:extLst>
      <p:ext uri="{BB962C8B-B14F-4D97-AF65-F5344CB8AC3E}">
        <p14:creationId xmlns:p14="http://schemas.microsoft.com/office/powerpoint/2010/main" val="617528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8354C1-2968-A7DA-04C0-69BBDBCEECB5}"/>
              </a:ext>
            </a:extLst>
          </p:cNvPr>
          <p:cNvSpPr>
            <a:spLocks noGrp="1"/>
          </p:cNvSpPr>
          <p:nvPr>
            <p:ph type="title"/>
          </p:nvPr>
        </p:nvSpPr>
        <p:spPr>
          <a:xfrm>
            <a:off x="401621" y="261338"/>
            <a:ext cx="8520600" cy="572700"/>
          </a:xfrm>
        </p:spPr>
        <p:txBody>
          <a:bodyPr>
            <a:normAutofit fontScale="90000"/>
          </a:bodyPr>
          <a:lstStyle/>
          <a:p>
            <a:r>
              <a:rPr lang="cs-CZ" b="1" dirty="0">
                <a:latin typeface="Akzidenz-Grotesk Pro Bold" panose="02000503030000020003" pitchFamily="2" charset="0"/>
              </a:rPr>
              <a:t>Kreativita</a:t>
            </a:r>
          </a:p>
        </p:txBody>
      </p:sp>
      <p:pic>
        <p:nvPicPr>
          <p:cNvPr id="5" name="Obrázek 4" descr="Obsah obrázku text, Písmo, číslo, snímek obrazovky&#10;&#10;Obsah vygenerovaný umělou inteligencí může být nesprávný.">
            <a:extLst>
              <a:ext uri="{FF2B5EF4-FFF2-40B4-BE49-F238E27FC236}">
                <a16:creationId xmlns:a16="http://schemas.microsoft.com/office/drawing/2014/main" id="{C8EDBCE1-F9B4-936C-4DD0-3E87C3784F7E}"/>
              </a:ext>
            </a:extLst>
          </p:cNvPr>
          <p:cNvPicPr>
            <a:picLocks noChangeAspect="1"/>
          </p:cNvPicPr>
          <p:nvPr/>
        </p:nvPicPr>
        <p:blipFill>
          <a:blip r:embed="rId3"/>
          <a:stretch>
            <a:fillRect/>
          </a:stretch>
        </p:blipFill>
        <p:spPr>
          <a:xfrm>
            <a:off x="311699" y="1017724"/>
            <a:ext cx="7348057" cy="1886283"/>
          </a:xfrm>
          <a:prstGeom prst="rect">
            <a:avLst/>
          </a:prstGeom>
        </p:spPr>
      </p:pic>
      <p:pic>
        <p:nvPicPr>
          <p:cNvPr id="7" name="Obrázek 6" descr="Obsah obrázku text, Písmo, číslo, snímek obrazovky&#10;&#10;Obsah vygenerovaný umělou inteligencí může být nesprávný.">
            <a:extLst>
              <a:ext uri="{FF2B5EF4-FFF2-40B4-BE49-F238E27FC236}">
                <a16:creationId xmlns:a16="http://schemas.microsoft.com/office/drawing/2014/main" id="{68A08890-3754-9DD9-755C-523365B199FA}"/>
              </a:ext>
            </a:extLst>
          </p:cNvPr>
          <p:cNvPicPr>
            <a:picLocks noChangeAspect="1"/>
          </p:cNvPicPr>
          <p:nvPr/>
        </p:nvPicPr>
        <p:blipFill>
          <a:blip r:embed="rId4"/>
          <a:stretch>
            <a:fillRect/>
          </a:stretch>
        </p:blipFill>
        <p:spPr>
          <a:xfrm>
            <a:off x="311699" y="3231874"/>
            <a:ext cx="6977398" cy="1565413"/>
          </a:xfrm>
          <a:prstGeom prst="rect">
            <a:avLst/>
          </a:prstGeom>
        </p:spPr>
      </p:pic>
      <p:pic>
        <p:nvPicPr>
          <p:cNvPr id="9" name="Obrázek 8" descr="Obsah obrázku text, Písmo, snímek obrazovky, logo&#10;&#10;Obsah vygenerovaný umělou inteligencí může být nesprávný.">
            <a:extLst>
              <a:ext uri="{FF2B5EF4-FFF2-40B4-BE49-F238E27FC236}">
                <a16:creationId xmlns:a16="http://schemas.microsoft.com/office/drawing/2014/main" id="{8A57740F-4987-FDFD-18D4-88728BBAB95F}"/>
              </a:ext>
            </a:extLst>
          </p:cNvPr>
          <p:cNvPicPr>
            <a:picLocks noChangeAspect="1"/>
          </p:cNvPicPr>
          <p:nvPr/>
        </p:nvPicPr>
        <p:blipFill>
          <a:blip r:embed="rId5"/>
          <a:stretch>
            <a:fillRect/>
          </a:stretch>
        </p:blipFill>
        <p:spPr>
          <a:xfrm>
            <a:off x="6790186" y="848138"/>
            <a:ext cx="2234752" cy="2383735"/>
          </a:xfrm>
          <a:prstGeom prst="rect">
            <a:avLst/>
          </a:prstGeom>
        </p:spPr>
      </p:pic>
      <p:sp>
        <p:nvSpPr>
          <p:cNvPr id="10" name="TextovéPole 9">
            <a:extLst>
              <a:ext uri="{FF2B5EF4-FFF2-40B4-BE49-F238E27FC236}">
                <a16:creationId xmlns:a16="http://schemas.microsoft.com/office/drawing/2014/main" id="{8BE1DD65-E977-8705-2750-4DBBEC9E5BE2}"/>
              </a:ext>
            </a:extLst>
          </p:cNvPr>
          <p:cNvSpPr txBox="1"/>
          <p:nvPr/>
        </p:nvSpPr>
        <p:spPr>
          <a:xfrm>
            <a:off x="707542" y="4797287"/>
            <a:ext cx="7358618" cy="584775"/>
          </a:xfrm>
          <a:prstGeom prst="rect">
            <a:avLst/>
          </a:prstGeom>
          <a:noFill/>
        </p:spPr>
        <p:txBody>
          <a:bodyPr wrap="none" rtlCol="0">
            <a:spAutoFit/>
          </a:bodyPr>
          <a:lstStyle/>
          <a:p>
            <a:r>
              <a:rPr lang="cs-CZ" sz="1400" dirty="0"/>
              <a:t>Zdroj: </a:t>
            </a:r>
            <a:r>
              <a:rPr lang="cs-CZ" sz="1400" dirty="0" err="1">
                <a:effectLst/>
                <a:latin typeface="Arial" panose="020B0604020202020204" pitchFamily="34" charset="0"/>
              </a:rPr>
              <a:t>World</a:t>
            </a:r>
            <a:r>
              <a:rPr lang="cs-CZ" sz="1400" dirty="0">
                <a:effectLst/>
                <a:latin typeface="Arial" panose="020B0604020202020204" pitchFamily="34" charset="0"/>
              </a:rPr>
              <a:t> </a:t>
            </a:r>
            <a:r>
              <a:rPr lang="cs-CZ" sz="1400" dirty="0" err="1">
                <a:effectLst/>
                <a:latin typeface="Arial" panose="020B0604020202020204" pitchFamily="34" charset="0"/>
              </a:rPr>
              <a:t>Economic</a:t>
            </a:r>
            <a:r>
              <a:rPr lang="cs-CZ" sz="1400" dirty="0">
                <a:effectLst/>
                <a:latin typeface="Arial" panose="020B0604020202020204" pitchFamily="34" charset="0"/>
              </a:rPr>
              <a:t> </a:t>
            </a:r>
            <a:r>
              <a:rPr lang="cs-CZ" sz="1400" dirty="0" err="1">
                <a:effectLst/>
                <a:latin typeface="Arial" panose="020B0604020202020204" pitchFamily="34" charset="0"/>
              </a:rPr>
              <a:t>Forum</a:t>
            </a:r>
            <a:r>
              <a:rPr lang="cs-CZ" sz="1400" dirty="0">
                <a:effectLst/>
                <a:latin typeface="Arial" panose="020B0604020202020204" pitchFamily="34" charset="0"/>
              </a:rPr>
              <a:t>, </a:t>
            </a:r>
            <a:r>
              <a:rPr lang="cs-CZ" sz="1400" dirty="0" err="1">
                <a:effectLst/>
                <a:latin typeface="Arial" panose="020B0604020202020204" pitchFamily="34" charset="0"/>
              </a:rPr>
              <a:t>Future</a:t>
            </a:r>
            <a:r>
              <a:rPr lang="cs-CZ" sz="1400" dirty="0">
                <a:effectLst/>
                <a:latin typeface="Arial" panose="020B0604020202020204" pitchFamily="34" charset="0"/>
              </a:rPr>
              <a:t> </a:t>
            </a:r>
            <a:r>
              <a:rPr lang="cs-CZ" sz="1400" dirty="0" err="1">
                <a:effectLst/>
                <a:latin typeface="Arial" panose="020B0604020202020204" pitchFamily="34" charset="0"/>
              </a:rPr>
              <a:t>of</a:t>
            </a:r>
            <a:r>
              <a:rPr lang="cs-CZ" sz="1400" dirty="0">
                <a:effectLst/>
                <a:latin typeface="Arial" panose="020B0604020202020204" pitchFamily="34" charset="0"/>
              </a:rPr>
              <a:t> </a:t>
            </a:r>
            <a:r>
              <a:rPr lang="cs-CZ" sz="1400" dirty="0" err="1">
                <a:effectLst/>
                <a:latin typeface="Arial" panose="020B0604020202020204" pitchFamily="34" charset="0"/>
              </a:rPr>
              <a:t>Jobs</a:t>
            </a:r>
            <a:r>
              <a:rPr lang="cs-CZ" sz="1400" dirty="0">
                <a:effectLst/>
                <a:latin typeface="Arial" panose="020B0604020202020204" pitchFamily="34" charset="0"/>
              </a:rPr>
              <a:t> Report 2023, INSIGHT REPORT, MAY 2023 </a:t>
            </a:r>
          </a:p>
          <a:p>
            <a:endParaRPr lang="cs-CZ" dirty="0"/>
          </a:p>
        </p:txBody>
      </p:sp>
    </p:spTree>
    <p:extLst>
      <p:ext uri="{BB962C8B-B14F-4D97-AF65-F5344CB8AC3E}">
        <p14:creationId xmlns:p14="http://schemas.microsoft.com/office/powerpoint/2010/main" val="458913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aše domácí zabíjačka | Penzion Zlobice u Kroměříže, ubytování – Wellness  penzion a restaurace Zlobice u Kroměříže">
            <a:extLst>
              <a:ext uri="{FF2B5EF4-FFF2-40B4-BE49-F238E27FC236}">
                <a16:creationId xmlns:a16="http://schemas.microsoft.com/office/drawing/2014/main" id="{C3CCA7F2-2432-608C-D74B-0EF4E7DC94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981" y="0"/>
            <a:ext cx="6866838"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Obdélník 2">
            <a:extLst>
              <a:ext uri="{FF2B5EF4-FFF2-40B4-BE49-F238E27FC236}">
                <a16:creationId xmlns:a16="http://schemas.microsoft.com/office/drawing/2014/main" id="{A37ADAEB-0F48-EA45-FE02-ED7349636338}"/>
              </a:ext>
            </a:extLst>
          </p:cNvPr>
          <p:cNvSpPr/>
          <p:nvPr/>
        </p:nvSpPr>
        <p:spPr>
          <a:xfrm rot="1372323">
            <a:off x="3150299" y="374007"/>
            <a:ext cx="6576693" cy="957706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2" name="Title 1">
            <a:extLst>
              <a:ext uri="{FF2B5EF4-FFF2-40B4-BE49-F238E27FC236}">
                <a16:creationId xmlns:a16="http://schemas.microsoft.com/office/drawing/2014/main" id="{4F09A453-6C2F-214B-9762-0FA2419E922B}"/>
              </a:ext>
            </a:extLst>
          </p:cNvPr>
          <p:cNvSpPr txBox="1">
            <a:spLocks/>
          </p:cNvSpPr>
          <p:nvPr/>
        </p:nvSpPr>
        <p:spPr>
          <a:xfrm>
            <a:off x="3695252" y="-164554"/>
            <a:ext cx="5928621" cy="5819438"/>
          </a:xfrm>
          <a:prstGeom prst="rect">
            <a:avLst/>
          </a:prstGeom>
        </p:spPr>
        <p:txBody>
          <a:bodyPr lIns="0" tIns="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ctr" defTabSz="609555" rtl="0" eaLnBrk="1" fontAlgn="auto" latinLnBrk="0" hangingPunct="1">
              <a:lnSpc>
                <a:spcPts val="7200"/>
              </a:lnSpc>
              <a:spcBef>
                <a:spcPct val="0"/>
              </a:spcBef>
              <a:spcAft>
                <a:spcPts val="0"/>
              </a:spcAft>
              <a:buClrTx/>
              <a:buSzTx/>
              <a:buFontTx/>
              <a:buNone/>
              <a:tabLst/>
              <a:defRPr/>
            </a:pPr>
            <a:r>
              <a:rPr lang="en-GB" sz="7200" b="1" spc="-225" dirty="0" err="1">
                <a:solidFill>
                  <a:srgbClr val="323232"/>
                </a:solidFill>
                <a:latin typeface="Akzidenz-Grotesk Pro Bold" panose="02000503030000020003" pitchFamily="2" charset="0"/>
                <a:cs typeface="Arial" panose="020B0604020202020204" pitchFamily="34" charset="0"/>
              </a:rPr>
              <a:t>Zabíjačka</a:t>
            </a:r>
            <a:r>
              <a:rPr kumimoji="0" lang="en-GB" sz="7200" b="1" i="0" u="none" strike="noStrike" kern="1200" cap="none" spc="-225" normalizeH="0" baseline="0" noProof="0" dirty="0">
                <a:ln>
                  <a:noFill/>
                </a:ln>
                <a:solidFill>
                  <a:srgbClr val="323232"/>
                </a:solidFill>
                <a:effectLst/>
                <a:uLnTx/>
                <a:uFillTx/>
                <a:latin typeface="Akzidenz-Grotesk Pro Bold" panose="02000503030000020003" pitchFamily="2" charset="0"/>
                <a:ea typeface="+mj-ea"/>
                <a:cs typeface="Arial" panose="020B0604020202020204" pitchFamily="34" charset="0"/>
              </a:rPr>
              <a:t> </a:t>
            </a:r>
          </a:p>
        </p:txBody>
      </p:sp>
    </p:spTree>
    <p:extLst>
      <p:ext uri="{BB962C8B-B14F-4D97-AF65-F5344CB8AC3E}">
        <p14:creationId xmlns:p14="http://schemas.microsoft.com/office/powerpoint/2010/main" val="1333140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8BFCD-1B5A-BB90-4ECC-6A8219137A7A}"/>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0B42E654-FF7A-6EFB-A9CC-7AAB13FEF569}"/>
              </a:ext>
            </a:extLst>
          </p:cNvPr>
          <p:cNvSpPr txBox="1"/>
          <p:nvPr/>
        </p:nvSpPr>
        <p:spPr>
          <a:xfrm>
            <a:off x="657547" y="2110395"/>
            <a:ext cx="6772883" cy="484748"/>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r>
              <a:rPr lang="cs-CZ" sz="2700" b="1" dirty="0">
                <a:solidFill>
                  <a:srgbClr val="FFFFFF"/>
                </a:solidFill>
                <a:latin typeface="Akzidenz-Grotesk Pro Bold" panose="02000503030000020003" pitchFamily="2" charset="0"/>
              </a:rPr>
              <a:t>NUTTER BUTTER</a:t>
            </a:r>
            <a:endParaRPr lang="cs-CZ" sz="1350" b="1" dirty="0">
              <a:latin typeface="Akzidenz-Grotesk Pro Bold" panose="02000503030000020003" pitchFamily="2" charset="0"/>
            </a:endParaRPr>
          </a:p>
        </p:txBody>
      </p:sp>
      <p:sp>
        <p:nvSpPr>
          <p:cNvPr id="3" name="Google Shape;87;p4">
            <a:extLst>
              <a:ext uri="{FF2B5EF4-FFF2-40B4-BE49-F238E27FC236}">
                <a16:creationId xmlns:a16="http://schemas.microsoft.com/office/drawing/2014/main" id="{D6C692EF-3379-E691-0F2C-BEC9FDE81073}"/>
              </a:ext>
            </a:extLst>
          </p:cNvPr>
          <p:cNvSpPr txBox="1">
            <a:spLocks/>
          </p:cNvSpPr>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buSzPts val="2800"/>
            </a:pPr>
            <a:r>
              <a:rPr lang="en-US" sz="3600" b="1" dirty="0">
                <a:solidFill>
                  <a:srgbClr val="FF0096"/>
                </a:solidFill>
                <a:latin typeface="Akzidenz-Grotesk Pro Bold" panose="02000503030000020003" pitchFamily="2" charset="0"/>
                <a:ea typeface="Arial"/>
                <a:cs typeface="Arial"/>
                <a:sym typeface="Arial"/>
              </a:rPr>
              <a:t>/</a:t>
            </a:r>
            <a:r>
              <a:rPr lang="en-US" sz="3600" b="1" dirty="0">
                <a:latin typeface="Akzidenz-Grotesk Pro Bold" panose="02000503030000020003" pitchFamily="2" charset="0"/>
                <a:ea typeface="Arial"/>
                <a:cs typeface="Arial"/>
                <a:sym typeface="Arial"/>
              </a:rPr>
              <a:t> </a:t>
            </a:r>
            <a:r>
              <a:rPr lang="en-US" sz="3600" b="1" dirty="0" err="1">
                <a:latin typeface="Akzidenz-Grotesk Pro Bold" panose="02000503030000020003" pitchFamily="2" charset="0"/>
                <a:ea typeface="Arial"/>
                <a:cs typeface="Arial"/>
                <a:sym typeface="Arial"/>
              </a:rPr>
              <a:t>Proč</a:t>
            </a:r>
            <a:r>
              <a:rPr lang="en-US" sz="3600" b="1" dirty="0">
                <a:latin typeface="Akzidenz-Grotesk Pro Bold" panose="02000503030000020003" pitchFamily="2" charset="0"/>
                <a:ea typeface="Arial"/>
                <a:cs typeface="Arial"/>
                <a:sym typeface="Arial"/>
              </a:rPr>
              <a:t> </a:t>
            </a:r>
            <a:r>
              <a:rPr lang="en-US" sz="3600" b="1" dirty="0" err="1">
                <a:latin typeface="Akzidenz-Grotesk Pro Bold" panose="02000503030000020003" pitchFamily="2" charset="0"/>
                <a:ea typeface="Arial"/>
                <a:cs typeface="Arial"/>
                <a:sym typeface="Arial"/>
              </a:rPr>
              <a:t>zabíjačka</a:t>
            </a:r>
            <a:endParaRPr lang="en-US" sz="3600" b="1" dirty="0">
              <a:latin typeface="Akzidenz-Grotesk Pro Bold" panose="02000503030000020003" pitchFamily="2" charset="0"/>
              <a:ea typeface="Arial"/>
              <a:cs typeface="Arial"/>
              <a:sym typeface="Arial"/>
            </a:endParaRPr>
          </a:p>
          <a:p>
            <a:pPr algn="l">
              <a:spcBef>
                <a:spcPts val="0"/>
              </a:spcBef>
              <a:buSzPts val="2800"/>
            </a:pPr>
            <a:endParaRPr lang="en-US" sz="3600" b="1" dirty="0">
              <a:latin typeface="Akzidenz-Grotesk Pro Bold" panose="02000503030000020003" pitchFamily="2" charset="0"/>
              <a:cs typeface="Arial"/>
              <a:sym typeface="Arial"/>
            </a:endParaRPr>
          </a:p>
          <a:p>
            <a:pPr algn="l">
              <a:spcBef>
                <a:spcPts val="0"/>
              </a:spcBef>
              <a:buSzPts val="2800"/>
            </a:pPr>
            <a:endParaRPr lang="en-US" sz="3600" b="1" dirty="0">
              <a:latin typeface="Akzidenz-Grotesk Pro Bold" panose="02000503030000020003" pitchFamily="2" charset="0"/>
              <a:cs typeface="Arial"/>
              <a:sym typeface="Arial"/>
            </a:endParaRPr>
          </a:p>
          <a:p>
            <a:pPr>
              <a:spcBef>
                <a:spcPts val="0"/>
              </a:spcBef>
              <a:buSzPts val="2800"/>
            </a:pPr>
            <a:r>
              <a:rPr lang="en-US" sz="6600" b="1" dirty="0">
                <a:solidFill>
                  <a:srgbClr val="FF0096"/>
                </a:solidFill>
                <a:latin typeface="Akzidenz-Grotesk Pro Bold" panose="02000503030000020003" pitchFamily="2" charset="0"/>
                <a:cs typeface="Arial"/>
                <a:sym typeface="Arial"/>
              </a:rPr>
              <a:t>Go then grow </a:t>
            </a:r>
            <a:endParaRPr lang="en-US" sz="6600" b="1" dirty="0">
              <a:solidFill>
                <a:srgbClr val="FF0096"/>
              </a:solidFill>
              <a:latin typeface="Akzidenz-Grotesk Pro Bold" panose="02000503030000020003" pitchFamily="2" charset="0"/>
            </a:endParaRPr>
          </a:p>
        </p:txBody>
      </p:sp>
    </p:spTree>
    <p:extLst>
      <p:ext uri="{BB962C8B-B14F-4D97-AF65-F5344CB8AC3E}">
        <p14:creationId xmlns:p14="http://schemas.microsoft.com/office/powerpoint/2010/main" val="95475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A35AA-A8D3-BC9A-DF98-35BCAF36B791}"/>
            </a:ext>
          </a:extLst>
        </p:cNvPr>
        <p:cNvGrpSpPr/>
        <p:nvPr/>
      </p:nvGrpSpPr>
      <p:grpSpPr>
        <a:xfrm>
          <a:off x="0" y="0"/>
          <a:ext cx="0" cy="0"/>
          <a:chOff x="0" y="0"/>
          <a:chExt cx="0" cy="0"/>
        </a:xfrm>
      </p:grpSpPr>
      <p:sp>
        <p:nvSpPr>
          <p:cNvPr id="2" name="Google Shape;87;p4">
            <a:extLst>
              <a:ext uri="{FF2B5EF4-FFF2-40B4-BE49-F238E27FC236}">
                <a16:creationId xmlns:a16="http://schemas.microsoft.com/office/drawing/2014/main" id="{FBF76F28-F271-DFE8-CB72-B665ECBD7397}"/>
              </a:ext>
            </a:extLst>
          </p:cNvPr>
          <p:cNvSpPr txBox="1">
            <a:spLocks/>
          </p:cNvSpPr>
          <p:nvPr/>
        </p:nvSpPr>
        <p:spPr>
          <a:xfrm>
            <a:off x="311700" y="245997"/>
            <a:ext cx="8520600" cy="572700"/>
          </a:xfrm>
          <a:prstGeom prst="rect">
            <a:avLst/>
          </a:prstGeom>
          <a:noFill/>
          <a:ln>
            <a:noFill/>
          </a:ln>
        </p:spPr>
        <p:txBody>
          <a:bodyPr spcFirstLastPara="1" wrap="square" lIns="91425" tIns="91425" rIns="91425" bIns="91425"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buSzPts val="2800"/>
            </a:pPr>
            <a:r>
              <a:rPr lang="en-US" sz="3600" b="1" dirty="0">
                <a:solidFill>
                  <a:srgbClr val="FF0096"/>
                </a:solidFill>
                <a:latin typeface="Akzidenz-Grotesk Pro Bold" panose="02000503030000020003" pitchFamily="2" charset="0"/>
                <a:ea typeface="Arial"/>
                <a:cs typeface="Arial"/>
                <a:sym typeface="Arial"/>
              </a:rPr>
              <a:t>/</a:t>
            </a:r>
            <a:r>
              <a:rPr lang="en-US" sz="3600" b="1" dirty="0">
                <a:latin typeface="Akzidenz-Grotesk Pro Bold" panose="02000503030000020003" pitchFamily="2" charset="0"/>
                <a:ea typeface="Arial"/>
                <a:cs typeface="Arial"/>
                <a:sym typeface="Arial"/>
              </a:rPr>
              <a:t> Nutter Butter</a:t>
            </a:r>
          </a:p>
          <a:p>
            <a:pPr algn="l">
              <a:spcBef>
                <a:spcPts val="0"/>
              </a:spcBef>
              <a:buSzPts val="2800"/>
            </a:pPr>
            <a:endParaRPr lang="en-US" sz="3600" b="1" dirty="0">
              <a:latin typeface="Akzidenz-Grotesk Pro Bold" panose="02000503030000020003" pitchFamily="2" charset="0"/>
              <a:cs typeface="Arial"/>
              <a:sym typeface="Arial"/>
            </a:endParaRPr>
          </a:p>
          <a:p>
            <a:pPr algn="l">
              <a:spcBef>
                <a:spcPts val="0"/>
              </a:spcBef>
              <a:buSzPts val="2800"/>
            </a:pPr>
            <a:endParaRPr lang="en-US" sz="3600" b="1" dirty="0">
              <a:latin typeface="Akzidenz-Grotesk Pro Bold" panose="02000503030000020003" pitchFamily="2" charset="0"/>
              <a:cs typeface="Arial"/>
              <a:sym typeface="Arial"/>
            </a:endParaRPr>
          </a:p>
        </p:txBody>
      </p:sp>
      <p:pic>
        <p:nvPicPr>
          <p:cNvPr id="6" name="nutter">
            <a:hlinkClick r:id="" action="ppaction://media"/>
            <a:extLst>
              <a:ext uri="{FF2B5EF4-FFF2-40B4-BE49-F238E27FC236}">
                <a16:creationId xmlns:a16="http://schemas.microsoft.com/office/drawing/2014/main" id="{A53CB070-D5CA-28D1-B9DC-18F7170690B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47812" y="926391"/>
            <a:ext cx="6848375" cy="3852211"/>
          </a:xfrm>
          <a:prstGeom prst="rect">
            <a:avLst/>
          </a:prstGeom>
        </p:spPr>
      </p:pic>
    </p:spTree>
    <p:extLst>
      <p:ext uri="{BB962C8B-B14F-4D97-AF65-F5344CB8AC3E}">
        <p14:creationId xmlns:p14="http://schemas.microsoft.com/office/powerpoint/2010/main" val="2845093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37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BFDC8-EB16-7D2F-D448-A55A9B507FBA}"/>
            </a:ext>
          </a:extLst>
        </p:cNvPr>
        <p:cNvGrpSpPr/>
        <p:nvPr/>
      </p:nvGrpSpPr>
      <p:grpSpPr>
        <a:xfrm>
          <a:off x="0" y="0"/>
          <a:ext cx="0" cy="0"/>
          <a:chOff x="0" y="0"/>
          <a:chExt cx="0" cy="0"/>
        </a:xfrm>
      </p:grpSpPr>
      <p:pic>
        <p:nvPicPr>
          <p:cNvPr id="4" name="Obrázek 3">
            <a:extLst>
              <a:ext uri="{FF2B5EF4-FFF2-40B4-BE49-F238E27FC236}">
                <a16:creationId xmlns:a16="http://schemas.microsoft.com/office/drawing/2014/main" id="{3CE73384-27F0-63AD-8070-F17AAA83D912}"/>
              </a:ext>
            </a:extLst>
          </p:cNvPr>
          <p:cNvPicPr>
            <a:picLocks noChangeAspect="1"/>
          </p:cNvPicPr>
          <p:nvPr/>
        </p:nvPicPr>
        <p:blipFill>
          <a:blip r:embed="rId2"/>
          <a:stretch>
            <a:fillRect/>
          </a:stretch>
        </p:blipFill>
        <p:spPr>
          <a:xfrm>
            <a:off x="960607" y="1137315"/>
            <a:ext cx="7447740" cy="3549808"/>
          </a:xfrm>
          <a:prstGeom prst="rect">
            <a:avLst/>
          </a:prstGeom>
        </p:spPr>
      </p:pic>
      <p:sp>
        <p:nvSpPr>
          <p:cNvPr id="2" name="Google Shape;87;p4">
            <a:extLst>
              <a:ext uri="{FF2B5EF4-FFF2-40B4-BE49-F238E27FC236}">
                <a16:creationId xmlns:a16="http://schemas.microsoft.com/office/drawing/2014/main" id="{0DE7FCAB-58D3-0C7B-9CAB-7F4F34959031}"/>
              </a:ext>
            </a:extLst>
          </p:cNvPr>
          <p:cNvSpPr txBox="1">
            <a:spLocks/>
          </p:cNvSpPr>
          <p:nvPr/>
        </p:nvSpPr>
        <p:spPr>
          <a:xfrm>
            <a:off x="311700" y="245997"/>
            <a:ext cx="8520600" cy="572700"/>
          </a:xfrm>
          <a:prstGeom prst="rect">
            <a:avLst/>
          </a:prstGeom>
          <a:noFill/>
          <a:ln>
            <a:noFill/>
          </a:ln>
        </p:spPr>
        <p:txBody>
          <a:bodyPr spcFirstLastPara="1" wrap="square" lIns="91425" tIns="91425" rIns="91425" bIns="91425"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spcBef>
                <a:spcPts val="0"/>
              </a:spcBef>
              <a:buSzPts val="2800"/>
            </a:pPr>
            <a:r>
              <a:rPr lang="en-US" sz="3600" b="1" dirty="0">
                <a:solidFill>
                  <a:srgbClr val="FF0096"/>
                </a:solidFill>
                <a:latin typeface="Akzidenz-Grotesk Pro Bold" panose="02000503030000020003" pitchFamily="2" charset="0"/>
                <a:ea typeface="Arial"/>
                <a:cs typeface="Arial"/>
                <a:sym typeface="Arial"/>
              </a:rPr>
              <a:t>/</a:t>
            </a:r>
            <a:r>
              <a:rPr lang="en-US" sz="3600" b="1" dirty="0">
                <a:latin typeface="Akzidenz-Grotesk Pro Bold" panose="02000503030000020003" pitchFamily="2" charset="0"/>
                <a:ea typeface="Arial"/>
                <a:cs typeface="Arial"/>
                <a:sym typeface="Arial"/>
              </a:rPr>
              <a:t> Nutter Butter</a:t>
            </a:r>
          </a:p>
          <a:p>
            <a:pPr algn="l">
              <a:spcBef>
                <a:spcPts val="0"/>
              </a:spcBef>
              <a:buSzPts val="2800"/>
            </a:pPr>
            <a:endParaRPr lang="en-US" sz="3600" b="1" dirty="0">
              <a:latin typeface="Akzidenz-Grotesk Pro Bold" panose="02000503030000020003" pitchFamily="2" charset="0"/>
              <a:cs typeface="Arial"/>
              <a:sym typeface="Arial"/>
            </a:endParaRPr>
          </a:p>
          <a:p>
            <a:pPr algn="l">
              <a:spcBef>
                <a:spcPts val="0"/>
              </a:spcBef>
              <a:buSzPts val="2800"/>
            </a:pPr>
            <a:endParaRPr lang="en-US" sz="3600" b="1" dirty="0">
              <a:latin typeface="Akzidenz-Grotesk Pro Bold" panose="02000503030000020003" pitchFamily="2" charset="0"/>
              <a:cs typeface="Arial"/>
              <a:sym typeface="Arial"/>
            </a:endParaRPr>
          </a:p>
        </p:txBody>
      </p:sp>
      <p:sp>
        <p:nvSpPr>
          <p:cNvPr id="5" name="TextovéPole 4">
            <a:extLst>
              <a:ext uri="{FF2B5EF4-FFF2-40B4-BE49-F238E27FC236}">
                <a16:creationId xmlns:a16="http://schemas.microsoft.com/office/drawing/2014/main" id="{595FBDFA-A183-0C0D-F2DE-EC51FB574A7B}"/>
              </a:ext>
            </a:extLst>
          </p:cNvPr>
          <p:cNvSpPr txBox="1"/>
          <p:nvPr/>
        </p:nvSpPr>
        <p:spPr>
          <a:xfrm>
            <a:off x="2286000" y="2101334"/>
            <a:ext cx="4572000" cy="369332"/>
          </a:xfrm>
          <a:prstGeom prst="rect">
            <a:avLst/>
          </a:prstGeom>
          <a:noFill/>
        </p:spPr>
        <p:txBody>
          <a:bodyPr wrap="square">
            <a:spAutoFit/>
          </a:bodyPr>
          <a:lstStyle/>
          <a:p>
            <a:r>
              <a:rPr lang="cs-CZ" dirty="0"/>
              <a:t>https://</a:t>
            </a:r>
            <a:r>
              <a:rPr lang="cs-CZ" dirty="0" err="1"/>
              <a:t>youtu.be</a:t>
            </a:r>
            <a:r>
              <a:rPr lang="cs-CZ" dirty="0"/>
              <a:t>/</a:t>
            </a:r>
            <a:r>
              <a:rPr lang="cs-CZ" dirty="0" err="1"/>
              <a:t>AzhCsGOqfyg</a:t>
            </a:r>
            <a:endParaRPr lang="cs-CZ" dirty="0"/>
          </a:p>
        </p:txBody>
      </p:sp>
    </p:spTree>
    <p:extLst>
      <p:ext uri="{BB962C8B-B14F-4D97-AF65-F5344CB8AC3E}">
        <p14:creationId xmlns:p14="http://schemas.microsoft.com/office/powerpoint/2010/main" val="3017631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utter Butter - Cassie Fitzwater">
            <a:hlinkClick r:id="" action="ppaction://media"/>
            <a:extLst>
              <a:ext uri="{FF2B5EF4-FFF2-40B4-BE49-F238E27FC236}">
                <a16:creationId xmlns:a16="http://schemas.microsoft.com/office/drawing/2014/main" id="{5C795ECA-38BF-0FF5-672D-FE1689CC27B4}"/>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893094" y="330905"/>
            <a:ext cx="2520289" cy="4488744"/>
          </a:xfrm>
          <a:prstGeom prst="rect">
            <a:avLst/>
          </a:prstGeom>
        </p:spPr>
      </p:pic>
      <p:pic>
        <p:nvPicPr>
          <p:cNvPr id="6" name="Nutter Butter - Yes">
            <a:hlinkClick r:id="" action="ppaction://media"/>
            <a:extLst>
              <a:ext uri="{FF2B5EF4-FFF2-40B4-BE49-F238E27FC236}">
                <a16:creationId xmlns:a16="http://schemas.microsoft.com/office/drawing/2014/main" id="{C818417D-B371-0A5D-F80F-236DEF57E86E}"/>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5138649" y="330907"/>
            <a:ext cx="2513233" cy="4495799"/>
          </a:xfrm>
          <a:prstGeom prst="rect">
            <a:avLst/>
          </a:prstGeom>
        </p:spPr>
      </p:pic>
    </p:spTree>
    <p:extLst>
      <p:ext uri="{BB962C8B-B14F-4D97-AF65-F5344CB8AC3E}">
        <p14:creationId xmlns:p14="http://schemas.microsoft.com/office/powerpoint/2010/main" val="396022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6"/>
                                        </p:tgtEl>
                                      </p:cBhvr>
                                    </p:cmd>
                                  </p:childTnLst>
                                </p:cTn>
                              </p:par>
                            </p:childTnLst>
                          </p:cTn>
                        </p:par>
                      </p:childTnLst>
                    </p:cTn>
                  </p:par>
                </p:childTnLst>
              </p:cTn>
              <p:nextCondLst>
                <p:cond evt="onClick" delay="0">
                  <p:tgtEl>
                    <p:spTgt spid="6"/>
                  </p:tgtEl>
                </p:cond>
              </p:nextCondLst>
            </p:seq>
            <p:video>
              <p:cMediaNode>
                <p:cTn id="22" fill="hold" display="0">
                  <p:stCondLst>
                    <p:cond delay="indefinite"/>
                  </p:stCondLst>
                </p:cTn>
                <p:tgtEl>
                  <p:spTgt spid="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695C97B7-2A6C-E144-868D-61A72334A370}"/>
              </a:ext>
            </a:extLst>
          </p:cNvPr>
          <p:cNvSpPr txBox="1"/>
          <p:nvPr/>
        </p:nvSpPr>
        <p:spPr>
          <a:xfrm>
            <a:off x="3131840" y="1537064"/>
            <a:ext cx="5433877" cy="2906259"/>
          </a:xfrm>
          <a:prstGeom prst="rect">
            <a:avLst/>
          </a:prstGeom>
          <a:noFill/>
        </p:spPr>
        <p:txBody>
          <a:bodyPr wrap="square" lIns="0" tIns="180000" rIns="0" bIns="0" numCol="1" spcCol="360000" rtlCol="0" anchor="t">
            <a:noAutofit/>
          </a:bodyPr>
          <a:lstStyle/>
          <a:p>
            <a:pPr marR="0" lvl="0" algn="l" defTabSz="457200" rtl="0" eaLnBrk="1" fontAlgn="auto" latinLnBrk="0" hangingPunct="1">
              <a:lnSpc>
                <a:spcPct val="100000"/>
              </a:lnSpc>
              <a:spcBef>
                <a:spcPts val="0"/>
              </a:spcBef>
              <a:spcAft>
                <a:spcPts val="0"/>
              </a:spcAft>
              <a:buClrTx/>
              <a:buSzTx/>
              <a:tabLst/>
              <a:defRPr/>
            </a:pPr>
            <a:r>
              <a:rPr lang="en-GB" sz="2400" dirty="0" err="1">
                <a:solidFill>
                  <a:prstClr val="black">
                    <a:lumMod val="85000"/>
                    <a:lumOff val="15000"/>
                  </a:prstClr>
                </a:solidFill>
                <a:latin typeface="Akzidenz-Grotesk Pro Med" panose="02000503030000020003" pitchFamily="2" charset="0"/>
                <a:cs typeface="Arial" panose="020B0604020202020204" pitchFamily="34" charset="0"/>
              </a:rPr>
              <a:t>Vytvořit</a:t>
            </a:r>
            <a:r>
              <a:rPr lang="en-GB" sz="2400" dirty="0">
                <a:solidFill>
                  <a:prstClr val="black">
                    <a:lumMod val="85000"/>
                    <a:lumOff val="15000"/>
                  </a:prstClr>
                </a:solidFill>
                <a:latin typeface="Akzidenz-Grotesk Pro Med" panose="02000503030000020003" pitchFamily="2" charset="0"/>
                <a:cs typeface="Arial" panose="020B0604020202020204" pitchFamily="34" charset="0"/>
              </a:rPr>
              <a:t>/</a:t>
            </a:r>
            <a:r>
              <a:rPr lang="en-GB" sz="2400" dirty="0" err="1">
                <a:solidFill>
                  <a:prstClr val="black">
                    <a:lumMod val="85000"/>
                    <a:lumOff val="15000"/>
                  </a:prstClr>
                </a:solidFill>
                <a:latin typeface="Akzidenz-Grotesk Pro Med" panose="02000503030000020003" pitchFamily="2" charset="0"/>
                <a:cs typeface="Arial" panose="020B0604020202020204" pitchFamily="34" charset="0"/>
              </a:rPr>
              <a:t>napsat</a:t>
            </a:r>
            <a:r>
              <a:rPr lang="en-GB" sz="2400" dirty="0">
                <a:solidFill>
                  <a:prstClr val="black">
                    <a:lumMod val="85000"/>
                    <a:lumOff val="15000"/>
                  </a:prstClr>
                </a:solidFill>
                <a:latin typeface="Akzidenz-Grotesk Pro Med" panose="02000503030000020003" pitchFamily="2" charset="0"/>
                <a:cs typeface="Arial" panose="020B0604020202020204" pitchFamily="34" charset="0"/>
              </a:rPr>
              <a:t> </a:t>
            </a:r>
            <a:r>
              <a:rPr lang="en-GB" sz="2400" dirty="0" err="1">
                <a:solidFill>
                  <a:prstClr val="black">
                    <a:lumMod val="85000"/>
                    <a:lumOff val="15000"/>
                  </a:prstClr>
                </a:solidFill>
                <a:latin typeface="Akzidenz-Grotesk Pro Med" panose="02000503030000020003" pitchFamily="2" charset="0"/>
                <a:cs typeface="Arial" panose="020B0604020202020204" pitchFamily="34" charset="0"/>
              </a:rPr>
              <a:t>kreativni</a:t>
            </a:r>
            <a:r>
              <a:rPr lang="en-GB" sz="2400" dirty="0">
                <a:solidFill>
                  <a:prstClr val="black">
                    <a:lumMod val="85000"/>
                    <a:lumOff val="15000"/>
                  </a:prstClr>
                </a:solidFill>
                <a:latin typeface="Akzidenz-Grotesk Pro Med" panose="02000503030000020003" pitchFamily="2" charset="0"/>
                <a:cs typeface="Arial" panose="020B0604020202020204" pitchFamily="34" charset="0"/>
              </a:rPr>
              <a:t> brief</a:t>
            </a:r>
          </a:p>
          <a:p>
            <a:pPr marR="0" lvl="0" algn="l" defTabSz="457200" rtl="0" eaLnBrk="1" fontAlgn="auto" latinLnBrk="0" hangingPunct="1">
              <a:lnSpc>
                <a:spcPct val="100000"/>
              </a:lnSpc>
              <a:spcBef>
                <a:spcPts val="0"/>
              </a:spcBef>
              <a:spcAft>
                <a:spcPts val="0"/>
              </a:spcAft>
              <a:buClrTx/>
              <a:buSzTx/>
              <a:tabLst/>
              <a:defRPr/>
            </a:pPr>
            <a:endParaRPr kumimoji="0" lang="en-GB" sz="2400"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endParaRPr lang="en-GB" sz="2400" dirty="0">
              <a:solidFill>
                <a:prstClr val="black">
                  <a:lumMod val="85000"/>
                  <a:lumOff val="15000"/>
                </a:prstClr>
              </a:solidFill>
              <a:latin typeface="Akzidenz-Grotesk Pro Med" panose="02000503030000020003" pitchFamily="2"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kumimoji="0" lang="en-GB" sz="2400"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Vytvořit</a:t>
            </a:r>
            <a:r>
              <a:rPr lang="en-GB" sz="2400" dirty="0">
                <a:solidFill>
                  <a:prstClr val="black">
                    <a:lumMod val="85000"/>
                    <a:lumOff val="15000"/>
                  </a:prstClr>
                </a:solidFill>
                <a:latin typeface="Akzidenz-Grotesk Pro Med" panose="02000503030000020003" pitchFamily="2" charset="0"/>
                <a:cs typeface="Arial" panose="020B0604020202020204" pitchFamily="34" charset="0"/>
              </a:rPr>
              <a:t>/</a:t>
            </a:r>
            <a:r>
              <a:rPr lang="en-GB" sz="2400" dirty="0" err="1">
                <a:solidFill>
                  <a:prstClr val="black">
                    <a:lumMod val="85000"/>
                    <a:lumOff val="15000"/>
                  </a:prstClr>
                </a:solidFill>
                <a:latin typeface="Akzidenz-Grotesk Pro Med" panose="02000503030000020003" pitchFamily="2" charset="0"/>
                <a:cs typeface="Arial" panose="020B0604020202020204" pitchFamily="34" charset="0"/>
              </a:rPr>
              <a:t>navrhnout</a:t>
            </a:r>
            <a:r>
              <a:rPr lang="en-GB" sz="2400" dirty="0">
                <a:solidFill>
                  <a:prstClr val="black">
                    <a:lumMod val="85000"/>
                    <a:lumOff val="15000"/>
                  </a:prstClr>
                </a:solidFill>
                <a:latin typeface="Akzidenz-Grotesk Pro Med" panose="02000503030000020003" pitchFamily="2" charset="0"/>
                <a:cs typeface="Arial" panose="020B0604020202020204" pitchFamily="34" charset="0"/>
              </a:rPr>
              <a:t> </a:t>
            </a:r>
            <a:r>
              <a:rPr lang="en-GB" sz="2400" dirty="0" err="1">
                <a:solidFill>
                  <a:prstClr val="black">
                    <a:lumMod val="85000"/>
                    <a:lumOff val="15000"/>
                  </a:prstClr>
                </a:solidFill>
                <a:latin typeface="Akzidenz-Grotesk Pro Med" panose="02000503030000020003" pitchFamily="2" charset="0"/>
                <a:cs typeface="Arial" panose="020B0604020202020204" pitchFamily="34" charset="0"/>
              </a:rPr>
              <a:t>kreativní</a:t>
            </a:r>
            <a:r>
              <a:rPr lang="en-GB" sz="2400" dirty="0">
                <a:solidFill>
                  <a:prstClr val="black">
                    <a:lumMod val="85000"/>
                    <a:lumOff val="15000"/>
                  </a:prstClr>
                </a:solidFill>
                <a:latin typeface="Akzidenz-Grotesk Pro Med" panose="02000503030000020003" pitchFamily="2" charset="0"/>
                <a:cs typeface="Arial" panose="020B0604020202020204" pitchFamily="34" charset="0"/>
              </a:rPr>
              <a:t> concept</a:t>
            </a:r>
          </a:p>
          <a:p>
            <a:pPr marR="0" lvl="0" algn="l" defTabSz="457200" rtl="0" eaLnBrk="1" fontAlgn="auto" latinLnBrk="0" hangingPunct="1">
              <a:lnSpc>
                <a:spcPct val="100000"/>
              </a:lnSpc>
              <a:spcBef>
                <a:spcPts val="0"/>
              </a:spcBef>
              <a:spcAft>
                <a:spcPts val="0"/>
              </a:spcAft>
              <a:buClrTx/>
              <a:buSzTx/>
              <a:tabLst/>
              <a:defRPr/>
            </a:pPr>
            <a:endParaRPr kumimoji="0" lang="en-GB" sz="2400"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endParaRPr lang="en-GB" sz="1400" dirty="0">
              <a:solidFill>
                <a:prstClr val="black">
                  <a:lumMod val="85000"/>
                  <a:lumOff val="15000"/>
                </a:prstClr>
              </a:solidFill>
              <a:latin typeface="Akzidenz-Grotesk Pro Med" panose="02000503030000020003" pitchFamily="2" charset="0"/>
              <a:cs typeface="Arial" panose="020B0604020202020204" pitchFamily="34" charset="0"/>
            </a:endParaRPr>
          </a:p>
          <a:p>
            <a:pPr marR="0" lvl="0" algn="l" defTabSz="457200" rtl="0" eaLnBrk="1" fontAlgn="auto" latinLnBrk="0" hangingPunct="1">
              <a:lnSpc>
                <a:spcPct val="100000"/>
              </a:lnSpc>
              <a:spcBef>
                <a:spcPts val="0"/>
              </a:spcBef>
              <a:spcAft>
                <a:spcPts val="0"/>
              </a:spcAft>
              <a:buClrTx/>
              <a:buSzTx/>
              <a:tabLst/>
              <a:defRPr/>
            </a:pPr>
            <a:r>
              <a:rPr kumimoji="0" lang="en-GB" sz="2400"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Prezentace</a:t>
            </a:r>
            <a:r>
              <a:rPr kumimoji="0" lang="en-GB" sz="2400"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 </a:t>
            </a:r>
            <a:r>
              <a:rPr kumimoji="0" lang="en-GB" sz="2400"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evaluace</a:t>
            </a:r>
            <a:r>
              <a:rPr kumimoji="0" lang="en-GB" sz="2400"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sz="2400"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kreativního</a:t>
            </a:r>
            <a:r>
              <a:rPr kumimoji="0" lang="en-GB" sz="2400"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 </a:t>
            </a:r>
            <a:r>
              <a:rPr kumimoji="0" lang="en-GB" sz="2400" u="none" strike="noStrike" kern="1200" cap="none" spc="0" normalizeH="0" baseline="0" noProof="0" dirty="0" err="1">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rPr>
              <a:t>konceptu</a:t>
            </a:r>
            <a:endParaRPr kumimoji="0" lang="en-GB" sz="2400" u="none" strike="noStrike" kern="1200" cap="none" spc="0" normalizeH="0" baseline="0" noProof="0" dirty="0">
              <a:ln>
                <a:noFill/>
              </a:ln>
              <a:solidFill>
                <a:prstClr val="black">
                  <a:lumMod val="85000"/>
                  <a:lumOff val="15000"/>
                </a:prstClr>
              </a:solidFill>
              <a:effectLst/>
              <a:uLnTx/>
              <a:uFillTx/>
              <a:latin typeface="Akzidenz-Grotesk Pro Med" panose="02000503030000020003" pitchFamily="2" charset="0"/>
              <a:cs typeface="Arial" panose="020B0604020202020204" pitchFamily="34" charset="0"/>
            </a:endParaRPr>
          </a:p>
        </p:txBody>
      </p:sp>
      <p:sp>
        <p:nvSpPr>
          <p:cNvPr id="14" name="Title 1">
            <a:extLst>
              <a:ext uri="{FF2B5EF4-FFF2-40B4-BE49-F238E27FC236}">
                <a16:creationId xmlns:a16="http://schemas.microsoft.com/office/drawing/2014/main" id="{829DE2E4-9233-3F4A-9032-69065DCF6DFE}"/>
              </a:ext>
            </a:extLst>
          </p:cNvPr>
          <p:cNvSpPr txBox="1">
            <a:spLocks/>
          </p:cNvSpPr>
          <p:nvPr/>
        </p:nvSpPr>
        <p:spPr>
          <a:xfrm>
            <a:off x="395288" y="1143044"/>
            <a:ext cx="2089150" cy="3600748"/>
          </a:xfrm>
          <a:prstGeom prst="rect">
            <a:avLst/>
          </a:prstGeom>
        </p:spPr>
        <p:txBody>
          <a:bodyPr lIns="0" tIns="18000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l" defTabSz="609570" rtl="0" eaLnBrk="1" fontAlgn="auto" latinLnBrk="0" hangingPunct="1">
              <a:lnSpc>
                <a:spcPts val="4000"/>
              </a:lnSpc>
              <a:spcBef>
                <a:spcPct val="0"/>
              </a:spcBef>
              <a:spcAft>
                <a:spcPts val="0"/>
              </a:spcAft>
              <a:buClrTx/>
              <a:buSzTx/>
              <a:buFontTx/>
              <a:buNone/>
              <a:tabLst/>
              <a:defRPr/>
            </a:pPr>
            <a:r>
              <a:rPr kumimoji="0" lang="en-GB" sz="4000" b="1" u="none" strike="noStrike" kern="1200" cap="none" spc="-150" normalizeH="0" baseline="0" noProof="0" dirty="0" err="1">
                <a:ln>
                  <a:noFill/>
                </a:ln>
                <a:solidFill>
                  <a:srgbClr val="FF0096"/>
                </a:solidFill>
                <a:effectLst/>
                <a:uLnTx/>
                <a:uFillTx/>
                <a:latin typeface="Arial" panose="020B0604020202020204" pitchFamily="34" charset="0"/>
                <a:ea typeface="+mj-ea"/>
                <a:cs typeface="Arial" panose="020B0604020202020204" pitchFamily="34" charset="0"/>
              </a:rPr>
              <a:t>Koncept</a:t>
            </a:r>
            <a:endParaRPr kumimoji="0" lang="en-GB" sz="4000" b="1" u="none" strike="noStrike" kern="1200" cap="none" spc="-15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endParaRPr>
          </a:p>
        </p:txBody>
      </p:sp>
      <p:sp>
        <p:nvSpPr>
          <p:cNvPr id="15" name="Title 1">
            <a:extLst>
              <a:ext uri="{FF2B5EF4-FFF2-40B4-BE49-F238E27FC236}">
                <a16:creationId xmlns:a16="http://schemas.microsoft.com/office/drawing/2014/main" id="{D90C0781-9568-6C4A-BBCF-4A44BDE50F37}"/>
              </a:ext>
            </a:extLst>
          </p:cNvPr>
          <p:cNvSpPr txBox="1">
            <a:spLocks/>
          </p:cNvSpPr>
          <p:nvPr/>
        </p:nvSpPr>
        <p:spPr>
          <a:xfrm>
            <a:off x="-162397" y="122987"/>
            <a:ext cx="2089150" cy="3600748"/>
          </a:xfrm>
          <a:prstGeom prst="rect">
            <a:avLst/>
          </a:prstGeom>
        </p:spPr>
        <p:txBody>
          <a:bodyPr lIns="0" tIns="18000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ctr" defTabSz="609570" rtl="0" eaLnBrk="1" fontAlgn="auto" latinLnBrk="0" hangingPunct="1">
              <a:lnSpc>
                <a:spcPts val="4000"/>
              </a:lnSpc>
              <a:spcBef>
                <a:spcPct val="0"/>
              </a:spcBef>
              <a:spcAft>
                <a:spcPts val="0"/>
              </a:spcAft>
              <a:buClrTx/>
              <a:buSzTx/>
              <a:buFontTx/>
              <a:buNone/>
              <a:tabLst/>
              <a:defRPr/>
            </a:pPr>
            <a:r>
              <a:rPr kumimoji="0" lang="en-GB" sz="4000" b="1" u="none" strike="noStrike" kern="1200" cap="none" spc="-15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rPr>
              <a:t>Brief</a:t>
            </a:r>
          </a:p>
        </p:txBody>
      </p:sp>
      <p:sp>
        <p:nvSpPr>
          <p:cNvPr id="16" name="Title 1">
            <a:extLst>
              <a:ext uri="{FF2B5EF4-FFF2-40B4-BE49-F238E27FC236}">
                <a16:creationId xmlns:a16="http://schemas.microsoft.com/office/drawing/2014/main" id="{25C49FFA-F47A-194D-BE93-3025AB4E7079}"/>
              </a:ext>
            </a:extLst>
          </p:cNvPr>
          <p:cNvSpPr txBox="1">
            <a:spLocks/>
          </p:cNvSpPr>
          <p:nvPr/>
        </p:nvSpPr>
        <p:spPr>
          <a:xfrm>
            <a:off x="89278" y="2163101"/>
            <a:ext cx="2089150" cy="3600748"/>
          </a:xfrm>
          <a:prstGeom prst="rect">
            <a:avLst/>
          </a:prstGeom>
        </p:spPr>
        <p:txBody>
          <a:bodyPr lIns="0" tIns="180000" rIns="0" bIns="0" anchor="ctr"/>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ctr" defTabSz="609570" rtl="0" eaLnBrk="1" fontAlgn="auto" latinLnBrk="0" hangingPunct="1">
              <a:lnSpc>
                <a:spcPts val="4000"/>
              </a:lnSpc>
              <a:spcBef>
                <a:spcPct val="0"/>
              </a:spcBef>
              <a:spcAft>
                <a:spcPts val="0"/>
              </a:spcAft>
              <a:buClrTx/>
              <a:buSzTx/>
              <a:buFontTx/>
              <a:buNone/>
              <a:tabLst/>
              <a:defRPr/>
            </a:pPr>
            <a:r>
              <a:rPr kumimoji="0" lang="en-GB" sz="4000" b="1" u="none" strike="noStrike" kern="1200" cap="none" spc="-150" normalizeH="0" baseline="0" noProof="0" dirty="0" err="1">
                <a:ln>
                  <a:noFill/>
                </a:ln>
                <a:solidFill>
                  <a:srgbClr val="FF0096"/>
                </a:solidFill>
                <a:effectLst/>
                <a:uLnTx/>
                <a:uFillTx/>
                <a:latin typeface="Arial" panose="020B0604020202020204" pitchFamily="34" charset="0"/>
                <a:ea typeface="+mj-ea"/>
                <a:cs typeface="Arial" panose="020B0604020202020204" pitchFamily="34" charset="0"/>
              </a:rPr>
              <a:t>Prodej</a:t>
            </a:r>
            <a:endParaRPr kumimoji="0" lang="en-GB" sz="4000" b="1" u="none" strike="noStrike" kern="1200" cap="none" spc="-15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endParaRPr>
          </a:p>
        </p:txBody>
      </p:sp>
      <p:sp>
        <p:nvSpPr>
          <p:cNvPr id="17" name="Title 1">
            <a:extLst>
              <a:ext uri="{FF2B5EF4-FFF2-40B4-BE49-F238E27FC236}">
                <a16:creationId xmlns:a16="http://schemas.microsoft.com/office/drawing/2014/main" id="{6256D886-61DF-2047-B041-EC2179A0009C}"/>
              </a:ext>
            </a:extLst>
          </p:cNvPr>
          <p:cNvSpPr txBox="1">
            <a:spLocks/>
          </p:cNvSpPr>
          <p:nvPr/>
        </p:nvSpPr>
        <p:spPr>
          <a:xfrm>
            <a:off x="395288" y="843558"/>
            <a:ext cx="8353424" cy="1440160"/>
          </a:xfrm>
          <a:prstGeom prst="rect">
            <a:avLst/>
          </a:prstGeom>
        </p:spPr>
        <p:txBody>
          <a:bodyPr lIns="0" tIns="0" rIns="0" bIns="0" anchor="t"/>
          <a:lstStyle>
            <a:lvl1pPr algn="ctr" defTabSz="609570" rtl="0" eaLnBrk="1" latinLnBrk="0" hangingPunct="1">
              <a:spcBef>
                <a:spcPct val="0"/>
              </a:spcBef>
              <a:buNone/>
              <a:defRPr sz="5867" kern="1200">
                <a:solidFill>
                  <a:schemeClr val="tx1"/>
                </a:solidFill>
                <a:latin typeface="+mj-lt"/>
                <a:ea typeface="+mj-ea"/>
                <a:cs typeface="+mj-cs"/>
              </a:defRPr>
            </a:lvl1pPr>
          </a:lstStyle>
          <a:p>
            <a:pPr marL="0" marR="0" lvl="0" indent="0" algn="l" defTabSz="609570" rtl="0" eaLnBrk="1" fontAlgn="auto" latinLnBrk="0" hangingPunct="1">
              <a:lnSpc>
                <a:spcPts val="4000"/>
              </a:lnSpc>
              <a:spcBef>
                <a:spcPct val="0"/>
              </a:spcBef>
              <a:spcAft>
                <a:spcPts val="0"/>
              </a:spcAft>
              <a:buClrTx/>
              <a:buSzTx/>
              <a:buFontTx/>
              <a:buNone/>
              <a:tabLst/>
              <a:defRPr/>
            </a:pPr>
            <a:r>
              <a:rPr lang="en-GB" sz="4000" b="1" spc="-100" dirty="0" err="1">
                <a:solidFill>
                  <a:prstClr val="black">
                    <a:lumMod val="85000"/>
                    <a:lumOff val="15000"/>
                  </a:prstClr>
                </a:solidFill>
                <a:latin typeface="Arial" panose="020B0604020202020204" pitchFamily="34" charset="0"/>
                <a:cs typeface="Arial" panose="020B0604020202020204" pitchFamily="34" charset="0"/>
              </a:rPr>
              <a:t>Zabíjačka</a:t>
            </a:r>
            <a:r>
              <a:rPr lang="en-GB" sz="4000" b="1" spc="-100" dirty="0">
                <a:solidFill>
                  <a:prstClr val="black">
                    <a:lumMod val="85000"/>
                    <a:lumOff val="15000"/>
                  </a:prstClr>
                </a:solidFill>
                <a:latin typeface="Arial" panose="020B0604020202020204" pitchFamily="34" charset="0"/>
                <a:cs typeface="Arial" panose="020B0604020202020204" pitchFamily="34" charset="0"/>
              </a:rPr>
              <a:t> </a:t>
            </a:r>
            <a:r>
              <a:rPr lang="en-GB" sz="4000" b="1" spc="-100" dirty="0" err="1">
                <a:solidFill>
                  <a:prstClr val="black">
                    <a:lumMod val="85000"/>
                    <a:lumOff val="15000"/>
                  </a:prstClr>
                </a:solidFill>
                <a:latin typeface="Arial" panose="020B0604020202020204" pitchFamily="34" charset="0"/>
                <a:cs typeface="Arial" panose="020B0604020202020204" pitchFamily="34" charset="0"/>
              </a:rPr>
              <a:t>ve</a:t>
            </a:r>
            <a:r>
              <a:rPr lang="en-GB" sz="4000" b="1" spc="-100" dirty="0">
                <a:solidFill>
                  <a:prstClr val="black">
                    <a:lumMod val="85000"/>
                    <a:lumOff val="15000"/>
                  </a:prstClr>
                </a:solidFill>
                <a:latin typeface="Arial" panose="020B0604020202020204" pitchFamily="34" charset="0"/>
                <a:cs typeface="Arial" panose="020B0604020202020204" pitchFamily="34" charset="0"/>
              </a:rPr>
              <a:t> </a:t>
            </a:r>
            <a:r>
              <a:rPr lang="en-GB" sz="4000" b="1" spc="-100" dirty="0" err="1">
                <a:solidFill>
                  <a:prstClr val="black">
                    <a:lumMod val="85000"/>
                    <a:lumOff val="15000"/>
                  </a:prstClr>
                </a:solidFill>
                <a:latin typeface="Arial" panose="020B0604020202020204" pitchFamily="34" charset="0"/>
                <a:cs typeface="Arial" panose="020B0604020202020204" pitchFamily="34" charset="0"/>
              </a:rPr>
              <a:t>třech</a:t>
            </a:r>
            <a:r>
              <a:rPr lang="en-GB" sz="4000" b="1" spc="-100" dirty="0">
                <a:solidFill>
                  <a:prstClr val="black">
                    <a:lumMod val="85000"/>
                    <a:lumOff val="15000"/>
                  </a:prstClr>
                </a:solidFill>
                <a:latin typeface="Arial" panose="020B0604020202020204" pitchFamily="34" charset="0"/>
                <a:cs typeface="Arial" panose="020B0604020202020204" pitchFamily="34" charset="0"/>
              </a:rPr>
              <a:t> </a:t>
            </a:r>
            <a:r>
              <a:rPr lang="en-GB" sz="4000" b="1" spc="-100" dirty="0" err="1">
                <a:solidFill>
                  <a:prstClr val="black">
                    <a:lumMod val="85000"/>
                    <a:lumOff val="15000"/>
                  </a:prstClr>
                </a:solidFill>
                <a:latin typeface="Arial" panose="020B0604020202020204" pitchFamily="34" charset="0"/>
                <a:cs typeface="Arial" panose="020B0604020202020204" pitchFamily="34" charset="0"/>
              </a:rPr>
              <a:t>krocích</a:t>
            </a:r>
            <a:r>
              <a:rPr kumimoji="0" lang="en-GB" sz="4000" b="1" u="none" strike="noStrike" kern="1200" cap="none" spc="-100" normalizeH="0" baseline="0" noProof="0" dirty="0">
                <a:ln>
                  <a:noFill/>
                </a:ln>
                <a:solidFill>
                  <a:srgbClr val="FF0096"/>
                </a:solidFill>
                <a:effectLst/>
                <a:uLnTx/>
                <a:uFillTx/>
                <a:latin typeface="Arial" panose="020B0604020202020204" pitchFamily="34" charset="0"/>
                <a:ea typeface="+mj-ea"/>
                <a:cs typeface="Arial" panose="020B0604020202020204" pitchFamily="34" charset="0"/>
              </a:rPr>
              <a:t>/</a:t>
            </a:r>
          </a:p>
        </p:txBody>
      </p:sp>
    </p:spTree>
    <p:extLst>
      <p:ext uri="{BB962C8B-B14F-4D97-AF65-F5344CB8AC3E}">
        <p14:creationId xmlns:p14="http://schemas.microsoft.com/office/powerpoint/2010/main" val="2252171966"/>
      </p:ext>
    </p:extLst>
  </p:cSld>
  <p:clrMapOvr>
    <a:masterClrMapping/>
  </p:clrMapOvr>
</p:sld>
</file>

<file path=ppt/theme/theme1.xml><?xml version="1.0" encoding="utf-8"?>
<a:theme xmlns:a="http://schemas.openxmlformats.org/drawingml/2006/main" name="1_Pink Master">
  <a:themeElements>
    <a:clrScheme name="Custom 1">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Text">
  <a:themeElements>
    <a:clrScheme name="Benutzerdefiniert 2">
      <a:dk1>
        <a:sysClr val="windowText" lastClr="000000"/>
      </a:dk1>
      <a:lt1>
        <a:sysClr val="window" lastClr="FFFFFF"/>
      </a:lt1>
      <a:dk2>
        <a:srgbClr val="FF0096"/>
      </a:dk2>
      <a:lt2>
        <a:srgbClr val="FFFFFE"/>
      </a:lt2>
      <a:accent1>
        <a:srgbClr val="FF0096"/>
      </a:accent1>
      <a:accent2>
        <a:srgbClr val="266392"/>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Text">
  <a:themeElements>
    <a:clrScheme name="Benutzerdefiniert 2">
      <a:dk1>
        <a:sysClr val="windowText" lastClr="000000"/>
      </a:dk1>
      <a:lt1>
        <a:sysClr val="window" lastClr="FFFFFF"/>
      </a:lt1>
      <a:dk2>
        <a:srgbClr val="FF0096"/>
      </a:dk2>
      <a:lt2>
        <a:srgbClr val="FFFFFE"/>
      </a:lt2>
      <a:accent1>
        <a:srgbClr val="FF0096"/>
      </a:accent1>
      <a:accent2>
        <a:srgbClr val="266392"/>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Black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White with Stripes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5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2_Pink Master">
  <a:themeElements>
    <a:clrScheme name="Custom 1">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6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2_Text">
  <a:themeElements>
    <a:clrScheme name="Benutzerdefiniert 2">
      <a:dk1>
        <a:sysClr val="windowText" lastClr="000000"/>
      </a:dk1>
      <a:lt1>
        <a:sysClr val="window" lastClr="FFFFFF"/>
      </a:lt1>
      <a:dk2>
        <a:srgbClr val="FF0096"/>
      </a:dk2>
      <a:lt2>
        <a:srgbClr val="FFFFFE"/>
      </a:lt2>
      <a:accent1>
        <a:srgbClr val="FF0096"/>
      </a:accent1>
      <a:accent2>
        <a:srgbClr val="266392"/>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7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8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9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3_Text">
  <a:themeElements>
    <a:clrScheme name="Benutzerdefiniert 2">
      <a:dk1>
        <a:sysClr val="windowText" lastClr="000000"/>
      </a:dk1>
      <a:lt1>
        <a:sysClr val="window" lastClr="FFFFFF"/>
      </a:lt1>
      <a:dk2>
        <a:srgbClr val="FF0096"/>
      </a:dk2>
      <a:lt2>
        <a:srgbClr val="FFFFFE"/>
      </a:lt2>
      <a:accent1>
        <a:srgbClr val="FF0096"/>
      </a:accent1>
      <a:accent2>
        <a:srgbClr val="266392"/>
      </a:accent2>
      <a:accent3>
        <a:srgbClr val="9BBB59"/>
      </a:accent3>
      <a:accent4>
        <a:srgbClr val="8064A2"/>
      </a:accent4>
      <a:accent5>
        <a:srgbClr val="4BACC6"/>
      </a:accent5>
      <a:accent6>
        <a:srgbClr val="F79646"/>
      </a:accent6>
      <a:hlink>
        <a:srgbClr val="0000FF"/>
      </a:hlink>
      <a:folHlink>
        <a:srgbClr val="800080"/>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10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White with logo">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4.xml><?xml version="1.0" encoding="utf-8"?>
<a:theme xmlns:a="http://schemas.openxmlformats.org/drawingml/2006/main" name="Black with logo">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5.xml><?xml version="1.0" encoding="utf-8"?>
<a:theme xmlns:a="http://schemas.openxmlformats.org/drawingml/2006/main" name="Magenta with logo">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6.xml><?xml version="1.0" encoding="utf-8"?>
<a:theme xmlns:a="http://schemas.openxmlformats.org/drawingml/2006/main" name="Magenta no logo">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7.xml><?xml version="1.0" encoding="utf-8"?>
<a:theme xmlns:a="http://schemas.openxmlformats.org/drawingml/2006/main" name="White no logo">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8.xml><?xml version="1.0" encoding="utf-8"?>
<a:theme xmlns:a="http://schemas.openxmlformats.org/drawingml/2006/main" name="Three columns">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9.xml><?xml version="1.0" encoding="utf-8"?>
<a:theme xmlns:a="http://schemas.openxmlformats.org/drawingml/2006/main" name="8_White + Stripes">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0.xml><?xml version="1.0" encoding="utf-8"?>
<a:theme xmlns:a="http://schemas.openxmlformats.org/drawingml/2006/main" name="2_Black with logo">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1.xml><?xml version="1.0" encoding="utf-8"?>
<a:theme xmlns:a="http://schemas.openxmlformats.org/drawingml/2006/main" name="6_Custom Design">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2.xml><?xml version="1.0" encoding="utf-8"?>
<a:theme xmlns:a="http://schemas.openxmlformats.org/drawingml/2006/main" name="11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3.xml><?xml version="1.0" encoding="utf-8"?>
<a:theme xmlns:a="http://schemas.openxmlformats.org/drawingml/2006/main" name="1_Three columns">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4.xml><?xml version="1.0" encoding="utf-8"?>
<a:theme xmlns:a="http://schemas.openxmlformats.org/drawingml/2006/main" name="1_White with logo">
  <a:themeElements>
    <a:clrScheme name="Contagious Deck">
      <a:dk1>
        <a:srgbClr val="000000"/>
      </a:dk1>
      <a:lt1>
        <a:srgbClr val="FFFFFF"/>
      </a:lt1>
      <a:dk2>
        <a:srgbClr val="FF0096"/>
      </a:dk2>
      <a:lt2>
        <a:srgbClr val="329BE6"/>
      </a:lt2>
      <a:accent1>
        <a:srgbClr val="323232"/>
      </a:accent1>
      <a:accent2>
        <a:srgbClr val="F5F5F5"/>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White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Yellow Master">
  <a:themeElements>
    <a:clrScheme name="CONTAGIOUS COLOURS">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Pink Master">
  <a:themeElements>
    <a:clrScheme name="Custom 1">
      <a:dk1>
        <a:sysClr val="windowText" lastClr="000000"/>
      </a:dk1>
      <a:lt1>
        <a:sysClr val="window" lastClr="FFFFFF"/>
      </a:lt1>
      <a:dk2>
        <a:srgbClr val="FF0096"/>
      </a:dk2>
      <a:lt2>
        <a:srgbClr val="329BE6"/>
      </a:lt2>
      <a:accent1>
        <a:srgbClr val="05559B"/>
      </a:accent1>
      <a:accent2>
        <a:srgbClr val="00A300"/>
      </a:accent2>
      <a:accent3>
        <a:srgbClr val="FF621D"/>
      </a:accent3>
      <a:accent4>
        <a:srgbClr val="F2CC1A"/>
      </a:accent4>
      <a:accent5>
        <a:srgbClr val="777877"/>
      </a:accent5>
      <a:accent6>
        <a:srgbClr val="B2B3B2"/>
      </a:accent6>
      <a:hlink>
        <a:srgbClr val="808080"/>
      </a:hlink>
      <a:folHlink>
        <a:srgbClr val="14131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Theme.thmx</Template>
  <TotalTime>25473</TotalTime>
  <Words>360</Words>
  <Application>Microsoft Macintosh PowerPoint</Application>
  <PresentationFormat>Předvádění na obrazovce (16:9)</PresentationFormat>
  <Paragraphs>89</Paragraphs>
  <Slides>24</Slides>
  <Notes>16</Notes>
  <HiddenSlides>0</HiddenSlides>
  <MMClips>5</MMClips>
  <ScaleCrop>false</ScaleCrop>
  <HeadingPairs>
    <vt:vector size="6" baseType="variant">
      <vt:variant>
        <vt:lpstr>Použitá písma</vt:lpstr>
      </vt:variant>
      <vt:variant>
        <vt:i4>10</vt:i4>
      </vt:variant>
      <vt:variant>
        <vt:lpstr>Motiv</vt:lpstr>
      </vt:variant>
      <vt:variant>
        <vt:i4>34</vt:i4>
      </vt:variant>
      <vt:variant>
        <vt:lpstr>Nadpisy snímků</vt:lpstr>
      </vt:variant>
      <vt:variant>
        <vt:i4>24</vt:i4>
      </vt:variant>
    </vt:vector>
  </HeadingPairs>
  <TitlesOfParts>
    <vt:vector size="68" baseType="lpstr">
      <vt:lpstr>Akzidenz-Grotesk Pro Bold</vt:lpstr>
      <vt:lpstr>Akzidenz-Grotesk Pro Med</vt:lpstr>
      <vt:lpstr>Arial</vt:lpstr>
      <vt:lpstr>Arial Black</vt:lpstr>
      <vt:lpstr>Berthold Akzidenz Grotesk BE</vt:lpstr>
      <vt:lpstr>Berthold Akzidenz Grotesk BE Super</vt:lpstr>
      <vt:lpstr>Calibri</vt:lpstr>
      <vt:lpstr>Georgia</vt:lpstr>
      <vt:lpstr>Interstate-LightCond</vt:lpstr>
      <vt:lpstr>Unilever Shilling Medium</vt:lpstr>
      <vt:lpstr>1_Pink Master</vt:lpstr>
      <vt:lpstr>3_White Master</vt:lpstr>
      <vt:lpstr>4_White Master</vt:lpstr>
      <vt:lpstr>2_White Master</vt:lpstr>
      <vt:lpstr>1_White Master</vt:lpstr>
      <vt:lpstr>White Master</vt:lpstr>
      <vt:lpstr>Yellow Master</vt:lpstr>
      <vt:lpstr>Custom Design</vt:lpstr>
      <vt:lpstr>Pink Master</vt:lpstr>
      <vt:lpstr>1_Text</vt:lpstr>
      <vt:lpstr>Text</vt:lpstr>
      <vt:lpstr>Black Master</vt:lpstr>
      <vt:lpstr>White with Stripes Master</vt:lpstr>
      <vt:lpstr>5_White Master</vt:lpstr>
      <vt:lpstr>2_Pink Master</vt:lpstr>
      <vt:lpstr>6_White Master</vt:lpstr>
      <vt:lpstr>2_Text</vt:lpstr>
      <vt:lpstr>7_White Master</vt:lpstr>
      <vt:lpstr>8_White Master</vt:lpstr>
      <vt:lpstr>9_White Master</vt:lpstr>
      <vt:lpstr>3_Text</vt:lpstr>
      <vt:lpstr>10_White Master</vt:lpstr>
      <vt:lpstr>White with logo</vt:lpstr>
      <vt:lpstr>Black with logo</vt:lpstr>
      <vt:lpstr>Magenta with logo</vt:lpstr>
      <vt:lpstr>Magenta no logo</vt:lpstr>
      <vt:lpstr>White no logo</vt:lpstr>
      <vt:lpstr>Three columns</vt:lpstr>
      <vt:lpstr>8_White + Stripes</vt:lpstr>
      <vt:lpstr>2_Black with logo</vt:lpstr>
      <vt:lpstr>6_Custom Design</vt:lpstr>
      <vt:lpstr>11_White Master</vt:lpstr>
      <vt:lpstr>1_Three columns</vt:lpstr>
      <vt:lpstr>1_White with logo</vt:lpstr>
      <vt:lpstr>Prezentace aplikace PowerPoint</vt:lpstr>
      <vt:lpstr>Prezentace aplikace PowerPoint</vt:lpstr>
      <vt:lpstr>Kreativita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(Kreativní) brief</vt:lpstr>
      <vt:lpstr>Brief  Get: koho – cílová skupiny  To: co chceme, aby si mysleli/dělali  By: co jim řekneme/slíbíme – brand proposition  Simple is often better</vt:lpstr>
      <vt:lpstr>            </vt:lpstr>
      <vt:lpstr>Prezentace aplikace PowerPoint</vt:lpstr>
      <vt:lpstr>            </vt:lpstr>
      <vt:lpstr>            </vt:lpstr>
      <vt:lpstr>Prezentace aplikace PowerPoint</vt:lpstr>
      <vt:lpstr>Prezentace aplikace PowerPoint</vt:lpstr>
      <vt:lpstr>Prezentace aplikace PowerPoint</vt:lpstr>
      <vt:lpstr>Prezentace aplikace PowerPoint</vt:lpstr>
      <vt:lpstr>Prezentace aplikace PowerPoint</vt:lpstr>
      <vt:lpstr>            </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Sallis</dc:creator>
  <cp:lastModifiedBy>M Knepr</cp:lastModifiedBy>
  <cp:revision>596</cp:revision>
  <cp:lastPrinted>2019-10-01T19:27:10Z</cp:lastPrinted>
  <dcterms:created xsi:type="dcterms:W3CDTF">2016-11-16T09:54:15Z</dcterms:created>
  <dcterms:modified xsi:type="dcterms:W3CDTF">2025-11-03T12:16:02Z</dcterms:modified>
</cp:coreProperties>
</file>