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9FE9"/>
    <a:srgbClr val="1F2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5326C-0771-58EC-433D-6A40F50A3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Болезни цивилизации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7474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14EDE87-13F7-8C72-F9D9-D83196B1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3257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9C376D-F5A7-E6DF-E328-57B4DA759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716" y="3136335"/>
            <a:ext cx="5093110" cy="381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3F6F5D2-571C-F4BE-97AD-E65426B21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3262"/>
            <a:ext cx="60960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400876-DCD1-29F1-B748-DE4256606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716" y="0"/>
            <a:ext cx="5093110" cy="32150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321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39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6BA369-FA1F-C62E-AC85-D9F1019CC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27444" r="6529" b="39676"/>
          <a:stretch/>
        </p:blipFill>
        <p:spPr>
          <a:xfrm>
            <a:off x="-3337" y="0"/>
            <a:ext cx="6796976" cy="18909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7A805E-61A0-1D71-91F1-42844E420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5" t="17217" r="11377" b="41747"/>
          <a:stretch/>
        </p:blipFill>
        <p:spPr>
          <a:xfrm>
            <a:off x="1" y="2040360"/>
            <a:ext cx="5868140" cy="217313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9E9698-25F0-FBFC-426C-5C69B2956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0" t="17475" r="8161" b="39806"/>
          <a:stretch/>
        </p:blipFill>
        <p:spPr>
          <a:xfrm>
            <a:off x="-407" y="4213491"/>
            <a:ext cx="5868548" cy="217313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AC19AB-C7A5-CD80-9958-50F6EE1740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4" t="13204" r="6724" b="18058"/>
          <a:stretch/>
        </p:blipFill>
        <p:spPr>
          <a:xfrm>
            <a:off x="6793640" y="0"/>
            <a:ext cx="5398360" cy="31604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E58EE8A-4564-7087-9377-7BAC776EFD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30" t="17345" r="9244" b="33075"/>
          <a:stretch/>
        </p:blipFill>
        <p:spPr>
          <a:xfrm>
            <a:off x="6793639" y="3160451"/>
            <a:ext cx="5398360" cy="23495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92B96B-7737-25E9-1F3E-28704368B9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27" t="16829" r="18649" b="59223"/>
          <a:stretch/>
        </p:blipFill>
        <p:spPr>
          <a:xfrm>
            <a:off x="6793638" y="5587893"/>
            <a:ext cx="5368769" cy="127010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9315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91BEEF9-7B49-0FBC-84D9-196382F75A2C}"/>
              </a:ext>
            </a:extLst>
          </p:cNvPr>
          <p:cNvSpPr txBox="1"/>
          <p:nvPr/>
        </p:nvSpPr>
        <p:spPr>
          <a:xfrm>
            <a:off x="526026" y="990518"/>
            <a:ext cx="11356258" cy="4614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сердечно-сосудистые заболевания (ССЗ): гипертензии, инфаркты, инсульты и др.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сахарный диабет второго типа и его многочисленные осложнения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остеохондроз;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онкологические заболевания (омоложение болезней и увеличение частоты)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ожирение и его осложнения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депрессия, синдром хронической усталости и множество других психоневрологических болезней: неврозы и др.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бессонница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аллергии и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аутоимунные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заболевания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наркомании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множество других болезней: акне, геморрой, синдром сухого глаза, кариес и др.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0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ovéPole 2">
            <a:extLst>
              <a:ext uri="{FF2B5EF4-FFF2-40B4-BE49-F238E27FC236}">
                <a16:creationId xmlns:a16="http://schemas.microsoft.com/office/drawing/2014/main" id="{83949DA3-15DF-91B5-8D26-10C4CB6EAAE8}"/>
              </a:ext>
            </a:extLst>
          </p:cNvPr>
          <p:cNvSpPr txBox="1"/>
          <p:nvPr/>
        </p:nvSpPr>
        <p:spPr>
          <a:xfrm>
            <a:off x="0" y="-138195"/>
            <a:ext cx="12192000" cy="684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Общие черты болезней цивилизации</a:t>
            </a:r>
            <a:endParaRPr lang="cs-CZ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Все эти болезни имеют общую причину развития – образ жизни. От них страдают люди западного образа жизни, но эти болезни редко встречаются в традиционных обществах.</a:t>
            </a:r>
            <a:endParaRPr lang="cs-CZ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Это хронические болезни, которые имеют долгий период скрытого развития. Ни рак, ни инфаркт не возникают внезапно у здорового человека. </a:t>
            </a:r>
            <a:endParaRPr lang="cs-CZ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Изменение образа жизни максимально эффективно на ранних и средних стадиях развития. Так, изменение образа жизни может затормозить </a:t>
            </a:r>
            <a:r>
              <a:rPr lang="ru-RU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озлокачествление</a:t>
            </a: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рака («спящие метастазы») и развитие атеросклеротических бляшек. </a:t>
            </a:r>
            <a:endParaRPr lang="cs-CZ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Лекарственные препараты не излечивают, а лишь частично компенсируют эти заболевания. Излечение может быть достигнуть изменением образа жизни. К сожалению, современная медицина крайне мало внимания уделяет этим аспектам.</a:t>
            </a:r>
            <a:endParaRPr lang="cs-CZ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Болезни цивилизации неразрывно связаны с преждевременным старением. Это проявляется в омоложение болезней и сокращении «молодого» времени. Это приводит к серьезному ухудшению качества жизни.</a:t>
            </a:r>
            <a:endParaRPr lang="cs-CZ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На клеточном уровне в основе всех болезней цивилизации лежит системное воспаление (мета-воспаление). На обменному уровне - метаболический синдром. На внутриклеточном уровне отмечается </a:t>
            </a:r>
            <a:r>
              <a:rPr lang="ru-RU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гипереактивность</a:t>
            </a: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комплекса ТОR 1. Комплекс TORC1 ускоряет старение, его ингибирование и блокирование Sch9 продлевает жизнь. TOR1 и TOR2 играют центральную роль в контроле клеточного роста. Избыток калорий активизирует TOR (</a:t>
            </a:r>
            <a:r>
              <a:rPr lang="ru-RU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rapamycin</a:t>
            </a:r>
            <a:r>
              <a:rPr lang="ru-R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который ускоряет старение. Низкокалорийная диета снижает активность TOR, что ведет к увеличению продолжительности жизни.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1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C0F4BF5-E27B-6506-52C9-F87A4BBB2380}"/>
              </a:ext>
            </a:extLst>
          </p:cNvPr>
          <p:cNvSpPr txBox="1"/>
          <p:nvPr/>
        </p:nvSpPr>
        <p:spPr>
          <a:xfrm>
            <a:off x="260555" y="170393"/>
            <a:ext cx="1167089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Уменьшая эти причины, мы избегаем болезней цивилизации.</a:t>
            </a:r>
          </a:p>
          <a:p>
            <a:b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Высокий уровень стресса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(избыток хронического, недостаток острого, нехватка времени для восстановления). </a:t>
            </a:r>
          </a:p>
          <a:p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Нарушения режима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(режим день-ночь, режим питания, режим отдыха и др.)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Двойной удар по метаболизму. (Гиподинамия + высококалорийные продукты и переедание)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Дофаминовая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гиперстимуляция.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Распад социальных связей.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Ухудшение экологичности среды (от воздуха до шума и света).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Утеря идентичности и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проактивных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действий.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 Высокая стерильность пищи и жилища. 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4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46CC399-1845-9089-F265-947CA0A3EB35}"/>
              </a:ext>
            </a:extLst>
          </p:cNvPr>
          <p:cNvSpPr txBox="1"/>
          <p:nvPr/>
        </p:nvSpPr>
        <p:spPr>
          <a:xfrm>
            <a:off x="309716" y="453729"/>
            <a:ext cx="11572568" cy="6252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Депрессия – это тоже болезнь цивилизации.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исследовании, которое провели в 2000 году среди аборигенов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Калули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Папуа-Новой Гвинее, обнаружили всего один случай клинической депрессии. Как так? Потому что распорядок этого народа очень схож с образом жизни наших предков охотников-собирателей, которые сохраняли свой жизненный уклад на протяжении около 2 млн. лет до развития сельского хозяйства.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Депрессия превратилась в глобальную эпидемию. Она стала главной причиной, по которой ежегодно совершают самоубийства более миллиона людей по всему миру. Она лишает людей сна, энергии, внимательности, полового влечения, памяти – всех основных возможностей испытывать радости жизни, говорит автор книги «The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(«Лечение депрессии») Стивен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Илдари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Stephen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Ildari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Она может уничтожить в людях желание любить, работать, играть и даже жить. Если её не остановить, это может привести к необратимому повреждению мозга. Это расстройство, вызванное высокой нагрузкой, развитием промышленности, современным образом жизни, который несовместим с нашим генетическим развитием. Депрессия – это результат длительной стрессовой реакции, сказал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Илдари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Мозг «прибегает к стрессу как к ответной реакции, которая развилась у наших предков, чтобы помочь выжить при столкновении с хищниками или другими физическими опасностями». Стрессовая реакция требуются для интенсивных физических усилий на протяжении нескольких секунд, нескольких минут, или – в крайнем случае – нескольких часов. «Проблема в том, что у многих людей во всём западном мире стресс длится в течение недель, месяцев и даже лет. И когда так происходит, это невероятно токсично», – сказал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Илдари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30920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220</TotalTime>
  <Words>707</Words>
  <Application>Microsoft Office PowerPoint</Application>
  <PresentationFormat>Širokoúhlá obrazovka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Garamond</vt:lpstr>
      <vt:lpstr>Savon</vt:lpstr>
      <vt:lpstr>Болезни цивилизации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Болезни цивилизации</dc:title>
  <dc:creator>Veronika Stranz-Nikitina</dc:creator>
  <cp:lastModifiedBy>Veronika Stranz-Nikitina</cp:lastModifiedBy>
  <cp:revision>2</cp:revision>
  <dcterms:created xsi:type="dcterms:W3CDTF">2022-07-14T09:06:18Z</dcterms:created>
  <dcterms:modified xsi:type="dcterms:W3CDTF">2022-07-14T12:46:33Z</dcterms:modified>
</cp:coreProperties>
</file>