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5"/>
  </p:notesMasterIdLst>
  <p:sldIdLst>
    <p:sldId id="270" r:id="rId2"/>
    <p:sldId id="322" r:id="rId3"/>
    <p:sldId id="335" r:id="rId4"/>
    <p:sldId id="334" r:id="rId5"/>
    <p:sldId id="338" r:id="rId6"/>
    <p:sldId id="342" r:id="rId7"/>
    <p:sldId id="345" r:id="rId8"/>
    <p:sldId id="346" r:id="rId9"/>
    <p:sldId id="343" r:id="rId10"/>
    <p:sldId id="337" r:id="rId11"/>
    <p:sldId id="336" r:id="rId12"/>
    <p:sldId id="344" r:id="rId13"/>
    <p:sldId id="341" r:id="rId14"/>
    <p:sldId id="319" r:id="rId15"/>
    <p:sldId id="257" r:id="rId16"/>
    <p:sldId id="299" r:id="rId17"/>
    <p:sldId id="300" r:id="rId18"/>
    <p:sldId id="348" r:id="rId19"/>
    <p:sldId id="320" r:id="rId20"/>
    <p:sldId id="301" r:id="rId21"/>
    <p:sldId id="302" r:id="rId22"/>
    <p:sldId id="303" r:id="rId23"/>
    <p:sldId id="347" r:id="rId24"/>
    <p:sldId id="332" r:id="rId25"/>
    <p:sldId id="333" r:id="rId26"/>
    <p:sldId id="323" r:id="rId27"/>
    <p:sldId id="312" r:id="rId28"/>
    <p:sldId id="313" r:id="rId29"/>
    <p:sldId id="314" r:id="rId30"/>
    <p:sldId id="315" r:id="rId31"/>
    <p:sldId id="316" r:id="rId32"/>
    <p:sldId id="317" r:id="rId33"/>
    <p:sldId id="31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3BE343"/>
    <a:srgbClr val="FFCC66"/>
    <a:srgbClr val="00CC00"/>
    <a:srgbClr val="FF9900"/>
    <a:srgbClr val="FF6600"/>
    <a:srgbClr val="FF9933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1578F-62D7-47D3-B8BB-D709688600A6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087ED-DCDE-41EF-9999-9E6BD55705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087ED-DCDE-41EF-9999-9E6BD557052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1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9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F1D2-0034-49C8-8E31-FE810677B747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276872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JÍDLO A PITÍ</a:t>
            </a:r>
          </a:p>
          <a:p>
            <a:pPr algn="ctr"/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CKZK1 - 3. LEKCE</a:t>
            </a:r>
          </a:p>
          <a:p>
            <a:pPr algn="ctr"/>
            <a:endParaRPr lang="cs-CZ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nová slova (část 1)</a:t>
            </a:r>
          </a:p>
          <a:p>
            <a:pPr algn="ctr"/>
            <a:endParaRPr lang="cs-CZ" sz="28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Zuzana </a:t>
            </a:r>
            <a:r>
              <a:rPr lang="cs-CZ" sz="1600" b="1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Lehoučková</a:t>
            </a:r>
            <a:r>
              <a:rPr lang="cs-CZ" sz="1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(ÚJOP – Voršilská)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cukr</a:t>
            </a:r>
          </a:p>
        </p:txBody>
      </p:sp>
      <p:pic>
        <p:nvPicPr>
          <p:cNvPr id="12290" name="Picture 2" descr="cu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678248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zmrzlina</a:t>
            </a:r>
          </a:p>
        </p:txBody>
      </p:sp>
      <p:pic>
        <p:nvPicPr>
          <p:cNvPr id="10242" name="Picture 2" descr="zmrz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124" y="260648"/>
            <a:ext cx="2339752" cy="481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195736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dort</a:t>
            </a:r>
          </a:p>
        </p:txBody>
      </p:sp>
      <p:pic>
        <p:nvPicPr>
          <p:cNvPr id="43016" name="Picture 8" descr="http://www.cafevenezia.cz/data/foto/vyroba_dorty/002%20Vanilkovo-malinov%C3%BD%20d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625" y="908720"/>
            <a:ext cx="4714751" cy="314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627784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čokoláda</a:t>
            </a:r>
          </a:p>
        </p:txBody>
      </p:sp>
      <p:pic>
        <p:nvPicPr>
          <p:cNvPr id="43010" name="Picture 2" descr="http://blog.paleo-doupe.cz/wp-content/uploads/2013/03/coko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284" y="1052736"/>
            <a:ext cx="452143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195736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699792" y="3075057"/>
            <a:ext cx="36724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OVOCE</a:t>
            </a:r>
          </a:p>
        </p:txBody>
      </p:sp>
      <p:pic>
        <p:nvPicPr>
          <p:cNvPr id="20" name="Picture 2" descr="pomeran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94037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ban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673178" cy="239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jablko"/>
          <p:cNvPicPr>
            <a:picLocks noChangeAspect="1" noChangeArrowheads="1"/>
          </p:cNvPicPr>
          <p:nvPr/>
        </p:nvPicPr>
        <p:blipFill>
          <a:blip r:embed="rId4" cstate="print"/>
          <a:srcRect r="13333"/>
          <a:stretch>
            <a:fillRect/>
          </a:stretch>
        </p:blipFill>
        <p:spPr bwMode="auto">
          <a:xfrm>
            <a:off x="611560" y="3933056"/>
            <a:ext cx="2592288" cy="269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femina.cz/uploads/aaseli/citron0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7250" y="4221088"/>
            <a:ext cx="357456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2267744" y="3068960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pomeranč</a:t>
            </a:r>
          </a:p>
        </p:txBody>
      </p:sp>
      <p:pic>
        <p:nvPicPr>
          <p:cNvPr id="1026" name="Picture 2" descr="pomeran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841539" cy="301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051720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banán</a:t>
            </a:r>
          </a:p>
        </p:txBody>
      </p:sp>
      <p:pic>
        <p:nvPicPr>
          <p:cNvPr id="2050" name="Picture 2" descr="ban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29048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jablko</a:t>
            </a:r>
          </a:p>
        </p:txBody>
      </p:sp>
      <p:pic>
        <p:nvPicPr>
          <p:cNvPr id="3074" name="Picture 2" descr="jablko"/>
          <p:cNvPicPr>
            <a:picLocks noChangeAspect="1" noChangeArrowheads="1"/>
          </p:cNvPicPr>
          <p:nvPr/>
        </p:nvPicPr>
        <p:blipFill>
          <a:blip r:embed="rId2" cstate="print"/>
          <a:srcRect r="13333"/>
          <a:stretch>
            <a:fillRect/>
          </a:stretch>
        </p:blipFill>
        <p:spPr bwMode="auto">
          <a:xfrm>
            <a:off x="3059832" y="1556792"/>
            <a:ext cx="3024336" cy="314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citrón</a:t>
            </a:r>
          </a:p>
        </p:txBody>
      </p:sp>
      <p:pic>
        <p:nvPicPr>
          <p:cNvPr id="1028" name="Picture 4" descr="http://www.femina.cz/uploads/aaseli/citron0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905" y="1052736"/>
            <a:ext cx="53041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635896" y="3075057"/>
            <a:ext cx="36724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ZELENINA</a:t>
            </a:r>
          </a:p>
        </p:txBody>
      </p:sp>
      <p:pic>
        <p:nvPicPr>
          <p:cNvPr id="7" name="Picture 2" descr="oku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4294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papr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3150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rajč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052" y="476672"/>
            <a:ext cx="259324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771800" y="3068960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699792" y="3075057"/>
            <a:ext cx="36724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JÍDLO</a:t>
            </a:r>
          </a:p>
        </p:txBody>
      </p:sp>
      <p:pic>
        <p:nvPicPr>
          <p:cNvPr id="7" name="Picture 2" descr="sý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204864"/>
            <a:ext cx="146285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uk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144331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zmrz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108430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rohl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76872"/>
            <a:ext cx="182811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hle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4664"/>
            <a:ext cx="192162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pomeranč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76672"/>
            <a:ext cx="156207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baná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980728"/>
            <a:ext cx="1296144" cy="116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jablko"/>
          <p:cNvPicPr>
            <a:picLocks noChangeAspect="1" noChangeArrowheads="1"/>
          </p:cNvPicPr>
          <p:nvPr/>
        </p:nvPicPr>
        <p:blipFill>
          <a:blip r:embed="rId9" cstate="print"/>
          <a:srcRect r="13333"/>
          <a:stretch>
            <a:fillRect/>
          </a:stretch>
        </p:blipFill>
        <p:spPr bwMode="auto">
          <a:xfrm>
            <a:off x="7668344" y="4437112"/>
            <a:ext cx="1224136" cy="127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okurk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589240"/>
            <a:ext cx="2160240" cy="97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paprik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4149080"/>
            <a:ext cx="1368152" cy="174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rajč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3645024"/>
            <a:ext cx="157166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2411760" y="3068960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okurka</a:t>
            </a:r>
          </a:p>
        </p:txBody>
      </p:sp>
      <p:pic>
        <p:nvPicPr>
          <p:cNvPr id="4098" name="Picture 2" descr="oku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03" y="1556792"/>
            <a:ext cx="5506195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rajče</a:t>
            </a:r>
          </a:p>
        </p:txBody>
      </p:sp>
      <p:pic>
        <p:nvPicPr>
          <p:cNvPr id="5122" name="Picture 2" descr="rajč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297" y="1268760"/>
            <a:ext cx="369340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paprika</a:t>
            </a:r>
          </a:p>
        </p:txBody>
      </p:sp>
      <p:pic>
        <p:nvPicPr>
          <p:cNvPr id="6146" name="Picture 2" descr="pap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895" y="1052736"/>
            <a:ext cx="2858211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maso</a:t>
            </a:r>
          </a:p>
        </p:txBody>
      </p:sp>
      <p:pic>
        <p:nvPicPr>
          <p:cNvPr id="41986" name="Picture 2" descr="vepřové ma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980728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kuře</a:t>
            </a:r>
          </a:p>
        </p:txBody>
      </p:sp>
      <p:pic>
        <p:nvPicPr>
          <p:cNvPr id="53250" name="Picture 2" descr="http://i.iinfo.cz/images/603/ku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469" y="836712"/>
            <a:ext cx="5163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Picture 4" descr="http://www.cojeme.sk/sub/cz/wp-content/uploads/1309544_2453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1152128" cy="13902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ryba</a:t>
            </a:r>
          </a:p>
        </p:txBody>
      </p:sp>
      <p:pic>
        <p:nvPicPr>
          <p:cNvPr id="54274" name="Picture 2" descr="http://ec.europa.eu/fisheries/images/sal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430" y="1556792"/>
            <a:ext cx="65971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699792" y="3075057"/>
            <a:ext cx="36724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PITÍ</a:t>
            </a:r>
          </a:p>
        </p:txBody>
      </p:sp>
      <p:pic>
        <p:nvPicPr>
          <p:cNvPr id="11" name="Picture 2" descr="ča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72208" cy="283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ká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285423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mléko"/>
          <p:cNvPicPr>
            <a:picLocks noChangeAspect="1" noChangeArrowheads="1"/>
          </p:cNvPicPr>
          <p:nvPr/>
        </p:nvPicPr>
        <p:blipFill>
          <a:blip r:embed="rId4" cstate="print"/>
          <a:srcRect l="27657"/>
          <a:stretch>
            <a:fillRect/>
          </a:stretch>
        </p:blipFill>
        <p:spPr bwMode="auto">
          <a:xfrm>
            <a:off x="5148064" y="4077072"/>
            <a:ext cx="1706794" cy="235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dž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933056"/>
            <a:ext cx="1619672" cy="242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vo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4664"/>
            <a:ext cx="2520280" cy="212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pi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005064"/>
            <a:ext cx="183047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ví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08550"/>
            <a:ext cx="1800200" cy="237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2555776" y="300914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káva</a:t>
            </a:r>
          </a:p>
        </p:txBody>
      </p:sp>
      <p:pic>
        <p:nvPicPr>
          <p:cNvPr id="14338" name="Picture 2" descr="ká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617" y="1052736"/>
            <a:ext cx="4830766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čaj</a:t>
            </a:r>
          </a:p>
        </p:txBody>
      </p:sp>
      <p:pic>
        <p:nvPicPr>
          <p:cNvPr id="15362" name="Picture 2" descr="ča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736304" cy="414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mléko</a:t>
            </a:r>
          </a:p>
        </p:txBody>
      </p:sp>
      <p:pic>
        <p:nvPicPr>
          <p:cNvPr id="16386" name="Picture 2" descr="mléko"/>
          <p:cNvPicPr>
            <a:picLocks noChangeAspect="1" noChangeArrowheads="1"/>
          </p:cNvPicPr>
          <p:nvPr/>
        </p:nvPicPr>
        <p:blipFill>
          <a:blip r:embed="rId2" cstate="print"/>
          <a:srcRect l="27657"/>
          <a:stretch>
            <a:fillRect/>
          </a:stretch>
        </p:blipFill>
        <p:spPr bwMode="auto">
          <a:xfrm>
            <a:off x="3253544" y="908720"/>
            <a:ext cx="263691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chleba</a:t>
            </a:r>
          </a:p>
        </p:txBody>
      </p:sp>
      <p:pic>
        <p:nvPicPr>
          <p:cNvPr id="9218" name="Picture 2" descr="chl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764" y="908720"/>
            <a:ext cx="528447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džus</a:t>
            </a:r>
          </a:p>
        </p:txBody>
      </p:sp>
      <p:pic>
        <p:nvPicPr>
          <p:cNvPr id="17410" name="Picture 2" descr="dž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483768" cy="372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voda</a:t>
            </a:r>
          </a:p>
        </p:txBody>
      </p:sp>
      <p:pic>
        <p:nvPicPr>
          <p:cNvPr id="18434" name="Picture 2" descr="v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083" y="764704"/>
            <a:ext cx="4155834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pivo</a:t>
            </a:r>
          </a:p>
        </p:txBody>
      </p:sp>
      <p:pic>
        <p:nvPicPr>
          <p:cNvPr id="19458" name="Picture 2" descr="p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080" y="548680"/>
            <a:ext cx="3131840" cy="406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víno</a:t>
            </a:r>
          </a:p>
        </p:txBody>
      </p:sp>
      <p:pic>
        <p:nvPicPr>
          <p:cNvPr id="20482" name="Picture 2" descr="ví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059832" cy="403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rohlík</a:t>
            </a:r>
          </a:p>
        </p:txBody>
      </p:sp>
      <p:pic>
        <p:nvPicPr>
          <p:cNvPr id="7170" name="Picture 2" descr="roh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901" y="1268760"/>
            <a:ext cx="505419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sýr</a:t>
            </a:r>
          </a:p>
        </p:txBody>
      </p:sp>
      <p:pic>
        <p:nvPicPr>
          <p:cNvPr id="13314" name="Picture 2" descr="sý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056" y="1052736"/>
            <a:ext cx="3563888" cy="333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5373216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máslo</a:t>
            </a:r>
          </a:p>
        </p:txBody>
      </p:sp>
      <p:pic>
        <p:nvPicPr>
          <p:cNvPr id="43014" name="Picture 6" descr="http://i.lidovky.cz/11/081/lngal/GLU3cda85_mas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1268760"/>
            <a:ext cx="4381500" cy="292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brambory</a:t>
            </a:r>
          </a:p>
        </p:txBody>
      </p:sp>
      <p:pic>
        <p:nvPicPr>
          <p:cNvPr id="51202" name="Picture 2" descr="http://img.blesk.cz/img/1/gallery/296348_bramb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230" y="908720"/>
            <a:ext cx="509354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195736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rýže</a:t>
            </a:r>
          </a:p>
        </p:txBody>
      </p:sp>
      <p:pic>
        <p:nvPicPr>
          <p:cNvPr id="50178" name="Picture 2" descr="http://www.receptyonline.cz/data/recepty/orig/2012/09/162349dusena-ry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162" y="764704"/>
            <a:ext cx="46456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627784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knedlík</a:t>
            </a:r>
          </a:p>
        </p:txBody>
      </p:sp>
      <p:pic>
        <p:nvPicPr>
          <p:cNvPr id="43012" name="Picture 4" descr="http://www.km-produkt.cz/images/produkty/big/234-h-knedl-k-13661098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755" y="692696"/>
            <a:ext cx="631649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339752" y="4797152"/>
            <a:ext cx="1296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150</Words>
  <Application>Microsoft Office PowerPoint</Application>
  <PresentationFormat>Předvádění na obrazovce (4:3)</PresentationFormat>
  <Paragraphs>72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rodrovaj</cp:lastModifiedBy>
  <cp:revision>46</cp:revision>
  <dcterms:created xsi:type="dcterms:W3CDTF">2015-02-19T15:28:43Z</dcterms:created>
  <dcterms:modified xsi:type="dcterms:W3CDTF">2022-04-11T14:27:29Z</dcterms:modified>
</cp:coreProperties>
</file>