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6" r:id="rId3"/>
    <p:sldId id="257" r:id="rId4"/>
    <p:sldId id="263" r:id="rId5"/>
    <p:sldId id="274" r:id="rId6"/>
    <p:sldId id="259" r:id="rId7"/>
    <p:sldId id="265" r:id="rId8"/>
    <p:sldId id="404" r:id="rId9"/>
    <p:sldId id="268" r:id="rId10"/>
    <p:sldId id="267" r:id="rId11"/>
    <p:sldId id="266" r:id="rId12"/>
    <p:sldId id="400" r:id="rId13"/>
    <p:sldId id="261" r:id="rId14"/>
    <p:sldId id="338" r:id="rId15"/>
    <p:sldId id="397" r:id="rId16"/>
    <p:sldId id="304" r:id="rId17"/>
    <p:sldId id="269" r:id="rId18"/>
    <p:sldId id="262" r:id="rId19"/>
    <p:sldId id="401" r:id="rId20"/>
    <p:sldId id="402" r:id="rId21"/>
    <p:sldId id="403" r:id="rId22"/>
    <p:sldId id="271" r:id="rId23"/>
    <p:sldId id="258" r:id="rId24"/>
    <p:sldId id="264" r:id="rId25"/>
    <p:sldId id="272" r:id="rId26"/>
    <p:sldId id="270" r:id="rId27"/>
    <p:sldId id="275" r:id="rId28"/>
    <p:sldId id="273" r:id="rId29"/>
    <p:sldId id="277" r:id="rId30"/>
    <p:sldId id="40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BF565-7DB3-4F6E-90C1-EE3E1811CF4B}" v="423" dt="2024-03-14T22:54:04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4" autoAdjust="0"/>
    <p:restoredTop sz="94660"/>
  </p:normalViewPr>
  <p:slideViewPr>
    <p:cSldViewPr snapToGrid="0">
      <p:cViewPr varScale="1">
        <p:scale>
          <a:sx n="60" d="100"/>
          <a:sy n="60" d="100"/>
        </p:scale>
        <p:origin x="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skander@seznam.cz" userId="326a7f3abf8f78ab" providerId="LiveId" clId="{994FB311-32A5-443C-9BE2-D95A6DF16E13}"/>
    <pc:docChg chg="undo redo custSel addSld modSld sldOrd">
      <pc:chgData name="tanaskander@seznam.cz" userId="326a7f3abf8f78ab" providerId="LiveId" clId="{994FB311-32A5-443C-9BE2-D95A6DF16E13}" dt="2024-02-09T19:37:54.200" v="2586" actId="14100"/>
      <pc:docMkLst>
        <pc:docMk/>
      </pc:docMkLst>
      <pc:sldChg chg="modSp mod">
        <pc:chgData name="tanaskander@seznam.cz" userId="326a7f3abf8f78ab" providerId="LiveId" clId="{994FB311-32A5-443C-9BE2-D95A6DF16E13}" dt="2024-02-09T15:07:49.705" v="28" actId="20577"/>
        <pc:sldMkLst>
          <pc:docMk/>
          <pc:sldMk cId="2210030337" sldId="256"/>
        </pc:sldMkLst>
        <pc:spChg chg="mod">
          <ac:chgData name="tanaskander@seznam.cz" userId="326a7f3abf8f78ab" providerId="LiveId" clId="{994FB311-32A5-443C-9BE2-D95A6DF16E13}" dt="2024-02-09T15:07:49.705" v="28" actId="20577"/>
          <ac:spMkLst>
            <pc:docMk/>
            <pc:sldMk cId="2210030337" sldId="256"/>
            <ac:spMk id="3" creationId="{00000000-0000-0000-0000-000000000000}"/>
          </ac:spMkLst>
        </pc:spChg>
      </pc:sldChg>
      <pc:sldChg chg="modSp mod ord modAnim">
        <pc:chgData name="tanaskander@seznam.cz" userId="326a7f3abf8f78ab" providerId="LiveId" clId="{994FB311-32A5-443C-9BE2-D95A6DF16E13}" dt="2024-02-09T18:55:29.400" v="1648" actId="20577"/>
        <pc:sldMkLst>
          <pc:docMk/>
          <pc:sldMk cId="792684274" sldId="257"/>
        </pc:sldMkLst>
        <pc:spChg chg="mod">
          <ac:chgData name="tanaskander@seznam.cz" userId="326a7f3abf8f78ab" providerId="LiveId" clId="{994FB311-32A5-443C-9BE2-D95A6DF16E13}" dt="2024-02-09T15:24:27.665" v="30" actId="1076"/>
          <ac:spMkLst>
            <pc:docMk/>
            <pc:sldMk cId="792684274" sldId="257"/>
            <ac:spMk id="2" creationId="{00000000-0000-0000-0000-000000000000}"/>
          </ac:spMkLst>
        </pc:spChg>
        <pc:spChg chg="mod">
          <ac:chgData name="tanaskander@seznam.cz" userId="326a7f3abf8f78ab" providerId="LiveId" clId="{994FB311-32A5-443C-9BE2-D95A6DF16E13}" dt="2024-02-09T18:55:29.400" v="1648" actId="20577"/>
          <ac:spMkLst>
            <pc:docMk/>
            <pc:sldMk cId="792684274" sldId="257"/>
            <ac:spMk id="3" creationId="{00000000-0000-0000-0000-000000000000}"/>
          </ac:spMkLst>
        </pc:spChg>
      </pc:sldChg>
      <pc:sldChg chg="addSp delSp modSp mod ord modClrScheme delAnim modAnim chgLayout">
        <pc:chgData name="tanaskander@seznam.cz" userId="326a7f3abf8f78ab" providerId="LiveId" clId="{994FB311-32A5-443C-9BE2-D95A6DF16E13}" dt="2024-02-09T18:43:24.313" v="1580" actId="14100"/>
        <pc:sldMkLst>
          <pc:docMk/>
          <pc:sldMk cId="405359166" sldId="258"/>
        </pc:sldMkLst>
        <pc:spChg chg="mod ord">
          <ac:chgData name="tanaskander@seznam.cz" userId="326a7f3abf8f78ab" providerId="LiveId" clId="{994FB311-32A5-443C-9BE2-D95A6DF16E13}" dt="2024-02-09T18:28:49.320" v="1340" actId="14100"/>
          <ac:spMkLst>
            <pc:docMk/>
            <pc:sldMk cId="405359166" sldId="258"/>
            <ac:spMk id="2" creationId="{00000000-0000-0000-0000-000000000000}"/>
          </ac:spMkLst>
        </pc:spChg>
        <pc:spChg chg="mod ord">
          <ac:chgData name="tanaskander@seznam.cz" userId="326a7f3abf8f78ab" providerId="LiveId" clId="{994FB311-32A5-443C-9BE2-D95A6DF16E13}" dt="2024-02-09T18:43:24.313" v="1580" actId="14100"/>
          <ac:spMkLst>
            <pc:docMk/>
            <pc:sldMk cId="405359166" sldId="258"/>
            <ac:spMk id="3" creationId="{00000000-0000-0000-0000-000000000000}"/>
          </ac:spMkLst>
        </pc:spChg>
        <pc:spChg chg="add del mod ord">
          <ac:chgData name="tanaskander@seznam.cz" userId="326a7f3abf8f78ab" providerId="LiveId" clId="{994FB311-32A5-443C-9BE2-D95A6DF16E13}" dt="2024-02-09T18:25:25.230" v="1200" actId="700"/>
          <ac:spMkLst>
            <pc:docMk/>
            <pc:sldMk cId="405359166" sldId="258"/>
            <ac:spMk id="5" creationId="{976F75FF-8C0F-E9C3-261E-C8C94A816168}"/>
          </ac:spMkLst>
        </pc:spChg>
        <pc:spChg chg="add del mod">
          <ac:chgData name="tanaskander@seznam.cz" userId="326a7f3abf8f78ab" providerId="LiveId" clId="{994FB311-32A5-443C-9BE2-D95A6DF16E13}" dt="2024-02-09T18:28:10.882" v="1335" actId="21"/>
          <ac:spMkLst>
            <pc:docMk/>
            <pc:sldMk cId="405359166" sldId="258"/>
            <ac:spMk id="6" creationId="{4563923C-4F8D-03EA-A1AE-E836EF44D40A}"/>
          </ac:spMkLst>
        </pc:spChg>
        <pc:picChg chg="mod ord">
          <ac:chgData name="tanaskander@seznam.cz" userId="326a7f3abf8f78ab" providerId="LiveId" clId="{994FB311-32A5-443C-9BE2-D95A6DF16E13}" dt="2024-02-09T18:28:24.576" v="1337" actId="27614"/>
          <ac:picMkLst>
            <pc:docMk/>
            <pc:sldMk cId="405359166" sldId="258"/>
            <ac:picMk id="4" creationId="{00000000-0000-0000-0000-000000000000}"/>
          </ac:picMkLst>
        </pc:picChg>
      </pc:sldChg>
      <pc:sldChg chg="addSp delSp modSp mod ord setBg modAnim">
        <pc:chgData name="tanaskander@seznam.cz" userId="326a7f3abf8f78ab" providerId="LiveId" clId="{994FB311-32A5-443C-9BE2-D95A6DF16E13}" dt="2024-02-09T17:57:24.330" v="842" actId="20577"/>
        <pc:sldMkLst>
          <pc:docMk/>
          <pc:sldMk cId="1393815497" sldId="259"/>
        </pc:sldMkLst>
        <pc:spChg chg="mod">
          <ac:chgData name="tanaskander@seznam.cz" userId="326a7f3abf8f78ab" providerId="LiveId" clId="{994FB311-32A5-443C-9BE2-D95A6DF16E13}" dt="2024-02-09T17:54:09.161" v="786" actId="26606"/>
          <ac:spMkLst>
            <pc:docMk/>
            <pc:sldMk cId="1393815497" sldId="259"/>
            <ac:spMk id="2" creationId="{00000000-0000-0000-0000-000000000000}"/>
          </ac:spMkLst>
        </pc:spChg>
        <pc:spChg chg="mod">
          <ac:chgData name="tanaskander@seznam.cz" userId="326a7f3abf8f78ab" providerId="LiveId" clId="{994FB311-32A5-443C-9BE2-D95A6DF16E13}" dt="2024-02-09T17:57:24.330" v="842" actId="20577"/>
          <ac:spMkLst>
            <pc:docMk/>
            <pc:sldMk cId="1393815497" sldId="259"/>
            <ac:spMk id="3" creationId="{00000000-0000-0000-0000-000000000000}"/>
          </ac:spMkLst>
        </pc:spChg>
        <pc:picChg chg="add del mod">
          <ac:chgData name="tanaskander@seznam.cz" userId="326a7f3abf8f78ab" providerId="LiveId" clId="{994FB311-32A5-443C-9BE2-D95A6DF16E13}" dt="2024-02-09T17:56:31.491" v="815" actId="21"/>
          <ac:picMkLst>
            <pc:docMk/>
            <pc:sldMk cId="1393815497" sldId="259"/>
            <ac:picMk id="5" creationId="{5E5608C8-4750-6987-E44F-BFCA45755EB5}"/>
          </ac:picMkLst>
        </pc:picChg>
      </pc:sldChg>
      <pc:sldChg chg="modSp mod ord">
        <pc:chgData name="tanaskander@seznam.cz" userId="326a7f3abf8f78ab" providerId="LiveId" clId="{994FB311-32A5-443C-9BE2-D95A6DF16E13}" dt="2024-02-09T17:54:58.672" v="813" actId="20577"/>
        <pc:sldMkLst>
          <pc:docMk/>
          <pc:sldMk cId="752413602" sldId="260"/>
        </pc:sldMkLst>
        <pc:spChg chg="mod">
          <ac:chgData name="tanaskander@seznam.cz" userId="326a7f3abf8f78ab" providerId="LiveId" clId="{994FB311-32A5-443C-9BE2-D95A6DF16E13}" dt="2024-02-09T17:54:58.672" v="813" actId="20577"/>
          <ac:spMkLst>
            <pc:docMk/>
            <pc:sldMk cId="752413602" sldId="260"/>
            <ac:spMk id="3" creationId="{00000000-0000-0000-0000-000000000000}"/>
          </ac:spMkLst>
        </pc:spChg>
      </pc:sldChg>
      <pc:sldChg chg="delSp modSp mod ord">
        <pc:chgData name="tanaskander@seznam.cz" userId="326a7f3abf8f78ab" providerId="LiveId" clId="{994FB311-32A5-443C-9BE2-D95A6DF16E13}" dt="2024-02-09T16:27:20.341" v="549" actId="1076"/>
        <pc:sldMkLst>
          <pc:docMk/>
          <pc:sldMk cId="1566419327" sldId="261"/>
        </pc:sldMkLst>
        <pc:spChg chg="del">
          <ac:chgData name="tanaskander@seznam.cz" userId="326a7f3abf8f78ab" providerId="LiveId" clId="{994FB311-32A5-443C-9BE2-D95A6DF16E13}" dt="2024-02-09T16:27:14.624" v="548" actId="21"/>
          <ac:spMkLst>
            <pc:docMk/>
            <pc:sldMk cId="1566419327" sldId="261"/>
            <ac:spMk id="2" creationId="{00000000-0000-0000-0000-000000000000}"/>
          </ac:spMkLst>
        </pc:spChg>
        <pc:picChg chg="del">
          <ac:chgData name="tanaskander@seznam.cz" userId="326a7f3abf8f78ab" providerId="LiveId" clId="{994FB311-32A5-443C-9BE2-D95A6DF16E13}" dt="2024-02-09T16:26:51.404" v="545" actId="21"/>
          <ac:picMkLst>
            <pc:docMk/>
            <pc:sldMk cId="1566419327" sldId="261"/>
            <ac:picMk id="4" creationId="{00000000-0000-0000-0000-000000000000}"/>
          </ac:picMkLst>
        </pc:picChg>
        <pc:picChg chg="mod">
          <ac:chgData name="tanaskander@seznam.cz" userId="326a7f3abf8f78ab" providerId="LiveId" clId="{994FB311-32A5-443C-9BE2-D95A6DF16E13}" dt="2024-02-09T16:27:20.341" v="549" actId="1076"/>
          <ac:picMkLst>
            <pc:docMk/>
            <pc:sldMk cId="1566419327" sldId="261"/>
            <ac:picMk id="5" creationId="{00000000-0000-0000-0000-000000000000}"/>
          </ac:picMkLst>
        </pc:picChg>
      </pc:sldChg>
      <pc:sldChg chg="modSp ord">
        <pc:chgData name="tanaskander@seznam.cz" userId="326a7f3abf8f78ab" providerId="LiveId" clId="{994FB311-32A5-443C-9BE2-D95A6DF16E13}" dt="2024-02-09T18:47:51.830" v="1602" actId="20577"/>
        <pc:sldMkLst>
          <pc:docMk/>
          <pc:sldMk cId="3380226681" sldId="262"/>
        </pc:sldMkLst>
        <pc:spChg chg="mod">
          <ac:chgData name="tanaskander@seznam.cz" userId="326a7f3abf8f78ab" providerId="LiveId" clId="{994FB311-32A5-443C-9BE2-D95A6DF16E13}" dt="2024-02-09T18:47:51.830" v="1602" actId="20577"/>
          <ac:spMkLst>
            <pc:docMk/>
            <pc:sldMk cId="3380226681" sldId="262"/>
            <ac:spMk id="3" creationId="{00000000-0000-0000-0000-000000000000}"/>
          </ac:spMkLst>
        </pc:spChg>
      </pc:sldChg>
      <pc:sldChg chg="ord">
        <pc:chgData name="tanaskander@seznam.cz" userId="326a7f3abf8f78ab" providerId="LiveId" clId="{994FB311-32A5-443C-9BE2-D95A6DF16E13}" dt="2024-02-09T15:34:55.958" v="221"/>
        <pc:sldMkLst>
          <pc:docMk/>
          <pc:sldMk cId="1247833436" sldId="263"/>
        </pc:sldMkLst>
      </pc:sldChg>
      <pc:sldChg chg="addSp modSp mod ord addAnim delAnim modAnim">
        <pc:chgData name="tanaskander@seznam.cz" userId="326a7f3abf8f78ab" providerId="LiveId" clId="{994FB311-32A5-443C-9BE2-D95A6DF16E13}" dt="2024-02-09T18:50:06.246" v="1606"/>
        <pc:sldMkLst>
          <pc:docMk/>
          <pc:sldMk cId="2409244454" sldId="264"/>
        </pc:sldMkLst>
        <pc:spChg chg="mod">
          <ac:chgData name="tanaskander@seznam.cz" userId="326a7f3abf8f78ab" providerId="LiveId" clId="{994FB311-32A5-443C-9BE2-D95A6DF16E13}" dt="2024-02-09T18:42:36.785" v="1579" actId="14100"/>
          <ac:spMkLst>
            <pc:docMk/>
            <pc:sldMk cId="2409244454" sldId="264"/>
            <ac:spMk id="2" creationId="{619A281C-3D37-4263-8D7E-2915717ED170}"/>
          </ac:spMkLst>
        </pc:spChg>
        <pc:spChg chg="mod">
          <ac:chgData name="tanaskander@seznam.cz" userId="326a7f3abf8f78ab" providerId="LiveId" clId="{994FB311-32A5-443C-9BE2-D95A6DF16E13}" dt="2024-02-09T18:45:23.955" v="1597" actId="20577"/>
          <ac:spMkLst>
            <pc:docMk/>
            <pc:sldMk cId="2409244454" sldId="264"/>
            <ac:spMk id="3" creationId="{0B5AE15C-0BC4-4724-A32E-3CDCB522A35C}"/>
          </ac:spMkLst>
        </pc:spChg>
        <pc:spChg chg="add mod">
          <ac:chgData name="tanaskander@seznam.cz" userId="326a7f3abf8f78ab" providerId="LiveId" clId="{994FB311-32A5-443C-9BE2-D95A6DF16E13}" dt="2024-02-09T18:37:11.689" v="1529" actId="20577"/>
          <ac:spMkLst>
            <pc:docMk/>
            <pc:sldMk cId="2409244454" sldId="264"/>
            <ac:spMk id="4" creationId="{6C58F88C-5441-5266-DB61-D5102DA48B78}"/>
          </ac:spMkLst>
        </pc:spChg>
        <pc:spChg chg="add mod">
          <ac:chgData name="tanaskander@seznam.cz" userId="326a7f3abf8f78ab" providerId="LiveId" clId="{994FB311-32A5-443C-9BE2-D95A6DF16E13}" dt="2024-02-09T18:29:22.419" v="1342"/>
          <ac:spMkLst>
            <pc:docMk/>
            <pc:sldMk cId="2409244454" sldId="264"/>
            <ac:spMk id="6" creationId="{4563923C-4F8D-03EA-A1AE-E836EF44D40A}"/>
          </ac:spMkLst>
        </pc:spChg>
      </pc:sldChg>
      <pc:sldChg chg="modSp mod ord">
        <pc:chgData name="tanaskander@seznam.cz" userId="326a7f3abf8f78ab" providerId="LiveId" clId="{994FB311-32A5-443C-9BE2-D95A6DF16E13}" dt="2024-02-09T18:58:02.469" v="1657" actId="20577"/>
        <pc:sldMkLst>
          <pc:docMk/>
          <pc:sldMk cId="1628236840" sldId="265"/>
        </pc:sldMkLst>
        <pc:spChg chg="mod">
          <ac:chgData name="tanaskander@seznam.cz" userId="326a7f3abf8f78ab" providerId="LiveId" clId="{994FB311-32A5-443C-9BE2-D95A6DF16E13}" dt="2024-02-09T18:58:02.469" v="1657" actId="20577"/>
          <ac:spMkLst>
            <pc:docMk/>
            <pc:sldMk cId="1628236840" sldId="265"/>
            <ac:spMk id="3" creationId="{8F9DA5FD-BE38-4ECC-91D9-11529FD4198E}"/>
          </ac:spMkLst>
        </pc:spChg>
      </pc:sldChg>
      <pc:sldChg chg="modSp ord">
        <pc:chgData name="tanaskander@seznam.cz" userId="326a7f3abf8f78ab" providerId="LiveId" clId="{994FB311-32A5-443C-9BE2-D95A6DF16E13}" dt="2024-02-09T16:15:56.971" v="511" actId="255"/>
        <pc:sldMkLst>
          <pc:docMk/>
          <pc:sldMk cId="2798943957" sldId="266"/>
        </pc:sldMkLst>
        <pc:graphicFrameChg chg="mod">
          <ac:chgData name="tanaskander@seznam.cz" userId="326a7f3abf8f78ab" providerId="LiveId" clId="{994FB311-32A5-443C-9BE2-D95A6DF16E13}" dt="2024-02-09T16:15:56.971" v="511" actId="255"/>
          <ac:graphicFrameMkLst>
            <pc:docMk/>
            <pc:sldMk cId="2798943957" sldId="266"/>
            <ac:graphicFrameMk id="4" creationId="{73DBAAE8-DB7F-4E1E-AF7D-D8C5C8E2B404}"/>
          </ac:graphicFrameMkLst>
        </pc:graphicFrameChg>
      </pc:sldChg>
      <pc:sldChg chg="modSp ord">
        <pc:chgData name="tanaskander@seznam.cz" userId="326a7f3abf8f78ab" providerId="LiveId" clId="{994FB311-32A5-443C-9BE2-D95A6DF16E13}" dt="2024-02-09T15:44:43.466" v="257" actId="20577"/>
        <pc:sldMkLst>
          <pc:docMk/>
          <pc:sldMk cId="745937664" sldId="267"/>
        </pc:sldMkLst>
        <pc:graphicFrameChg chg="mod">
          <ac:chgData name="tanaskander@seznam.cz" userId="326a7f3abf8f78ab" providerId="LiveId" clId="{994FB311-32A5-443C-9BE2-D95A6DF16E13}" dt="2024-02-09T15:44:43.466" v="257" actId="20577"/>
          <ac:graphicFrameMkLst>
            <pc:docMk/>
            <pc:sldMk cId="745937664" sldId="267"/>
            <ac:graphicFrameMk id="6" creationId="{93540974-B554-4CF8-8FC2-99CFEA7260CB}"/>
          </ac:graphicFrameMkLst>
        </pc:graphicFrameChg>
      </pc:sldChg>
      <pc:sldChg chg="ord">
        <pc:chgData name="tanaskander@seznam.cz" userId="326a7f3abf8f78ab" providerId="LiveId" clId="{994FB311-32A5-443C-9BE2-D95A6DF16E13}" dt="2024-02-09T15:44:19.152" v="250"/>
        <pc:sldMkLst>
          <pc:docMk/>
          <pc:sldMk cId="3519092327" sldId="268"/>
        </pc:sldMkLst>
      </pc:sldChg>
      <pc:sldChg chg="modSp mod">
        <pc:chgData name="tanaskander@seznam.cz" userId="326a7f3abf8f78ab" providerId="LiveId" clId="{994FB311-32A5-443C-9BE2-D95A6DF16E13}" dt="2024-02-09T18:18:47.786" v="1155" actId="2710"/>
        <pc:sldMkLst>
          <pc:docMk/>
          <pc:sldMk cId="714586997" sldId="270"/>
        </pc:sldMkLst>
        <pc:spChg chg="mod">
          <ac:chgData name="tanaskander@seznam.cz" userId="326a7f3abf8f78ab" providerId="LiveId" clId="{994FB311-32A5-443C-9BE2-D95A6DF16E13}" dt="2024-02-09T16:32:59.795" v="593" actId="14100"/>
          <ac:spMkLst>
            <pc:docMk/>
            <pc:sldMk cId="714586997" sldId="270"/>
            <ac:spMk id="2" creationId="{00000000-0000-0000-0000-000000000000}"/>
          </ac:spMkLst>
        </pc:spChg>
        <pc:spChg chg="mod">
          <ac:chgData name="tanaskander@seznam.cz" userId="326a7f3abf8f78ab" providerId="LiveId" clId="{994FB311-32A5-443C-9BE2-D95A6DF16E13}" dt="2024-02-09T18:18:47.786" v="1155" actId="2710"/>
          <ac:spMkLst>
            <pc:docMk/>
            <pc:sldMk cId="714586997" sldId="270"/>
            <ac:spMk id="5" creationId="{00000000-0000-0000-0000-000000000000}"/>
          </ac:spMkLst>
        </pc:spChg>
      </pc:sldChg>
      <pc:sldChg chg="delSp modSp mod">
        <pc:chgData name="tanaskander@seznam.cz" userId="326a7f3abf8f78ab" providerId="LiveId" clId="{994FB311-32A5-443C-9BE2-D95A6DF16E13}" dt="2024-02-09T16:32:00.143" v="578" actId="1076"/>
        <pc:sldMkLst>
          <pc:docMk/>
          <pc:sldMk cId="675558179" sldId="272"/>
        </pc:sldMkLst>
        <pc:spChg chg="del">
          <ac:chgData name="tanaskander@seznam.cz" userId="326a7f3abf8f78ab" providerId="LiveId" clId="{994FB311-32A5-443C-9BE2-D95A6DF16E13}" dt="2024-02-09T16:31:56.941" v="577" actId="21"/>
          <ac:spMkLst>
            <pc:docMk/>
            <pc:sldMk cId="675558179" sldId="272"/>
            <ac:spMk id="2" creationId="{BFFC6697-F831-405F-B37E-EEE690A21710}"/>
          </ac:spMkLst>
        </pc:spChg>
        <pc:picChg chg="mod">
          <ac:chgData name="tanaskander@seznam.cz" userId="326a7f3abf8f78ab" providerId="LiveId" clId="{994FB311-32A5-443C-9BE2-D95A6DF16E13}" dt="2024-02-09T16:32:00.143" v="578" actId="1076"/>
          <ac:picMkLst>
            <pc:docMk/>
            <pc:sldMk cId="675558179" sldId="272"/>
            <ac:picMk id="4" creationId="{D27EB75D-C604-4709-B2B1-D6C521EE924F}"/>
          </ac:picMkLst>
        </pc:picChg>
      </pc:sldChg>
      <pc:sldChg chg="modSp mod">
        <pc:chgData name="tanaskander@seznam.cz" userId="326a7f3abf8f78ab" providerId="LiveId" clId="{994FB311-32A5-443C-9BE2-D95A6DF16E13}" dt="2024-02-09T16:38:48.159" v="681" actId="20577"/>
        <pc:sldMkLst>
          <pc:docMk/>
          <pc:sldMk cId="1683876883" sldId="273"/>
        </pc:sldMkLst>
        <pc:spChg chg="mod">
          <ac:chgData name="tanaskander@seznam.cz" userId="326a7f3abf8f78ab" providerId="LiveId" clId="{994FB311-32A5-443C-9BE2-D95A6DF16E13}" dt="2024-02-09T16:38:48.159" v="681" actId="20577"/>
          <ac:spMkLst>
            <pc:docMk/>
            <pc:sldMk cId="1683876883" sldId="273"/>
            <ac:spMk id="3" creationId="{F210E99A-8A32-4FCC-B48D-93AD856D47EA}"/>
          </ac:spMkLst>
        </pc:spChg>
      </pc:sldChg>
      <pc:sldChg chg="modSp mod ord">
        <pc:chgData name="tanaskander@seznam.cz" userId="326a7f3abf8f78ab" providerId="LiveId" clId="{994FB311-32A5-443C-9BE2-D95A6DF16E13}" dt="2024-02-09T19:05:47.322" v="1681" actId="20577"/>
        <pc:sldMkLst>
          <pc:docMk/>
          <pc:sldMk cId="3475039016" sldId="274"/>
        </pc:sldMkLst>
        <pc:spChg chg="mod">
          <ac:chgData name="tanaskander@seznam.cz" userId="326a7f3abf8f78ab" providerId="LiveId" clId="{994FB311-32A5-443C-9BE2-D95A6DF16E13}" dt="2024-02-09T19:05:47.322" v="1681" actId="20577"/>
          <ac:spMkLst>
            <pc:docMk/>
            <pc:sldMk cId="3475039016" sldId="274"/>
            <ac:spMk id="3" creationId="{1023BC34-57BA-4CE9-9EF8-256BCD2976D3}"/>
          </ac:spMkLst>
        </pc:spChg>
      </pc:sldChg>
      <pc:sldChg chg="modSp mod">
        <pc:chgData name="tanaskander@seznam.cz" userId="326a7f3abf8f78ab" providerId="LiveId" clId="{994FB311-32A5-443C-9BE2-D95A6DF16E13}" dt="2024-02-09T16:36:13.910" v="626" actId="20577"/>
        <pc:sldMkLst>
          <pc:docMk/>
          <pc:sldMk cId="1082064873" sldId="275"/>
        </pc:sldMkLst>
        <pc:spChg chg="mod">
          <ac:chgData name="tanaskander@seznam.cz" userId="326a7f3abf8f78ab" providerId="LiveId" clId="{994FB311-32A5-443C-9BE2-D95A6DF16E13}" dt="2024-02-09T16:36:13.910" v="626" actId="20577"/>
          <ac:spMkLst>
            <pc:docMk/>
            <pc:sldMk cId="1082064873" sldId="275"/>
            <ac:spMk id="3" creationId="{584E9957-FB98-4859-BC99-687274405BCD}"/>
          </ac:spMkLst>
        </pc:spChg>
      </pc:sldChg>
      <pc:sldChg chg="ord">
        <pc:chgData name="tanaskander@seznam.cz" userId="326a7f3abf8f78ab" providerId="LiveId" clId="{994FB311-32A5-443C-9BE2-D95A6DF16E13}" dt="2024-02-09T16:30:55.459" v="568"/>
        <pc:sldMkLst>
          <pc:docMk/>
          <pc:sldMk cId="1931454700" sldId="278"/>
        </pc:sldMkLst>
      </pc:sldChg>
      <pc:sldChg chg="ord">
        <pc:chgData name="tanaskander@seznam.cz" userId="326a7f3abf8f78ab" providerId="LiveId" clId="{994FB311-32A5-443C-9BE2-D95A6DF16E13}" dt="2024-02-09T16:31:02.113" v="570"/>
        <pc:sldMkLst>
          <pc:docMk/>
          <pc:sldMk cId="3786406051" sldId="279"/>
        </pc:sldMkLst>
      </pc:sldChg>
      <pc:sldChg chg="ord">
        <pc:chgData name="tanaskander@seznam.cz" userId="326a7f3abf8f78ab" providerId="LiveId" clId="{994FB311-32A5-443C-9BE2-D95A6DF16E13}" dt="2024-02-09T16:31:17.796" v="574"/>
        <pc:sldMkLst>
          <pc:docMk/>
          <pc:sldMk cId="2500660003" sldId="280"/>
        </pc:sldMkLst>
      </pc:sldChg>
      <pc:sldChg chg="ord">
        <pc:chgData name="tanaskander@seznam.cz" userId="326a7f3abf8f78ab" providerId="LiveId" clId="{994FB311-32A5-443C-9BE2-D95A6DF16E13}" dt="2024-02-09T16:31:10.407" v="572"/>
        <pc:sldMkLst>
          <pc:docMk/>
          <pc:sldMk cId="1169964528" sldId="281"/>
        </pc:sldMkLst>
      </pc:sldChg>
      <pc:sldChg chg="modSp mod">
        <pc:chgData name="tanaskander@seznam.cz" userId="326a7f3abf8f78ab" providerId="LiveId" clId="{994FB311-32A5-443C-9BE2-D95A6DF16E13}" dt="2024-02-09T15:41:11.263" v="237" actId="27636"/>
        <pc:sldMkLst>
          <pc:docMk/>
          <pc:sldMk cId="2964235681" sldId="304"/>
        </pc:sldMkLst>
        <pc:spChg chg="mod">
          <ac:chgData name="tanaskander@seznam.cz" userId="326a7f3abf8f78ab" providerId="LiveId" clId="{994FB311-32A5-443C-9BE2-D95A6DF16E13}" dt="2024-02-09T15:41:11.263" v="237" actId="27636"/>
          <ac:spMkLst>
            <pc:docMk/>
            <pc:sldMk cId="2964235681" sldId="304"/>
            <ac:spMk id="2" creationId="{00000000-0000-0000-0000-000000000000}"/>
          </ac:spMkLst>
        </pc:spChg>
      </pc:sldChg>
      <pc:sldChg chg="addSp delSp modSp mod chgLayout">
        <pc:chgData name="tanaskander@seznam.cz" userId="326a7f3abf8f78ab" providerId="LiveId" clId="{994FB311-32A5-443C-9BE2-D95A6DF16E13}" dt="2024-02-09T16:42:20.737" v="685" actId="1076"/>
        <pc:sldMkLst>
          <pc:docMk/>
          <pc:sldMk cId="4134411927" sldId="338"/>
        </pc:sldMkLst>
        <pc:spChg chg="add del mod ord">
          <ac:chgData name="tanaskander@seznam.cz" userId="326a7f3abf8f78ab" providerId="LiveId" clId="{994FB311-32A5-443C-9BE2-D95A6DF16E13}" dt="2024-02-09T16:42:09.012" v="683" actId="21"/>
          <ac:spMkLst>
            <pc:docMk/>
            <pc:sldMk cId="4134411927" sldId="338"/>
            <ac:spMk id="2" creationId="{EF71A860-ED5B-1017-4096-D1FEE6C6268A}"/>
          </ac:spMkLst>
        </pc:spChg>
        <pc:spChg chg="mod ord">
          <ac:chgData name="tanaskander@seznam.cz" userId="326a7f3abf8f78ab" providerId="LiveId" clId="{994FB311-32A5-443C-9BE2-D95A6DF16E13}" dt="2024-02-09T16:42:20.737" v="685" actId="1076"/>
          <ac:spMkLst>
            <pc:docMk/>
            <pc:sldMk cId="4134411927" sldId="338"/>
            <ac:spMk id="3" creationId="{00000000-0000-0000-0000-000000000000}"/>
          </ac:spMkLst>
        </pc:spChg>
      </pc:sldChg>
      <pc:sldChg chg="addSp delSp modSp mod chgLayout">
        <pc:chgData name="tanaskander@seznam.cz" userId="326a7f3abf8f78ab" providerId="LiveId" clId="{994FB311-32A5-443C-9BE2-D95A6DF16E13}" dt="2024-02-09T16:43:38.760" v="689" actId="1076"/>
        <pc:sldMkLst>
          <pc:docMk/>
          <pc:sldMk cId="3828365044" sldId="397"/>
        </pc:sldMkLst>
        <pc:spChg chg="add del mod ord">
          <ac:chgData name="tanaskander@seznam.cz" userId="326a7f3abf8f78ab" providerId="LiveId" clId="{994FB311-32A5-443C-9BE2-D95A6DF16E13}" dt="2024-02-09T16:43:12.578" v="687" actId="21"/>
          <ac:spMkLst>
            <pc:docMk/>
            <pc:sldMk cId="3828365044" sldId="397"/>
            <ac:spMk id="2" creationId="{08258AB2-F50A-C2EA-5828-691B4700C439}"/>
          </ac:spMkLst>
        </pc:spChg>
        <pc:spChg chg="mod ord">
          <ac:chgData name="tanaskander@seznam.cz" userId="326a7f3abf8f78ab" providerId="LiveId" clId="{994FB311-32A5-443C-9BE2-D95A6DF16E13}" dt="2024-02-09T16:43:38.760" v="689" actId="1076"/>
          <ac:spMkLst>
            <pc:docMk/>
            <pc:sldMk cId="3828365044" sldId="397"/>
            <ac:spMk id="3" creationId="{00000000-0000-0000-0000-000000000000}"/>
          </ac:spMkLst>
        </pc:spChg>
      </pc:sldChg>
      <pc:sldChg chg="addSp modSp mod setBg">
        <pc:chgData name="tanaskander@seznam.cz" userId="326a7f3abf8f78ab" providerId="LiveId" clId="{994FB311-32A5-443C-9BE2-D95A6DF16E13}" dt="2024-02-09T15:43:25.557" v="246" actId="1076"/>
        <pc:sldMkLst>
          <pc:docMk/>
          <pc:sldMk cId="2282203386" sldId="399"/>
        </pc:sldMkLst>
        <pc:spChg chg="mod">
          <ac:chgData name="tanaskander@seznam.cz" userId="326a7f3abf8f78ab" providerId="LiveId" clId="{994FB311-32A5-443C-9BE2-D95A6DF16E13}" dt="2024-02-09T15:43:25.557" v="246" actId="1076"/>
          <ac:spMkLst>
            <pc:docMk/>
            <pc:sldMk cId="2282203386" sldId="399"/>
            <ac:spMk id="2" creationId="{00000000-0000-0000-0000-000000000000}"/>
          </ac:spMkLst>
        </pc:spChg>
        <pc:spChg chg="mod">
          <ac:chgData name="tanaskander@seznam.cz" userId="326a7f3abf8f78ab" providerId="LiveId" clId="{994FB311-32A5-443C-9BE2-D95A6DF16E13}" dt="2024-02-09T15:43:05.191" v="245" actId="27636"/>
          <ac:spMkLst>
            <pc:docMk/>
            <pc:sldMk cId="2282203386" sldId="399"/>
            <ac:spMk id="3" creationId="{00000000-0000-0000-0000-000000000000}"/>
          </ac:spMkLst>
        </pc:spChg>
        <pc:spChg chg="add">
          <ac:chgData name="tanaskander@seznam.cz" userId="326a7f3abf8f78ab" providerId="LiveId" clId="{994FB311-32A5-443C-9BE2-D95A6DF16E13}" dt="2024-02-09T15:42:35.994" v="238" actId="26606"/>
          <ac:spMkLst>
            <pc:docMk/>
            <pc:sldMk cId="2282203386" sldId="399"/>
            <ac:spMk id="8" creationId="{C1709A45-C6F3-4CEE-AA0F-887FAC5CAE7D}"/>
          </ac:spMkLst>
        </pc:spChg>
        <pc:cxnChg chg="add">
          <ac:chgData name="tanaskander@seznam.cz" userId="326a7f3abf8f78ab" providerId="LiveId" clId="{994FB311-32A5-443C-9BE2-D95A6DF16E13}" dt="2024-02-09T15:42:35.994" v="238" actId="26606"/>
          <ac:cxnSpMkLst>
            <pc:docMk/>
            <pc:sldMk cId="2282203386" sldId="399"/>
            <ac:cxnSpMk id="10" creationId="{26E963D7-0A73-484A-B8A2-DDBFEA123C2F}"/>
          </ac:cxnSpMkLst>
        </pc:cxnChg>
      </pc:sldChg>
      <pc:sldChg chg="addSp modSp new mod">
        <pc:chgData name="tanaskander@seznam.cz" userId="326a7f3abf8f78ab" providerId="LiveId" clId="{994FB311-32A5-443C-9BE2-D95A6DF16E13}" dt="2024-02-09T16:16:51.569" v="513" actId="1076"/>
        <pc:sldMkLst>
          <pc:docMk/>
          <pc:sldMk cId="1845310752" sldId="400"/>
        </pc:sldMkLst>
        <pc:spChg chg="mod">
          <ac:chgData name="tanaskander@seznam.cz" userId="326a7f3abf8f78ab" providerId="LiveId" clId="{994FB311-32A5-443C-9BE2-D95A6DF16E13}" dt="2024-02-09T16:13:32.903" v="496" actId="1076"/>
          <ac:spMkLst>
            <pc:docMk/>
            <pc:sldMk cId="1845310752" sldId="400"/>
            <ac:spMk id="2" creationId="{34FF6349-F474-2822-EFA5-B754506FF3FB}"/>
          </ac:spMkLst>
        </pc:spChg>
        <pc:spChg chg="mod">
          <ac:chgData name="tanaskander@seznam.cz" userId="326a7f3abf8f78ab" providerId="LiveId" clId="{994FB311-32A5-443C-9BE2-D95A6DF16E13}" dt="2024-02-09T16:11:45.821" v="477" actId="20577"/>
          <ac:spMkLst>
            <pc:docMk/>
            <pc:sldMk cId="1845310752" sldId="400"/>
            <ac:spMk id="3" creationId="{695A807D-41D8-5E6B-B4A7-FD6ED5A3D8D5}"/>
          </ac:spMkLst>
        </pc:spChg>
        <pc:spChg chg="add mod">
          <ac:chgData name="tanaskander@seznam.cz" userId="326a7f3abf8f78ab" providerId="LiveId" clId="{994FB311-32A5-443C-9BE2-D95A6DF16E13}" dt="2024-02-09T16:16:51.569" v="513" actId="1076"/>
          <ac:spMkLst>
            <pc:docMk/>
            <pc:sldMk cId="1845310752" sldId="400"/>
            <ac:spMk id="4" creationId="{0CFF9A3F-E781-FA0E-AD6F-47352FA9C69B}"/>
          </ac:spMkLst>
        </pc:spChg>
      </pc:sldChg>
      <pc:sldChg chg="addSp delSp modSp new mod ord">
        <pc:chgData name="tanaskander@seznam.cz" userId="326a7f3abf8f78ab" providerId="LiveId" clId="{994FB311-32A5-443C-9BE2-D95A6DF16E13}" dt="2024-02-09T18:48:06.432" v="1604"/>
        <pc:sldMkLst>
          <pc:docMk/>
          <pc:sldMk cId="3181665195" sldId="401"/>
        </pc:sldMkLst>
        <pc:spChg chg="del">
          <ac:chgData name="tanaskander@seznam.cz" userId="326a7f3abf8f78ab" providerId="LiveId" clId="{994FB311-32A5-443C-9BE2-D95A6DF16E13}" dt="2024-02-09T16:27:50.663" v="550" actId="21"/>
          <ac:spMkLst>
            <pc:docMk/>
            <pc:sldMk cId="3181665195" sldId="401"/>
            <ac:spMk id="2" creationId="{22B505D5-AF66-07FA-98F9-6BE9439E856D}"/>
          </ac:spMkLst>
        </pc:spChg>
        <pc:spChg chg="del">
          <ac:chgData name="tanaskander@seznam.cz" userId="326a7f3abf8f78ab" providerId="LiveId" clId="{994FB311-32A5-443C-9BE2-D95A6DF16E13}" dt="2024-02-09T16:26:42.495" v="544"/>
          <ac:spMkLst>
            <pc:docMk/>
            <pc:sldMk cId="3181665195" sldId="401"/>
            <ac:spMk id="3" creationId="{E0B7E70D-EEE8-255C-083C-75934E01D1E7}"/>
          </ac:spMkLst>
        </pc:spChg>
        <pc:picChg chg="add mod">
          <ac:chgData name="tanaskander@seznam.cz" userId="326a7f3abf8f78ab" providerId="LiveId" clId="{994FB311-32A5-443C-9BE2-D95A6DF16E13}" dt="2024-02-09T16:28:06.064" v="553" actId="1076"/>
          <ac:picMkLst>
            <pc:docMk/>
            <pc:sldMk cId="3181665195" sldId="401"/>
            <ac:picMk id="4" creationId="{BAE1CDD9-16DC-56A3-BA1F-EC4C677365F2}"/>
          </ac:picMkLst>
        </pc:picChg>
      </pc:sldChg>
      <pc:sldChg chg="addSp delSp modSp new mod ord setBg">
        <pc:chgData name="tanaskander@seznam.cz" userId="326a7f3abf8f78ab" providerId="LiveId" clId="{994FB311-32A5-443C-9BE2-D95A6DF16E13}" dt="2024-02-09T18:46:08.245" v="1601"/>
        <pc:sldMkLst>
          <pc:docMk/>
          <pc:sldMk cId="3828949527" sldId="402"/>
        </pc:sldMkLst>
        <pc:spChg chg="add del mod">
          <ac:chgData name="tanaskander@seznam.cz" userId="326a7f3abf8f78ab" providerId="LiveId" clId="{994FB311-32A5-443C-9BE2-D95A6DF16E13}" dt="2024-02-09T17:51:50.645" v="780" actId="255"/>
          <ac:spMkLst>
            <pc:docMk/>
            <pc:sldMk cId="3828949527" sldId="402"/>
            <ac:spMk id="2" creationId="{978F4E5F-6515-242B-85DC-7657086B72A1}"/>
          </ac:spMkLst>
        </pc:spChg>
        <pc:spChg chg="del">
          <ac:chgData name="tanaskander@seznam.cz" userId="326a7f3abf8f78ab" providerId="LiveId" clId="{994FB311-32A5-443C-9BE2-D95A6DF16E13}" dt="2024-02-09T17:46:12.539" v="691"/>
          <ac:spMkLst>
            <pc:docMk/>
            <pc:sldMk cId="3828949527" sldId="402"/>
            <ac:spMk id="3" creationId="{531AB79A-F9BB-AEBD-0AAF-F8B96BDF507E}"/>
          </ac:spMkLst>
        </pc:spChg>
        <pc:spChg chg="add mod">
          <ac:chgData name="tanaskander@seznam.cz" userId="326a7f3abf8f78ab" providerId="LiveId" clId="{994FB311-32A5-443C-9BE2-D95A6DF16E13}" dt="2024-02-09T17:51:57.974" v="781" actId="5793"/>
          <ac:spMkLst>
            <pc:docMk/>
            <pc:sldMk cId="3828949527" sldId="402"/>
            <ac:spMk id="7" creationId="{633969B3-4038-4790-4991-4BF6EC95448E}"/>
          </ac:spMkLst>
        </pc:spChg>
        <pc:spChg chg="add del mod">
          <ac:chgData name="tanaskander@seznam.cz" userId="326a7f3abf8f78ab" providerId="LiveId" clId="{994FB311-32A5-443C-9BE2-D95A6DF16E13}" dt="2024-02-09T17:48:38.517" v="742" actId="26606"/>
          <ac:spMkLst>
            <pc:docMk/>
            <pc:sldMk cId="3828949527" sldId="402"/>
            <ac:spMk id="9" creationId="{493CC4C2-FC4C-CABE-5854-4304A8BF9A1B}"/>
          </ac:spMkLst>
        </pc:spChg>
        <pc:picChg chg="add mod">
          <ac:chgData name="tanaskander@seznam.cz" userId="326a7f3abf8f78ab" providerId="LiveId" clId="{994FB311-32A5-443C-9BE2-D95A6DF16E13}" dt="2024-02-09T17:51:11.704" v="773" actId="26606"/>
          <ac:picMkLst>
            <pc:docMk/>
            <pc:sldMk cId="3828949527" sldId="402"/>
            <ac:picMk id="5" creationId="{BC6F280D-5B26-A409-3CAE-79A83A9258D4}"/>
          </ac:picMkLst>
        </pc:picChg>
      </pc:sldChg>
      <pc:sldChg chg="addSp delSp modSp new mod ord setBg">
        <pc:chgData name="tanaskander@seznam.cz" userId="326a7f3abf8f78ab" providerId="LiveId" clId="{994FB311-32A5-443C-9BE2-D95A6DF16E13}" dt="2024-02-09T18:37:33.132" v="1534" actId="20577"/>
        <pc:sldMkLst>
          <pc:docMk/>
          <pc:sldMk cId="458483816" sldId="403"/>
        </pc:sldMkLst>
        <pc:spChg chg="mod">
          <ac:chgData name="tanaskander@seznam.cz" userId="326a7f3abf8f78ab" providerId="LiveId" clId="{994FB311-32A5-443C-9BE2-D95A6DF16E13}" dt="2024-02-09T18:03:25.046" v="954" actId="1076"/>
          <ac:spMkLst>
            <pc:docMk/>
            <pc:sldMk cId="458483816" sldId="403"/>
            <ac:spMk id="2" creationId="{ACE3A7C1-E5FB-32CF-7FA8-D276CD71F114}"/>
          </ac:spMkLst>
        </pc:spChg>
        <pc:spChg chg="mod">
          <ac:chgData name="tanaskander@seznam.cz" userId="326a7f3abf8f78ab" providerId="LiveId" clId="{994FB311-32A5-443C-9BE2-D95A6DF16E13}" dt="2024-02-09T18:11:00.914" v="1128" actId="207"/>
          <ac:spMkLst>
            <pc:docMk/>
            <pc:sldMk cId="458483816" sldId="403"/>
            <ac:spMk id="3" creationId="{D2C571D9-438B-1AC0-5639-D509E13381E2}"/>
          </ac:spMkLst>
        </pc:spChg>
        <pc:spChg chg="del">
          <ac:chgData name="tanaskander@seznam.cz" userId="326a7f3abf8f78ab" providerId="LiveId" clId="{994FB311-32A5-443C-9BE2-D95A6DF16E13}" dt="2024-02-09T17:56:40.238" v="816"/>
          <ac:spMkLst>
            <pc:docMk/>
            <pc:sldMk cId="458483816" sldId="403"/>
            <ac:spMk id="4" creationId="{8C277D92-65D0-866B-4853-FB7245FA2DE1}"/>
          </ac:spMkLst>
        </pc:spChg>
        <pc:spChg chg="add mod">
          <ac:chgData name="tanaskander@seznam.cz" userId="326a7f3abf8f78ab" providerId="LiveId" clId="{994FB311-32A5-443C-9BE2-D95A6DF16E13}" dt="2024-02-09T18:37:33.132" v="1534" actId="20577"/>
          <ac:spMkLst>
            <pc:docMk/>
            <pc:sldMk cId="458483816" sldId="403"/>
            <ac:spMk id="6" creationId="{35B6CFFD-9B22-35C8-93EA-2797A31E0AFA}"/>
          </ac:spMkLst>
        </pc:spChg>
        <pc:picChg chg="add mod">
          <ac:chgData name="tanaskander@seznam.cz" userId="326a7f3abf8f78ab" providerId="LiveId" clId="{994FB311-32A5-443C-9BE2-D95A6DF16E13}" dt="2024-02-09T17:58:13.700" v="864" actId="14100"/>
          <ac:picMkLst>
            <pc:docMk/>
            <pc:sldMk cId="458483816" sldId="403"/>
            <ac:picMk id="5" creationId="{5E5608C8-4750-6987-E44F-BFCA45755EB5}"/>
          </ac:picMkLst>
        </pc:picChg>
        <pc:picChg chg="add">
          <ac:chgData name="tanaskander@seznam.cz" userId="326a7f3abf8f78ab" providerId="LiveId" clId="{994FB311-32A5-443C-9BE2-D95A6DF16E13}" dt="2024-02-09T17:56:51.125" v="818" actId="26606"/>
          <ac:picMkLst>
            <pc:docMk/>
            <pc:sldMk cId="458483816" sldId="403"/>
            <ac:picMk id="10" creationId="{A53ED3FC-3BE8-4F1F-BEF1-74B1C721718A}"/>
          </ac:picMkLst>
        </pc:picChg>
      </pc:sldChg>
      <pc:sldChg chg="addSp delSp modSp new mod setBg modClrScheme chgLayout">
        <pc:chgData name="tanaskander@seznam.cz" userId="326a7f3abf8f78ab" providerId="LiveId" clId="{994FB311-32A5-443C-9BE2-D95A6DF16E13}" dt="2024-02-09T19:37:54.200" v="2586" actId="14100"/>
        <pc:sldMkLst>
          <pc:docMk/>
          <pc:sldMk cId="3249869586" sldId="404"/>
        </pc:sldMkLst>
        <pc:spChg chg="mod ord">
          <ac:chgData name="tanaskander@seznam.cz" userId="326a7f3abf8f78ab" providerId="LiveId" clId="{994FB311-32A5-443C-9BE2-D95A6DF16E13}" dt="2024-02-09T19:12:13.329" v="1720" actId="26606"/>
          <ac:spMkLst>
            <pc:docMk/>
            <pc:sldMk cId="3249869586" sldId="404"/>
            <ac:spMk id="2" creationId="{1C0D748F-15F4-CA7B-C689-CC0FDAF1E970}"/>
          </ac:spMkLst>
        </pc:spChg>
        <pc:spChg chg="add mod ord">
          <ac:chgData name="tanaskander@seznam.cz" userId="326a7f3abf8f78ab" providerId="LiveId" clId="{994FB311-32A5-443C-9BE2-D95A6DF16E13}" dt="2024-02-09T19:37:54.200" v="2586" actId="14100"/>
          <ac:spMkLst>
            <pc:docMk/>
            <pc:sldMk cId="3249869586" sldId="404"/>
            <ac:spMk id="3" creationId="{1FFD7D44-8C19-294D-0A72-A23DE16D79EC}"/>
          </ac:spMkLst>
        </pc:spChg>
        <pc:spChg chg="add del mod">
          <ac:chgData name="tanaskander@seznam.cz" userId="326a7f3abf8f78ab" providerId="LiveId" clId="{994FB311-32A5-443C-9BE2-D95A6DF16E13}" dt="2024-02-09T19:37:42.969" v="2584" actId="21"/>
          <ac:spMkLst>
            <pc:docMk/>
            <pc:sldMk cId="3249869586" sldId="404"/>
            <ac:spMk id="4" creationId="{933BC958-2B1B-76BB-CA98-8320F82EA73D}"/>
          </ac:spMkLst>
        </pc:spChg>
        <pc:picChg chg="add del">
          <ac:chgData name="tanaskander@seznam.cz" userId="326a7f3abf8f78ab" providerId="LiveId" clId="{994FB311-32A5-443C-9BE2-D95A6DF16E13}" dt="2024-02-09T19:12:13.329" v="1720" actId="26606"/>
          <ac:picMkLst>
            <pc:docMk/>
            <pc:sldMk cId="3249869586" sldId="404"/>
            <ac:picMk id="5" creationId="{40B5D53D-9347-377F-3325-2986A86A44FA}"/>
          </ac:picMkLst>
        </pc:picChg>
      </pc:sldChg>
    </pc:docChg>
  </pc:docChgLst>
  <pc:docChgLst>
    <pc:chgData name="tanaskander@seznam.cz" userId="326a7f3abf8f78ab" providerId="LiveId" clId="{CFAAD6C2-6ECF-47A3-B1B8-3B7A897EF2B5}"/>
    <pc:docChg chg="delSld">
      <pc:chgData name="tanaskander@seznam.cz" userId="326a7f3abf8f78ab" providerId="LiveId" clId="{CFAAD6C2-6ECF-47A3-B1B8-3B7A897EF2B5}" dt="2024-02-09T21:30:38.860" v="4" actId="2696"/>
      <pc:docMkLst>
        <pc:docMk/>
      </pc:docMkLst>
      <pc:sldChg chg="del">
        <pc:chgData name="tanaskander@seznam.cz" userId="326a7f3abf8f78ab" providerId="LiveId" clId="{CFAAD6C2-6ECF-47A3-B1B8-3B7A897EF2B5}" dt="2024-02-09T21:30:38.860" v="4" actId="2696"/>
        <pc:sldMkLst>
          <pc:docMk/>
          <pc:sldMk cId="752413602" sldId="260"/>
        </pc:sldMkLst>
      </pc:sldChg>
      <pc:sldChg chg="del">
        <pc:chgData name="tanaskander@seznam.cz" userId="326a7f3abf8f78ab" providerId="LiveId" clId="{CFAAD6C2-6ECF-47A3-B1B8-3B7A897EF2B5}" dt="2024-02-09T21:30:25.455" v="0" actId="2696"/>
        <pc:sldMkLst>
          <pc:docMk/>
          <pc:sldMk cId="1931454700" sldId="278"/>
        </pc:sldMkLst>
      </pc:sldChg>
      <pc:sldChg chg="del">
        <pc:chgData name="tanaskander@seznam.cz" userId="326a7f3abf8f78ab" providerId="LiveId" clId="{CFAAD6C2-6ECF-47A3-B1B8-3B7A897EF2B5}" dt="2024-02-09T21:30:28.111" v="1" actId="2696"/>
        <pc:sldMkLst>
          <pc:docMk/>
          <pc:sldMk cId="3786406051" sldId="279"/>
        </pc:sldMkLst>
      </pc:sldChg>
      <pc:sldChg chg="del">
        <pc:chgData name="tanaskander@seznam.cz" userId="326a7f3abf8f78ab" providerId="LiveId" clId="{CFAAD6C2-6ECF-47A3-B1B8-3B7A897EF2B5}" dt="2024-02-09T21:30:35.876" v="3" actId="2696"/>
        <pc:sldMkLst>
          <pc:docMk/>
          <pc:sldMk cId="2500660003" sldId="280"/>
        </pc:sldMkLst>
      </pc:sldChg>
      <pc:sldChg chg="del">
        <pc:chgData name="tanaskander@seznam.cz" userId="326a7f3abf8f78ab" providerId="LiveId" clId="{CFAAD6C2-6ECF-47A3-B1B8-3B7A897EF2B5}" dt="2024-02-09T21:30:31.190" v="2" actId="2696"/>
        <pc:sldMkLst>
          <pc:docMk/>
          <pc:sldMk cId="1169964528" sldId="281"/>
        </pc:sldMkLst>
      </pc:sldChg>
    </pc:docChg>
  </pc:docChgLst>
  <pc:docChgLst>
    <pc:chgData name="tanaskander@seznam.cz" userId="326a7f3abf8f78ab" providerId="LiveId" clId="{CF4BF565-7DB3-4F6E-90C1-EE3E1811CF4B}"/>
    <pc:docChg chg="undo redo custSel addSld delSld modSld sldOrd">
      <pc:chgData name="tanaskander@seznam.cz" userId="326a7f3abf8f78ab" providerId="LiveId" clId="{CF4BF565-7DB3-4F6E-90C1-EE3E1811CF4B}" dt="2024-03-14T22:54:04.801" v="961" actId="255"/>
      <pc:docMkLst>
        <pc:docMk/>
      </pc:docMkLst>
      <pc:sldChg chg="modSp mod ord">
        <pc:chgData name="tanaskander@seznam.cz" userId="326a7f3abf8f78ab" providerId="LiveId" clId="{CF4BF565-7DB3-4F6E-90C1-EE3E1811CF4B}" dt="2024-03-14T20:11:33.717" v="476"/>
        <pc:sldMkLst>
          <pc:docMk/>
          <pc:sldMk cId="792684274" sldId="257"/>
        </pc:sldMkLst>
        <pc:spChg chg="mod">
          <ac:chgData name="tanaskander@seznam.cz" userId="326a7f3abf8f78ab" providerId="LiveId" clId="{CF4BF565-7DB3-4F6E-90C1-EE3E1811CF4B}" dt="2024-03-14T18:54:32.541" v="14" actId="1076"/>
          <ac:spMkLst>
            <pc:docMk/>
            <pc:sldMk cId="792684274" sldId="257"/>
            <ac:spMk id="3" creationId="{00000000-0000-0000-0000-000000000000}"/>
          </ac:spMkLst>
        </pc:spChg>
      </pc:sldChg>
      <pc:sldChg chg="ord">
        <pc:chgData name="tanaskander@seznam.cz" userId="326a7f3abf8f78ab" providerId="LiveId" clId="{CF4BF565-7DB3-4F6E-90C1-EE3E1811CF4B}" dt="2024-03-01T14:53:30.383" v="11"/>
        <pc:sldMkLst>
          <pc:docMk/>
          <pc:sldMk cId="405359166" sldId="258"/>
        </pc:sldMkLst>
      </pc:sldChg>
      <pc:sldChg chg="addSp modSp mod ord setBg">
        <pc:chgData name="tanaskander@seznam.cz" userId="326a7f3abf8f78ab" providerId="LiveId" clId="{CF4BF565-7DB3-4F6E-90C1-EE3E1811CF4B}" dt="2024-03-14T20:11:52.448" v="478"/>
        <pc:sldMkLst>
          <pc:docMk/>
          <pc:sldMk cId="1393815497" sldId="259"/>
        </pc:sldMkLst>
        <pc:spChg chg="mod">
          <ac:chgData name="tanaskander@seznam.cz" userId="326a7f3abf8f78ab" providerId="LiveId" clId="{CF4BF565-7DB3-4F6E-90C1-EE3E1811CF4B}" dt="2024-03-14T19:02:03.165" v="24" actId="26606"/>
          <ac:spMkLst>
            <pc:docMk/>
            <pc:sldMk cId="1393815497" sldId="259"/>
            <ac:spMk id="2" creationId="{00000000-0000-0000-0000-000000000000}"/>
          </ac:spMkLst>
        </pc:spChg>
        <pc:spChg chg="mod ord">
          <ac:chgData name="tanaskander@seznam.cz" userId="326a7f3abf8f78ab" providerId="LiveId" clId="{CF4BF565-7DB3-4F6E-90C1-EE3E1811CF4B}" dt="2024-03-14T19:02:03.165" v="24" actId="26606"/>
          <ac:spMkLst>
            <pc:docMk/>
            <pc:sldMk cId="1393815497" sldId="259"/>
            <ac:spMk id="3" creationId="{00000000-0000-0000-0000-000000000000}"/>
          </ac:spMkLst>
        </pc:spChg>
        <pc:picChg chg="add mod">
          <ac:chgData name="tanaskander@seznam.cz" userId="326a7f3abf8f78ab" providerId="LiveId" clId="{CF4BF565-7DB3-4F6E-90C1-EE3E1811CF4B}" dt="2024-03-14T19:02:03.773" v="25" actId="27614"/>
          <ac:picMkLst>
            <pc:docMk/>
            <pc:sldMk cId="1393815497" sldId="259"/>
            <ac:picMk id="4" creationId="{6688B0A0-FFED-1826-39B7-A3F8E6DE303E}"/>
          </ac:picMkLst>
        </pc:picChg>
      </pc:sldChg>
      <pc:sldChg chg="addSp modSp mod ord">
        <pc:chgData name="tanaskander@seznam.cz" userId="326a7f3abf8f78ab" providerId="LiveId" clId="{CF4BF565-7DB3-4F6E-90C1-EE3E1811CF4B}" dt="2024-03-14T20:24:36.204" v="622" actId="1076"/>
        <pc:sldMkLst>
          <pc:docMk/>
          <pc:sldMk cId="1566419327" sldId="261"/>
        </pc:sldMkLst>
        <pc:spChg chg="add mod">
          <ac:chgData name="tanaskander@seznam.cz" userId="326a7f3abf8f78ab" providerId="LiveId" clId="{CF4BF565-7DB3-4F6E-90C1-EE3E1811CF4B}" dt="2024-03-14T20:24:36.204" v="622" actId="1076"/>
          <ac:spMkLst>
            <pc:docMk/>
            <pc:sldMk cId="1566419327" sldId="261"/>
            <ac:spMk id="2" creationId="{1EAB6381-C52C-7858-008C-C779488F49D6}"/>
          </ac:spMkLst>
        </pc:spChg>
        <pc:spChg chg="add">
          <ac:chgData name="tanaskander@seznam.cz" userId="326a7f3abf8f78ab" providerId="LiveId" clId="{CF4BF565-7DB3-4F6E-90C1-EE3E1811CF4B}" dt="2024-03-14T19:12:29.030" v="42"/>
          <ac:spMkLst>
            <pc:docMk/>
            <pc:sldMk cId="1566419327" sldId="261"/>
            <ac:spMk id="3" creationId="{D4E1B27C-DB02-5274-AB8F-B9CAA1132F5B}"/>
          </ac:spMkLst>
        </pc:spChg>
        <pc:picChg chg="mod">
          <ac:chgData name="tanaskander@seznam.cz" userId="326a7f3abf8f78ab" providerId="LiveId" clId="{CF4BF565-7DB3-4F6E-90C1-EE3E1811CF4B}" dt="2024-03-14T20:23:57.129" v="599" actId="1076"/>
          <ac:picMkLst>
            <pc:docMk/>
            <pc:sldMk cId="1566419327" sldId="261"/>
            <ac:picMk id="5" creationId="{00000000-0000-0000-0000-000000000000}"/>
          </ac:picMkLst>
        </pc:picChg>
      </pc:sldChg>
      <pc:sldChg chg="modSp mod ord modAnim">
        <pc:chgData name="tanaskander@seznam.cz" userId="326a7f3abf8f78ab" providerId="LiveId" clId="{CF4BF565-7DB3-4F6E-90C1-EE3E1811CF4B}" dt="2024-03-14T22:40:33.276" v="936"/>
        <pc:sldMkLst>
          <pc:docMk/>
          <pc:sldMk cId="3380226681" sldId="262"/>
        </pc:sldMkLst>
        <pc:spChg chg="mod">
          <ac:chgData name="tanaskander@seznam.cz" userId="326a7f3abf8f78ab" providerId="LiveId" clId="{CF4BF565-7DB3-4F6E-90C1-EE3E1811CF4B}" dt="2024-03-14T22:36:45.264" v="923" actId="1076"/>
          <ac:spMkLst>
            <pc:docMk/>
            <pc:sldMk cId="3380226681" sldId="262"/>
            <ac:spMk id="2" creationId="{00000000-0000-0000-0000-000000000000}"/>
          </ac:spMkLst>
        </pc:spChg>
        <pc:spChg chg="mod">
          <ac:chgData name="tanaskander@seznam.cz" userId="326a7f3abf8f78ab" providerId="LiveId" clId="{CF4BF565-7DB3-4F6E-90C1-EE3E1811CF4B}" dt="2024-03-14T22:37:35.033" v="926" actId="255"/>
          <ac:spMkLst>
            <pc:docMk/>
            <pc:sldMk cId="3380226681" sldId="262"/>
            <ac:spMk id="3" creationId="{00000000-0000-0000-0000-000000000000}"/>
          </ac:spMkLst>
        </pc:spChg>
      </pc:sldChg>
      <pc:sldChg chg="modSp ord">
        <pc:chgData name="tanaskander@seznam.cz" userId="326a7f3abf8f78ab" providerId="LiveId" clId="{CF4BF565-7DB3-4F6E-90C1-EE3E1811CF4B}" dt="2024-03-14T20:12:22.659" v="480"/>
        <pc:sldMkLst>
          <pc:docMk/>
          <pc:sldMk cId="1247833436" sldId="263"/>
        </pc:sldMkLst>
        <pc:spChg chg="mod">
          <ac:chgData name="tanaskander@seznam.cz" userId="326a7f3abf8f78ab" providerId="LiveId" clId="{CF4BF565-7DB3-4F6E-90C1-EE3E1811CF4B}" dt="2024-03-14T18:58:48.033" v="17" actId="20577"/>
          <ac:spMkLst>
            <pc:docMk/>
            <pc:sldMk cId="1247833436" sldId="263"/>
            <ac:spMk id="3" creationId="{29722007-5B90-45C3-9132-EB1BC3A9D2E4}"/>
          </ac:spMkLst>
        </pc:spChg>
      </pc:sldChg>
      <pc:sldChg chg="delSp modSp mod ord modAnim">
        <pc:chgData name="tanaskander@seznam.cz" userId="326a7f3abf8f78ab" providerId="LiveId" clId="{CF4BF565-7DB3-4F6E-90C1-EE3E1811CF4B}" dt="2024-03-14T22:52:29.313" v="958"/>
        <pc:sldMkLst>
          <pc:docMk/>
          <pc:sldMk cId="2409244454" sldId="264"/>
        </pc:sldMkLst>
        <pc:spChg chg="mod">
          <ac:chgData name="tanaskander@seznam.cz" userId="326a7f3abf8f78ab" providerId="LiveId" clId="{CF4BF565-7DB3-4F6E-90C1-EE3E1811CF4B}" dt="2024-03-14T19:07:54.636" v="34" actId="27636"/>
          <ac:spMkLst>
            <pc:docMk/>
            <pc:sldMk cId="2409244454" sldId="264"/>
            <ac:spMk id="3" creationId="{0B5AE15C-0BC4-4724-A32E-3CDCB522A35C}"/>
          </ac:spMkLst>
        </pc:spChg>
        <pc:spChg chg="del mod">
          <ac:chgData name="tanaskander@seznam.cz" userId="326a7f3abf8f78ab" providerId="LiveId" clId="{CF4BF565-7DB3-4F6E-90C1-EE3E1811CF4B}" dt="2024-03-14T19:07:56.519" v="36"/>
          <ac:spMkLst>
            <pc:docMk/>
            <pc:sldMk cId="2409244454" sldId="264"/>
            <ac:spMk id="4" creationId="{6C58F88C-5441-5266-DB61-D5102DA48B78}"/>
          </ac:spMkLst>
        </pc:spChg>
      </pc:sldChg>
      <pc:sldChg chg="modSp mod ord">
        <pc:chgData name="tanaskander@seznam.cz" userId="326a7f3abf8f78ab" providerId="LiveId" clId="{CF4BF565-7DB3-4F6E-90C1-EE3E1811CF4B}" dt="2024-03-14T21:39:52.212" v="645" actId="1076"/>
        <pc:sldMkLst>
          <pc:docMk/>
          <pc:sldMk cId="1628236840" sldId="265"/>
        </pc:sldMkLst>
        <pc:picChg chg="mod">
          <ac:chgData name="tanaskander@seznam.cz" userId="326a7f3abf8f78ab" providerId="LiveId" clId="{CF4BF565-7DB3-4F6E-90C1-EE3E1811CF4B}" dt="2024-03-14T21:39:52.212" v="645" actId="1076"/>
          <ac:picMkLst>
            <pc:docMk/>
            <pc:sldMk cId="1628236840" sldId="265"/>
            <ac:picMk id="8" creationId="{C493182D-C922-4E12-8ADC-FA2112D7C0E7}"/>
          </ac:picMkLst>
        </pc:picChg>
      </pc:sldChg>
      <pc:sldChg chg="ord">
        <pc:chgData name="tanaskander@seznam.cz" userId="326a7f3abf8f78ab" providerId="LiveId" clId="{CF4BF565-7DB3-4F6E-90C1-EE3E1811CF4B}" dt="2024-03-14T20:15:17.098" v="492"/>
        <pc:sldMkLst>
          <pc:docMk/>
          <pc:sldMk cId="2798943957" sldId="266"/>
        </pc:sldMkLst>
      </pc:sldChg>
      <pc:sldChg chg="ord">
        <pc:chgData name="tanaskander@seznam.cz" userId="326a7f3abf8f78ab" providerId="LiveId" clId="{CF4BF565-7DB3-4F6E-90C1-EE3E1811CF4B}" dt="2024-03-14T20:15:08.502" v="490"/>
        <pc:sldMkLst>
          <pc:docMk/>
          <pc:sldMk cId="745937664" sldId="267"/>
        </pc:sldMkLst>
      </pc:sldChg>
      <pc:sldChg chg="ord">
        <pc:chgData name="tanaskander@seznam.cz" userId="326a7f3abf8f78ab" providerId="LiveId" clId="{CF4BF565-7DB3-4F6E-90C1-EE3E1811CF4B}" dt="2024-03-14T20:14:49.318" v="488"/>
        <pc:sldMkLst>
          <pc:docMk/>
          <pc:sldMk cId="3519092327" sldId="268"/>
        </pc:sldMkLst>
      </pc:sldChg>
      <pc:sldChg chg="ord">
        <pc:chgData name="tanaskander@seznam.cz" userId="326a7f3abf8f78ab" providerId="LiveId" clId="{CF4BF565-7DB3-4F6E-90C1-EE3E1811CF4B}" dt="2024-03-14T20:16:15.695" v="502"/>
        <pc:sldMkLst>
          <pc:docMk/>
          <pc:sldMk cId="2876385497" sldId="269"/>
        </pc:sldMkLst>
      </pc:sldChg>
      <pc:sldChg chg="modSp ord">
        <pc:chgData name="tanaskander@seznam.cz" userId="326a7f3abf8f78ab" providerId="LiveId" clId="{CF4BF565-7DB3-4F6E-90C1-EE3E1811CF4B}" dt="2024-03-14T22:54:04.801" v="961" actId="255"/>
        <pc:sldMkLst>
          <pc:docMk/>
          <pc:sldMk cId="714586997" sldId="270"/>
        </pc:sldMkLst>
        <pc:spChg chg="mod">
          <ac:chgData name="tanaskander@seznam.cz" userId="326a7f3abf8f78ab" providerId="LiveId" clId="{CF4BF565-7DB3-4F6E-90C1-EE3E1811CF4B}" dt="2024-03-14T22:54:04.801" v="961" actId="255"/>
          <ac:spMkLst>
            <pc:docMk/>
            <pc:sldMk cId="714586997" sldId="270"/>
            <ac:spMk id="5" creationId="{00000000-0000-0000-0000-000000000000}"/>
          </ac:spMkLst>
        </pc:spChg>
      </pc:sldChg>
      <pc:sldChg chg="del ord delDesignElem">
        <pc:chgData name="tanaskander@seznam.cz" userId="326a7f3abf8f78ab" providerId="LiveId" clId="{CF4BF565-7DB3-4F6E-90C1-EE3E1811CF4B}" dt="2024-03-14T20:09:25.560" v="474" actId="20578"/>
        <pc:sldMkLst>
          <pc:docMk/>
          <pc:sldMk cId="3390860781" sldId="271"/>
        </pc:sldMkLst>
      </pc:sldChg>
      <pc:sldChg chg="ord">
        <pc:chgData name="tanaskander@seznam.cz" userId="326a7f3abf8f78ab" providerId="LiveId" clId="{CF4BF565-7DB3-4F6E-90C1-EE3E1811CF4B}" dt="2024-03-14T22:51:30.902" v="954"/>
        <pc:sldMkLst>
          <pc:docMk/>
          <pc:sldMk cId="675558179" sldId="272"/>
        </pc:sldMkLst>
      </pc:sldChg>
      <pc:sldChg chg="ord">
        <pc:chgData name="tanaskander@seznam.cz" userId="326a7f3abf8f78ab" providerId="LiveId" clId="{CF4BF565-7DB3-4F6E-90C1-EE3E1811CF4B}" dt="2024-03-14T20:12:42.528" v="482"/>
        <pc:sldMkLst>
          <pc:docMk/>
          <pc:sldMk cId="3475039016" sldId="274"/>
        </pc:sldMkLst>
      </pc:sldChg>
      <pc:sldChg chg="modSp mod">
        <pc:chgData name="tanaskander@seznam.cz" userId="326a7f3abf8f78ab" providerId="LiveId" clId="{CF4BF565-7DB3-4F6E-90C1-EE3E1811CF4B}" dt="2024-03-14T22:11:09.727" v="647" actId="27636"/>
        <pc:sldMkLst>
          <pc:docMk/>
          <pc:sldMk cId="1082064873" sldId="275"/>
        </pc:sldMkLst>
        <pc:spChg chg="mod">
          <ac:chgData name="tanaskander@seznam.cz" userId="326a7f3abf8f78ab" providerId="LiveId" clId="{CF4BF565-7DB3-4F6E-90C1-EE3E1811CF4B}" dt="2024-03-14T22:11:09.727" v="647" actId="27636"/>
          <ac:spMkLst>
            <pc:docMk/>
            <pc:sldMk cId="1082064873" sldId="275"/>
            <ac:spMk id="3" creationId="{584E9957-FB98-4859-BC99-687274405BCD}"/>
          </ac:spMkLst>
        </pc:spChg>
      </pc:sldChg>
      <pc:sldChg chg="del">
        <pc:chgData name="tanaskander@seznam.cz" userId="326a7f3abf8f78ab" providerId="LiveId" clId="{CF4BF565-7DB3-4F6E-90C1-EE3E1811CF4B}" dt="2024-03-14T20:29:31.165" v="623"/>
        <pc:sldMkLst>
          <pc:docMk/>
          <pc:sldMk cId="1764330465" sldId="295"/>
        </pc:sldMkLst>
      </pc:sldChg>
      <pc:sldChg chg="ord">
        <pc:chgData name="tanaskander@seznam.cz" userId="326a7f3abf8f78ab" providerId="LiveId" clId="{CF4BF565-7DB3-4F6E-90C1-EE3E1811CF4B}" dt="2024-03-14T20:15:54.214" v="500"/>
        <pc:sldMkLst>
          <pc:docMk/>
          <pc:sldMk cId="2964235681" sldId="304"/>
        </pc:sldMkLst>
      </pc:sldChg>
      <pc:sldChg chg="delSp modSp mod ord delAnim modAnim">
        <pc:chgData name="tanaskander@seznam.cz" userId="326a7f3abf8f78ab" providerId="LiveId" clId="{CF4BF565-7DB3-4F6E-90C1-EE3E1811CF4B}" dt="2024-03-14T20:15:39.575" v="496"/>
        <pc:sldMkLst>
          <pc:docMk/>
          <pc:sldMk cId="4134411927" sldId="338"/>
        </pc:sldMkLst>
        <pc:spChg chg="mod">
          <ac:chgData name="tanaskander@seznam.cz" userId="326a7f3abf8f78ab" providerId="LiveId" clId="{CF4BF565-7DB3-4F6E-90C1-EE3E1811CF4B}" dt="2024-03-14T19:33:44.453" v="394" actId="114"/>
          <ac:spMkLst>
            <pc:docMk/>
            <pc:sldMk cId="4134411927" sldId="338"/>
            <ac:spMk id="3" creationId="{00000000-0000-0000-0000-000000000000}"/>
          </ac:spMkLst>
        </pc:spChg>
        <pc:picChg chg="del">
          <ac:chgData name="tanaskander@seznam.cz" userId="326a7f3abf8f78ab" providerId="LiveId" clId="{CF4BF565-7DB3-4F6E-90C1-EE3E1811CF4B}" dt="2024-03-14T19:25:49.020" v="243" actId="21"/>
          <ac:picMkLst>
            <pc:docMk/>
            <pc:sldMk cId="4134411927" sldId="338"/>
            <ac:picMk id="4" creationId="{3AC7D0D6-EDE0-4D21-A3E9-8078D8AD8EED}"/>
          </ac:picMkLst>
        </pc:picChg>
      </pc:sldChg>
      <pc:sldChg chg="modSp mod ord">
        <pc:chgData name="tanaskander@seznam.cz" userId="326a7f3abf8f78ab" providerId="LiveId" clId="{CF4BF565-7DB3-4F6E-90C1-EE3E1811CF4B}" dt="2024-03-14T20:15:46.295" v="498"/>
        <pc:sldMkLst>
          <pc:docMk/>
          <pc:sldMk cId="3828365044" sldId="397"/>
        </pc:sldMkLst>
        <pc:spChg chg="mod">
          <ac:chgData name="tanaskander@seznam.cz" userId="326a7f3abf8f78ab" providerId="LiveId" clId="{CF4BF565-7DB3-4F6E-90C1-EE3E1811CF4B}" dt="2024-03-14T20:00:36.226" v="460" actId="20577"/>
          <ac:spMkLst>
            <pc:docMk/>
            <pc:sldMk cId="3828365044" sldId="397"/>
            <ac:spMk id="3" creationId="{00000000-0000-0000-0000-000000000000}"/>
          </ac:spMkLst>
        </pc:spChg>
      </pc:sldChg>
      <pc:sldChg chg="ord">
        <pc:chgData name="tanaskander@seznam.cz" userId="326a7f3abf8f78ab" providerId="LiveId" clId="{CF4BF565-7DB3-4F6E-90C1-EE3E1811CF4B}" dt="2024-03-14T19:59:48.648" v="458"/>
        <pc:sldMkLst>
          <pc:docMk/>
          <pc:sldMk cId="2282203386" sldId="399"/>
        </pc:sldMkLst>
      </pc:sldChg>
      <pc:sldChg chg="modSp mod ord">
        <pc:chgData name="tanaskander@seznam.cz" userId="326a7f3abf8f78ab" providerId="LiveId" clId="{CF4BF565-7DB3-4F6E-90C1-EE3E1811CF4B}" dt="2024-03-14T20:21:19.526" v="594" actId="255"/>
        <pc:sldMkLst>
          <pc:docMk/>
          <pc:sldMk cId="1845310752" sldId="400"/>
        </pc:sldMkLst>
        <pc:spChg chg="mod">
          <ac:chgData name="tanaskander@seznam.cz" userId="326a7f3abf8f78ab" providerId="LiveId" clId="{CF4BF565-7DB3-4F6E-90C1-EE3E1811CF4B}" dt="2024-03-14T20:21:02.510" v="593" actId="20577"/>
          <ac:spMkLst>
            <pc:docMk/>
            <pc:sldMk cId="1845310752" sldId="400"/>
            <ac:spMk id="3" creationId="{695A807D-41D8-5E6B-B4A7-FD6ED5A3D8D5}"/>
          </ac:spMkLst>
        </pc:spChg>
        <pc:spChg chg="mod">
          <ac:chgData name="tanaskander@seznam.cz" userId="326a7f3abf8f78ab" providerId="LiveId" clId="{CF4BF565-7DB3-4F6E-90C1-EE3E1811CF4B}" dt="2024-03-14T20:21:19.526" v="594" actId="255"/>
          <ac:spMkLst>
            <pc:docMk/>
            <pc:sldMk cId="1845310752" sldId="400"/>
            <ac:spMk id="4" creationId="{0CFF9A3F-E781-FA0E-AD6F-47352FA9C69B}"/>
          </ac:spMkLst>
        </pc:spChg>
      </pc:sldChg>
      <pc:sldChg chg="ord">
        <pc:chgData name="tanaskander@seznam.cz" userId="326a7f3abf8f78ab" providerId="LiveId" clId="{CF4BF565-7DB3-4F6E-90C1-EE3E1811CF4B}" dt="2024-03-14T22:40:43.090" v="938"/>
        <pc:sldMkLst>
          <pc:docMk/>
          <pc:sldMk cId="3181665195" sldId="401"/>
        </pc:sldMkLst>
      </pc:sldChg>
      <pc:sldChg chg="addSp modSp mod ord modNotesTx">
        <pc:chgData name="tanaskander@seznam.cz" userId="326a7f3abf8f78ab" providerId="LiveId" clId="{CF4BF565-7DB3-4F6E-90C1-EE3E1811CF4B}" dt="2024-03-14T22:46:50.594" v="948"/>
        <pc:sldMkLst>
          <pc:docMk/>
          <pc:sldMk cId="3828949527" sldId="402"/>
        </pc:sldMkLst>
        <pc:spChg chg="mod">
          <ac:chgData name="tanaskander@seznam.cz" userId="326a7f3abf8f78ab" providerId="LiveId" clId="{CF4BF565-7DB3-4F6E-90C1-EE3E1811CF4B}" dt="2024-03-14T19:49:44.889" v="431"/>
          <ac:spMkLst>
            <pc:docMk/>
            <pc:sldMk cId="3828949527" sldId="402"/>
            <ac:spMk id="2" creationId="{978F4E5F-6515-242B-85DC-7657086B72A1}"/>
          </ac:spMkLst>
        </pc:spChg>
        <pc:spChg chg="add mod">
          <ac:chgData name="tanaskander@seznam.cz" userId="326a7f3abf8f78ab" providerId="LiveId" clId="{CF4BF565-7DB3-4F6E-90C1-EE3E1811CF4B}" dt="2024-03-14T19:46:46.589" v="414" actId="207"/>
          <ac:spMkLst>
            <pc:docMk/>
            <pc:sldMk cId="3828949527" sldId="402"/>
            <ac:spMk id="3" creationId="{793B2CF8-9241-4C44-282C-B2AFC72DD684}"/>
          </ac:spMkLst>
        </pc:spChg>
        <pc:spChg chg="mod">
          <ac:chgData name="tanaskander@seznam.cz" userId="326a7f3abf8f78ab" providerId="LiveId" clId="{CF4BF565-7DB3-4F6E-90C1-EE3E1811CF4B}" dt="2024-03-14T19:50:26.894" v="439" actId="1076"/>
          <ac:spMkLst>
            <pc:docMk/>
            <pc:sldMk cId="3828949527" sldId="402"/>
            <ac:spMk id="7" creationId="{633969B3-4038-4790-4991-4BF6EC95448E}"/>
          </ac:spMkLst>
        </pc:spChg>
        <pc:picChg chg="add mod">
          <ac:chgData name="tanaskander@seznam.cz" userId="326a7f3abf8f78ab" providerId="LiveId" clId="{CF4BF565-7DB3-4F6E-90C1-EE3E1811CF4B}" dt="2024-03-14T19:49:14.754" v="428" actId="1076"/>
          <ac:picMkLst>
            <pc:docMk/>
            <pc:sldMk cId="3828949527" sldId="402"/>
            <ac:picMk id="4" creationId="{514C785A-FAE0-502D-D5E7-966F99412B49}"/>
          </ac:picMkLst>
        </pc:picChg>
        <pc:picChg chg="mod">
          <ac:chgData name="tanaskander@seznam.cz" userId="326a7f3abf8f78ab" providerId="LiveId" clId="{CF4BF565-7DB3-4F6E-90C1-EE3E1811CF4B}" dt="2024-03-14T19:50:01.213" v="434" actId="1076"/>
          <ac:picMkLst>
            <pc:docMk/>
            <pc:sldMk cId="3828949527" sldId="402"/>
            <ac:picMk id="5" creationId="{BC6F280D-5B26-A409-3CAE-79A83A9258D4}"/>
          </ac:picMkLst>
        </pc:picChg>
      </pc:sldChg>
      <pc:sldChg chg="ord">
        <pc:chgData name="tanaskander@seznam.cz" userId="326a7f3abf8f78ab" providerId="LiveId" clId="{CF4BF565-7DB3-4F6E-90C1-EE3E1811CF4B}" dt="2024-03-14T19:53:28.544" v="442"/>
        <pc:sldMkLst>
          <pc:docMk/>
          <pc:sldMk cId="458483816" sldId="403"/>
        </pc:sldMkLst>
      </pc:sldChg>
      <pc:sldChg chg="ord">
        <pc:chgData name="tanaskander@seznam.cz" userId="326a7f3abf8f78ab" providerId="LiveId" clId="{CF4BF565-7DB3-4F6E-90C1-EE3E1811CF4B}" dt="2024-03-14T20:14:15.969" v="486"/>
        <pc:sldMkLst>
          <pc:docMk/>
          <pc:sldMk cId="3249869586" sldId="404"/>
        </pc:sldMkLst>
      </pc:sldChg>
      <pc:sldChg chg="modSp del mod ord delDesignElem">
        <pc:chgData name="tanaskander@seznam.cz" userId="326a7f3abf8f78ab" providerId="LiveId" clId="{CF4BF565-7DB3-4F6E-90C1-EE3E1811CF4B}" dt="2024-03-14T22:28:54.756" v="684" actId="20577"/>
        <pc:sldMkLst>
          <pc:docMk/>
          <pc:sldMk cId="2781827791" sldId="405"/>
        </pc:sldMkLst>
        <pc:spChg chg="mod">
          <ac:chgData name="tanaskander@seznam.cz" userId="326a7f3abf8f78ab" providerId="LiveId" clId="{CF4BF565-7DB3-4F6E-90C1-EE3E1811CF4B}" dt="2024-03-14T19:54:51.364" v="450" actId="1076"/>
          <ac:spMkLst>
            <pc:docMk/>
            <pc:sldMk cId="2781827791" sldId="405"/>
            <ac:spMk id="2" creationId="{FF955CDB-64FC-4DD9-AEDD-6A4E1436A21E}"/>
          </ac:spMkLst>
        </pc:spChg>
        <pc:spChg chg="mod">
          <ac:chgData name="tanaskander@seznam.cz" userId="326a7f3abf8f78ab" providerId="LiveId" clId="{CF4BF565-7DB3-4F6E-90C1-EE3E1811CF4B}" dt="2024-03-14T22:28:54.756" v="684" actId="20577"/>
          <ac:spMkLst>
            <pc:docMk/>
            <pc:sldMk cId="2781827791" sldId="405"/>
            <ac:spMk id="9" creationId="{DE9F1BA5-5F17-65DB-B1F1-5A842BE6C02A}"/>
          </ac:spMkLst>
        </pc:spChg>
      </pc:sldChg>
      <pc:sldChg chg="modSp del mod">
        <pc:chgData name="tanaskander@seznam.cz" userId="326a7f3abf8f78ab" providerId="LiveId" clId="{CF4BF565-7DB3-4F6E-90C1-EE3E1811CF4B}" dt="2024-03-14T20:24:12.144" v="601" actId="2696"/>
        <pc:sldMkLst>
          <pc:docMk/>
          <pc:sldMk cId="510463203" sldId="406"/>
        </pc:sldMkLst>
        <pc:spChg chg="mod">
          <ac:chgData name="tanaskander@seznam.cz" userId="326a7f3abf8f78ab" providerId="LiveId" clId="{CF4BF565-7DB3-4F6E-90C1-EE3E1811CF4B}" dt="2024-03-14T20:23:46.023" v="597" actId="21"/>
          <ac:spMkLst>
            <pc:docMk/>
            <pc:sldMk cId="510463203" sldId="406"/>
            <ac:spMk id="2" creationId="{996110ED-B9ED-4B21-9802-B73F253BE9AB}"/>
          </ac:spMkLst>
        </pc:spChg>
      </pc:sldChg>
      <pc:sldChg chg="modSp mod">
        <pc:chgData name="tanaskander@seznam.cz" userId="326a7f3abf8f78ab" providerId="LiveId" clId="{CF4BF565-7DB3-4F6E-90C1-EE3E1811CF4B}" dt="2024-03-14T22:22:16.810" v="673" actId="20577"/>
        <pc:sldMkLst>
          <pc:docMk/>
          <pc:sldMk cId="2113004619" sldId="406"/>
        </pc:sldMkLst>
        <pc:spChg chg="mod">
          <ac:chgData name="tanaskander@seznam.cz" userId="326a7f3abf8f78ab" providerId="LiveId" clId="{CF4BF565-7DB3-4F6E-90C1-EE3E1811CF4B}" dt="2024-03-14T22:22:16.810" v="673" actId="20577"/>
          <ac:spMkLst>
            <pc:docMk/>
            <pc:sldMk cId="2113004619" sldId="406"/>
            <ac:spMk id="3" creationId="{0CDF411C-CD5C-349B-CEFF-941DD05C5069}"/>
          </ac:spMkLst>
        </pc:spChg>
      </pc:sldChg>
      <pc:sldChg chg="new del">
        <pc:chgData name="tanaskander@seznam.cz" userId="326a7f3abf8f78ab" providerId="LiveId" clId="{CF4BF565-7DB3-4F6E-90C1-EE3E1811CF4B}" dt="2024-03-14T22:12:35.081" v="649" actId="680"/>
        <pc:sldMkLst>
          <pc:docMk/>
          <pc:sldMk cId="3389204231" sldId="406"/>
        </pc:sldMkLst>
      </pc:sldChg>
      <pc:sldChg chg="modSp del mod modNotesTx">
        <pc:chgData name="tanaskander@seznam.cz" userId="326a7f3abf8f78ab" providerId="LiveId" clId="{CF4BF565-7DB3-4F6E-90C1-EE3E1811CF4B}" dt="2024-03-14T20:39:02.338" v="635" actId="2696"/>
        <pc:sldMkLst>
          <pc:docMk/>
          <pc:sldMk cId="3427985522" sldId="406"/>
        </pc:sldMkLst>
        <pc:spChg chg="mod">
          <ac:chgData name="tanaskander@seznam.cz" userId="326a7f3abf8f78ab" providerId="LiveId" clId="{CF4BF565-7DB3-4F6E-90C1-EE3E1811CF4B}" dt="2024-03-14T20:35:03.864" v="626" actId="1076"/>
          <ac:spMkLst>
            <pc:docMk/>
            <pc:sldMk cId="3427985522" sldId="406"/>
            <ac:spMk id="2" creationId="{8FE7F9FC-AB1A-47F6-BD16-2C6552168E74}"/>
          </ac:spMkLst>
        </pc:spChg>
        <pc:picChg chg="mod">
          <ac:chgData name="tanaskander@seznam.cz" userId="326a7f3abf8f78ab" providerId="LiveId" clId="{CF4BF565-7DB3-4F6E-90C1-EE3E1811CF4B}" dt="2024-03-14T20:35:07.519" v="627" actId="1076"/>
          <ac:picMkLst>
            <pc:docMk/>
            <pc:sldMk cId="3427985522" sldId="406"/>
            <ac:picMk id="3" creationId="{51444739-7006-C0F7-2414-09B453D6210B}"/>
          </ac:picMkLst>
        </pc:picChg>
      </pc:sldChg>
      <pc:sldChg chg="new del">
        <pc:chgData name="tanaskander@seznam.cz" userId="326a7f3abf8f78ab" providerId="LiveId" clId="{CF4BF565-7DB3-4F6E-90C1-EE3E1811CF4B}" dt="2024-03-14T20:22:38.053" v="596" actId="680"/>
        <pc:sldMkLst>
          <pc:docMk/>
          <pc:sldMk cId="3688486311" sldId="40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9D3F2-E17B-4FD3-8C48-C1C528DB49A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38D21C-BAE8-4BD1-8E07-AE1218DB5CBE}">
      <dgm:prSet/>
      <dgm:spPr/>
      <dgm:t>
        <a:bodyPr/>
        <a:lstStyle/>
        <a:p>
          <a:r>
            <a:rPr lang="en-US" dirty="0" err="1"/>
            <a:t>Adaptace</a:t>
          </a:r>
          <a:r>
            <a:rPr lang="en-US" dirty="0"/>
            <a:t> – </a:t>
          </a:r>
          <a:r>
            <a:rPr lang="en-US" dirty="0" err="1"/>
            <a:t>nové</a:t>
          </a:r>
          <a:r>
            <a:rPr lang="en-US" dirty="0"/>
            <a:t> soc</a:t>
          </a:r>
          <a:r>
            <a:rPr lang="cs-CZ" dirty="0" err="1"/>
            <a:t>iální</a:t>
          </a:r>
          <a:r>
            <a:rPr lang="en-US" dirty="0"/>
            <a:t> </a:t>
          </a:r>
          <a:r>
            <a:rPr lang="en-US" dirty="0" err="1"/>
            <a:t>prostředí</a:t>
          </a:r>
          <a:endParaRPr lang="en-US" dirty="0"/>
        </a:p>
      </dgm:t>
    </dgm:pt>
    <dgm:pt modelId="{A7765FEF-67AA-4AD9-B47D-5118BB590F46}" type="parTrans" cxnId="{532F13C1-F8F1-4CFF-AB35-FF185F345399}">
      <dgm:prSet/>
      <dgm:spPr/>
      <dgm:t>
        <a:bodyPr/>
        <a:lstStyle/>
        <a:p>
          <a:endParaRPr lang="en-US"/>
        </a:p>
      </dgm:t>
    </dgm:pt>
    <dgm:pt modelId="{0A8378C0-9506-485D-98CF-6050373F05FF}" type="sibTrans" cxnId="{532F13C1-F8F1-4CFF-AB35-FF185F345399}">
      <dgm:prSet/>
      <dgm:spPr/>
      <dgm:t>
        <a:bodyPr/>
        <a:lstStyle/>
        <a:p>
          <a:endParaRPr lang="en-US"/>
        </a:p>
      </dgm:t>
    </dgm:pt>
    <dgm:pt modelId="{6283D2CA-373E-4A19-BB2E-5C7893FCCB84}">
      <dgm:prSet/>
      <dgm:spPr/>
      <dgm:t>
        <a:bodyPr/>
        <a:lstStyle/>
        <a:p>
          <a:r>
            <a:rPr lang="en-US"/>
            <a:t>Zodpovědnost, samostatnost</a:t>
          </a:r>
        </a:p>
      </dgm:t>
    </dgm:pt>
    <dgm:pt modelId="{4D38F962-A663-484C-9D87-5054D6F286F9}" type="parTrans" cxnId="{DEFDBDFE-0461-4D61-B8BE-E9C33718FFC5}">
      <dgm:prSet/>
      <dgm:spPr/>
      <dgm:t>
        <a:bodyPr/>
        <a:lstStyle/>
        <a:p>
          <a:endParaRPr lang="en-US"/>
        </a:p>
      </dgm:t>
    </dgm:pt>
    <dgm:pt modelId="{A208F5B3-6C9F-430F-9272-54426FCFA7D2}" type="sibTrans" cxnId="{DEFDBDFE-0461-4D61-B8BE-E9C33718FFC5}">
      <dgm:prSet/>
      <dgm:spPr/>
      <dgm:t>
        <a:bodyPr/>
        <a:lstStyle/>
        <a:p>
          <a:endParaRPr lang="en-US"/>
        </a:p>
      </dgm:t>
    </dgm:pt>
    <dgm:pt modelId="{AF02FF6B-E0B4-4919-8947-52C95E79BCD4}">
      <dgm:prSet/>
      <dgm:spPr/>
      <dgm:t>
        <a:bodyPr/>
        <a:lstStyle/>
        <a:p>
          <a:r>
            <a:rPr lang="en-US" dirty="0" err="1"/>
            <a:t>Období</a:t>
          </a:r>
          <a:r>
            <a:rPr lang="en-US" dirty="0"/>
            <a:t> </a:t>
          </a:r>
          <a:r>
            <a:rPr lang="en-US" dirty="0" err="1"/>
            <a:t>klidu</a:t>
          </a:r>
          <a:r>
            <a:rPr lang="en-US" dirty="0"/>
            <a:t> x </a:t>
          </a:r>
          <a:r>
            <a:rPr lang="en-US" dirty="0" err="1"/>
            <a:t>extrémní</a:t>
          </a:r>
          <a:r>
            <a:rPr lang="en-US" dirty="0"/>
            <a:t> </a:t>
          </a:r>
          <a:r>
            <a:rPr lang="en-US" dirty="0" err="1"/>
            <a:t>zátěž</a:t>
          </a:r>
          <a:endParaRPr lang="en-US" dirty="0"/>
        </a:p>
      </dgm:t>
    </dgm:pt>
    <dgm:pt modelId="{0243A3EE-B542-4B0F-B443-4A4FAF8B2B05}" type="parTrans" cxnId="{C6F546CD-CC06-4D51-8ABB-C77A258DA380}">
      <dgm:prSet/>
      <dgm:spPr/>
      <dgm:t>
        <a:bodyPr/>
        <a:lstStyle/>
        <a:p>
          <a:endParaRPr lang="en-US"/>
        </a:p>
      </dgm:t>
    </dgm:pt>
    <dgm:pt modelId="{0DF6DF92-5534-4581-ADFA-2230D180131B}" type="sibTrans" cxnId="{C6F546CD-CC06-4D51-8ABB-C77A258DA380}">
      <dgm:prSet/>
      <dgm:spPr/>
      <dgm:t>
        <a:bodyPr/>
        <a:lstStyle/>
        <a:p>
          <a:endParaRPr lang="en-US"/>
        </a:p>
      </dgm:t>
    </dgm:pt>
    <dgm:pt modelId="{DC35D689-DF85-4211-B040-ABAB7C14AE9B}">
      <dgm:prSet/>
      <dgm:spPr/>
      <dgm:t>
        <a:bodyPr/>
        <a:lstStyle/>
        <a:p>
          <a:r>
            <a:rPr lang="en-US"/>
            <a:t>Zkoušení a hodnocení</a:t>
          </a:r>
        </a:p>
      </dgm:t>
    </dgm:pt>
    <dgm:pt modelId="{D7F41BE0-C33E-4C7C-BF0C-356474ADD12D}" type="parTrans" cxnId="{F759C13F-72BB-4540-BADF-FBD96BFF214F}">
      <dgm:prSet/>
      <dgm:spPr/>
      <dgm:t>
        <a:bodyPr/>
        <a:lstStyle/>
        <a:p>
          <a:endParaRPr lang="en-US"/>
        </a:p>
      </dgm:t>
    </dgm:pt>
    <dgm:pt modelId="{1F536EF4-58C8-4227-AF38-F02279CC3444}" type="sibTrans" cxnId="{F759C13F-72BB-4540-BADF-FBD96BFF214F}">
      <dgm:prSet/>
      <dgm:spPr/>
      <dgm:t>
        <a:bodyPr/>
        <a:lstStyle/>
        <a:p>
          <a:endParaRPr lang="en-US"/>
        </a:p>
      </dgm:t>
    </dgm:pt>
    <dgm:pt modelId="{394C62ED-4BA3-4F88-B62A-1A25DD89CF56}">
      <dgm:prSet/>
      <dgm:spPr/>
      <dgm:t>
        <a:bodyPr/>
        <a:lstStyle/>
        <a:p>
          <a:r>
            <a:rPr lang="en-US"/>
            <a:t>Problémy s učením</a:t>
          </a:r>
        </a:p>
      </dgm:t>
    </dgm:pt>
    <dgm:pt modelId="{A4510E68-8AC2-427D-8369-DA81B62DB1E6}" type="parTrans" cxnId="{1E6806BB-67D9-484E-952B-6B001F930203}">
      <dgm:prSet/>
      <dgm:spPr/>
      <dgm:t>
        <a:bodyPr/>
        <a:lstStyle/>
        <a:p>
          <a:endParaRPr lang="en-US"/>
        </a:p>
      </dgm:t>
    </dgm:pt>
    <dgm:pt modelId="{FFD0B712-9986-461C-9584-6FBD204138E5}" type="sibTrans" cxnId="{1E6806BB-67D9-484E-952B-6B001F930203}">
      <dgm:prSet/>
      <dgm:spPr/>
      <dgm:t>
        <a:bodyPr/>
        <a:lstStyle/>
        <a:p>
          <a:endParaRPr lang="en-US"/>
        </a:p>
      </dgm:t>
    </dgm:pt>
    <dgm:pt modelId="{DD1ED39D-E316-450A-8CBF-D724E6E9C40D}">
      <dgm:prSet/>
      <dgm:spPr/>
      <dgm:t>
        <a:bodyPr/>
        <a:lstStyle/>
        <a:p>
          <a:r>
            <a:rPr lang="en-US"/>
            <a:t>Zajištění životních podmínek</a:t>
          </a:r>
        </a:p>
      </dgm:t>
    </dgm:pt>
    <dgm:pt modelId="{3355F9E8-61FE-4EEF-9D8A-808DAD5DF8A7}" type="parTrans" cxnId="{232818EF-CFC7-4E4E-8CAE-BBDB72DD5D93}">
      <dgm:prSet/>
      <dgm:spPr/>
      <dgm:t>
        <a:bodyPr/>
        <a:lstStyle/>
        <a:p>
          <a:endParaRPr lang="en-US"/>
        </a:p>
      </dgm:t>
    </dgm:pt>
    <dgm:pt modelId="{0A2D2423-EA15-4013-AE62-6BD6E4FA5D32}" type="sibTrans" cxnId="{232818EF-CFC7-4E4E-8CAE-BBDB72DD5D93}">
      <dgm:prSet/>
      <dgm:spPr/>
      <dgm:t>
        <a:bodyPr/>
        <a:lstStyle/>
        <a:p>
          <a:endParaRPr lang="en-US"/>
        </a:p>
      </dgm:t>
    </dgm:pt>
    <dgm:pt modelId="{3AFD883E-B297-4995-B12D-6F5F1403B4FD}">
      <dgm:prSet/>
      <dgm:spPr/>
      <dgm:t>
        <a:bodyPr/>
        <a:lstStyle/>
        <a:p>
          <a:r>
            <a:rPr lang="en-US"/>
            <a:t>Ekonomická ne-závislost</a:t>
          </a:r>
        </a:p>
      </dgm:t>
    </dgm:pt>
    <dgm:pt modelId="{9A226440-A3CA-4F97-A974-8DE5DEAEDB5C}" type="parTrans" cxnId="{0802FFE2-E524-4F18-8357-8436C8DEF1A8}">
      <dgm:prSet/>
      <dgm:spPr/>
      <dgm:t>
        <a:bodyPr/>
        <a:lstStyle/>
        <a:p>
          <a:endParaRPr lang="en-US"/>
        </a:p>
      </dgm:t>
    </dgm:pt>
    <dgm:pt modelId="{EB39D6F7-A9DE-4F5D-93F9-FF0582A186B0}" type="sibTrans" cxnId="{0802FFE2-E524-4F18-8357-8436C8DEF1A8}">
      <dgm:prSet/>
      <dgm:spPr/>
      <dgm:t>
        <a:bodyPr/>
        <a:lstStyle/>
        <a:p>
          <a:endParaRPr lang="en-US"/>
        </a:p>
      </dgm:t>
    </dgm:pt>
    <dgm:pt modelId="{910324D9-7CBC-4924-94DB-59CE0AD8545B}">
      <dgm:prSet/>
      <dgm:spPr/>
      <dgm:t>
        <a:bodyPr/>
        <a:lstStyle/>
        <a:p>
          <a:r>
            <a:rPr lang="en-US"/>
            <a:t>Vztahové problémy – navazování i opouštění</a:t>
          </a:r>
        </a:p>
      </dgm:t>
    </dgm:pt>
    <dgm:pt modelId="{07A9BD64-C5E2-4CCA-B6B8-98C463041638}" type="parTrans" cxnId="{7C6E26CF-A63D-4D76-9CFB-7BC9CDDB59D3}">
      <dgm:prSet/>
      <dgm:spPr/>
      <dgm:t>
        <a:bodyPr/>
        <a:lstStyle/>
        <a:p>
          <a:endParaRPr lang="en-US"/>
        </a:p>
      </dgm:t>
    </dgm:pt>
    <dgm:pt modelId="{80F0EA66-F517-4254-AD88-A7149F605E8C}" type="sibTrans" cxnId="{7C6E26CF-A63D-4D76-9CFB-7BC9CDDB59D3}">
      <dgm:prSet/>
      <dgm:spPr/>
      <dgm:t>
        <a:bodyPr/>
        <a:lstStyle/>
        <a:p>
          <a:endParaRPr lang="en-US"/>
        </a:p>
      </dgm:t>
    </dgm:pt>
    <dgm:pt modelId="{74AB7359-2F64-408D-9D1D-54D9D4480A42}">
      <dgm:prSet/>
      <dgm:spPr/>
      <dgm:t>
        <a:bodyPr/>
        <a:lstStyle/>
        <a:p>
          <a:r>
            <a:rPr lang="en-US" dirty="0" err="1"/>
            <a:t>Oddělení</a:t>
          </a:r>
          <a:r>
            <a:rPr lang="en-US" dirty="0"/>
            <a:t> od </a:t>
          </a:r>
          <a:r>
            <a:rPr lang="en-US" dirty="0" err="1"/>
            <a:t>rodiny</a:t>
          </a:r>
          <a:endParaRPr lang="en-US" dirty="0"/>
        </a:p>
      </dgm:t>
    </dgm:pt>
    <dgm:pt modelId="{6FE712CC-1C96-4300-A134-CAC8F3D6EEC6}" type="parTrans" cxnId="{5116AB91-1E1A-4ACC-96E0-2D9E6091E304}">
      <dgm:prSet/>
      <dgm:spPr/>
      <dgm:t>
        <a:bodyPr/>
        <a:lstStyle/>
        <a:p>
          <a:endParaRPr lang="en-US"/>
        </a:p>
      </dgm:t>
    </dgm:pt>
    <dgm:pt modelId="{4B2087CC-ECF0-49FA-B72D-88B836E6EFF1}" type="sibTrans" cxnId="{5116AB91-1E1A-4ACC-96E0-2D9E6091E304}">
      <dgm:prSet/>
      <dgm:spPr/>
      <dgm:t>
        <a:bodyPr/>
        <a:lstStyle/>
        <a:p>
          <a:endParaRPr lang="en-US"/>
        </a:p>
      </dgm:t>
    </dgm:pt>
    <dgm:pt modelId="{E13E909D-B4EF-43E5-A376-752731DB08B4}" type="pres">
      <dgm:prSet presAssocID="{2229D3F2-E17B-4FD3-8C48-C1C528DB49A4}" presName="vert0" presStyleCnt="0">
        <dgm:presLayoutVars>
          <dgm:dir/>
          <dgm:animOne val="branch"/>
          <dgm:animLvl val="lvl"/>
        </dgm:presLayoutVars>
      </dgm:prSet>
      <dgm:spPr/>
    </dgm:pt>
    <dgm:pt modelId="{18F650A9-5AF4-4445-97EF-6DCEF82CA00E}" type="pres">
      <dgm:prSet presAssocID="{1038D21C-BAE8-4BD1-8E07-AE1218DB5CBE}" presName="thickLine" presStyleLbl="alignNode1" presStyleIdx="0" presStyleCnt="9"/>
      <dgm:spPr/>
    </dgm:pt>
    <dgm:pt modelId="{12AB8EA8-FCB7-4FCE-807A-575E12656641}" type="pres">
      <dgm:prSet presAssocID="{1038D21C-BAE8-4BD1-8E07-AE1218DB5CBE}" presName="horz1" presStyleCnt="0"/>
      <dgm:spPr/>
    </dgm:pt>
    <dgm:pt modelId="{332E2089-E47A-47D1-8601-FF39A27FB517}" type="pres">
      <dgm:prSet presAssocID="{1038D21C-BAE8-4BD1-8E07-AE1218DB5CBE}" presName="tx1" presStyleLbl="revTx" presStyleIdx="0" presStyleCnt="9"/>
      <dgm:spPr/>
    </dgm:pt>
    <dgm:pt modelId="{85CF5E2E-FE94-4CE0-AB2E-4F402DA2F21B}" type="pres">
      <dgm:prSet presAssocID="{1038D21C-BAE8-4BD1-8E07-AE1218DB5CBE}" presName="vert1" presStyleCnt="0"/>
      <dgm:spPr/>
    </dgm:pt>
    <dgm:pt modelId="{D840CA10-4A6C-4AA5-8318-B63BF866C63E}" type="pres">
      <dgm:prSet presAssocID="{6283D2CA-373E-4A19-BB2E-5C7893FCCB84}" presName="thickLine" presStyleLbl="alignNode1" presStyleIdx="1" presStyleCnt="9"/>
      <dgm:spPr/>
    </dgm:pt>
    <dgm:pt modelId="{7612B587-E5A8-406B-B8AF-91F187798C3E}" type="pres">
      <dgm:prSet presAssocID="{6283D2CA-373E-4A19-BB2E-5C7893FCCB84}" presName="horz1" presStyleCnt="0"/>
      <dgm:spPr/>
    </dgm:pt>
    <dgm:pt modelId="{70808C6B-90B1-48B1-983A-FB24358B77E2}" type="pres">
      <dgm:prSet presAssocID="{6283D2CA-373E-4A19-BB2E-5C7893FCCB84}" presName="tx1" presStyleLbl="revTx" presStyleIdx="1" presStyleCnt="9"/>
      <dgm:spPr/>
    </dgm:pt>
    <dgm:pt modelId="{9BF4189F-1BB9-4336-8808-DD5E1ADC7A6E}" type="pres">
      <dgm:prSet presAssocID="{6283D2CA-373E-4A19-BB2E-5C7893FCCB84}" presName="vert1" presStyleCnt="0"/>
      <dgm:spPr/>
    </dgm:pt>
    <dgm:pt modelId="{E17F5682-27B3-468D-AA41-CBA0BD94FE0E}" type="pres">
      <dgm:prSet presAssocID="{AF02FF6B-E0B4-4919-8947-52C95E79BCD4}" presName="thickLine" presStyleLbl="alignNode1" presStyleIdx="2" presStyleCnt="9"/>
      <dgm:spPr/>
    </dgm:pt>
    <dgm:pt modelId="{9ED56AFC-A7DD-4BE3-91A0-F184C8C1B1F4}" type="pres">
      <dgm:prSet presAssocID="{AF02FF6B-E0B4-4919-8947-52C95E79BCD4}" presName="horz1" presStyleCnt="0"/>
      <dgm:spPr/>
    </dgm:pt>
    <dgm:pt modelId="{36228786-E1BB-42DD-A8B4-D69E44139268}" type="pres">
      <dgm:prSet presAssocID="{AF02FF6B-E0B4-4919-8947-52C95E79BCD4}" presName="tx1" presStyleLbl="revTx" presStyleIdx="2" presStyleCnt="9"/>
      <dgm:spPr/>
    </dgm:pt>
    <dgm:pt modelId="{DF51FC11-63E6-4D06-8731-EFC42C8DFDF5}" type="pres">
      <dgm:prSet presAssocID="{AF02FF6B-E0B4-4919-8947-52C95E79BCD4}" presName="vert1" presStyleCnt="0"/>
      <dgm:spPr/>
    </dgm:pt>
    <dgm:pt modelId="{F3AD93EE-0DB6-44E1-88CE-420174132F52}" type="pres">
      <dgm:prSet presAssocID="{DC35D689-DF85-4211-B040-ABAB7C14AE9B}" presName="thickLine" presStyleLbl="alignNode1" presStyleIdx="3" presStyleCnt="9"/>
      <dgm:spPr/>
    </dgm:pt>
    <dgm:pt modelId="{1C54798A-56F7-4CCA-8A30-8A9E6E69BB05}" type="pres">
      <dgm:prSet presAssocID="{DC35D689-DF85-4211-B040-ABAB7C14AE9B}" presName="horz1" presStyleCnt="0"/>
      <dgm:spPr/>
    </dgm:pt>
    <dgm:pt modelId="{EEF5FFB7-034B-49BB-BC51-18F446981474}" type="pres">
      <dgm:prSet presAssocID="{DC35D689-DF85-4211-B040-ABAB7C14AE9B}" presName="tx1" presStyleLbl="revTx" presStyleIdx="3" presStyleCnt="9"/>
      <dgm:spPr/>
    </dgm:pt>
    <dgm:pt modelId="{CF68B785-5D1F-4158-BB59-B4FAB8611E34}" type="pres">
      <dgm:prSet presAssocID="{DC35D689-DF85-4211-B040-ABAB7C14AE9B}" presName="vert1" presStyleCnt="0"/>
      <dgm:spPr/>
    </dgm:pt>
    <dgm:pt modelId="{9D05D70C-3B83-48EA-8A7F-1414005EFE6F}" type="pres">
      <dgm:prSet presAssocID="{394C62ED-4BA3-4F88-B62A-1A25DD89CF56}" presName="thickLine" presStyleLbl="alignNode1" presStyleIdx="4" presStyleCnt="9"/>
      <dgm:spPr/>
    </dgm:pt>
    <dgm:pt modelId="{67DE3C88-9BA6-4081-8E64-F94E05A5FC84}" type="pres">
      <dgm:prSet presAssocID="{394C62ED-4BA3-4F88-B62A-1A25DD89CF56}" presName="horz1" presStyleCnt="0"/>
      <dgm:spPr/>
    </dgm:pt>
    <dgm:pt modelId="{B978FAFD-95B1-4341-9278-7BD38FB8C349}" type="pres">
      <dgm:prSet presAssocID="{394C62ED-4BA3-4F88-B62A-1A25DD89CF56}" presName="tx1" presStyleLbl="revTx" presStyleIdx="4" presStyleCnt="9"/>
      <dgm:spPr/>
    </dgm:pt>
    <dgm:pt modelId="{A1BCFC59-6E01-4DBF-B7D4-51F912FB7FE0}" type="pres">
      <dgm:prSet presAssocID="{394C62ED-4BA3-4F88-B62A-1A25DD89CF56}" presName="vert1" presStyleCnt="0"/>
      <dgm:spPr/>
    </dgm:pt>
    <dgm:pt modelId="{0823030E-4750-421E-A2A9-1C2D1A55A042}" type="pres">
      <dgm:prSet presAssocID="{DD1ED39D-E316-450A-8CBF-D724E6E9C40D}" presName="thickLine" presStyleLbl="alignNode1" presStyleIdx="5" presStyleCnt="9"/>
      <dgm:spPr/>
    </dgm:pt>
    <dgm:pt modelId="{F30F470C-8F8B-41AF-BCA5-B149A44A2FDD}" type="pres">
      <dgm:prSet presAssocID="{DD1ED39D-E316-450A-8CBF-D724E6E9C40D}" presName="horz1" presStyleCnt="0"/>
      <dgm:spPr/>
    </dgm:pt>
    <dgm:pt modelId="{B0C14010-6812-4227-9248-1824E8094979}" type="pres">
      <dgm:prSet presAssocID="{DD1ED39D-E316-450A-8CBF-D724E6E9C40D}" presName="tx1" presStyleLbl="revTx" presStyleIdx="5" presStyleCnt="9"/>
      <dgm:spPr/>
    </dgm:pt>
    <dgm:pt modelId="{1CE8E2AD-3DAB-4D90-8D39-1D911CDB260E}" type="pres">
      <dgm:prSet presAssocID="{DD1ED39D-E316-450A-8CBF-D724E6E9C40D}" presName="vert1" presStyleCnt="0"/>
      <dgm:spPr/>
    </dgm:pt>
    <dgm:pt modelId="{D0703EC5-E6E9-471D-B031-04E76CAF3C89}" type="pres">
      <dgm:prSet presAssocID="{3AFD883E-B297-4995-B12D-6F5F1403B4FD}" presName="thickLine" presStyleLbl="alignNode1" presStyleIdx="6" presStyleCnt="9"/>
      <dgm:spPr/>
    </dgm:pt>
    <dgm:pt modelId="{0DA2793D-BB5F-4362-A323-AB221F11DE3E}" type="pres">
      <dgm:prSet presAssocID="{3AFD883E-B297-4995-B12D-6F5F1403B4FD}" presName="horz1" presStyleCnt="0"/>
      <dgm:spPr/>
    </dgm:pt>
    <dgm:pt modelId="{D1BEB415-F217-48EC-B5F1-F07F068D54E3}" type="pres">
      <dgm:prSet presAssocID="{3AFD883E-B297-4995-B12D-6F5F1403B4FD}" presName="tx1" presStyleLbl="revTx" presStyleIdx="6" presStyleCnt="9"/>
      <dgm:spPr/>
    </dgm:pt>
    <dgm:pt modelId="{04E35F70-08CE-464C-A538-63C761673A14}" type="pres">
      <dgm:prSet presAssocID="{3AFD883E-B297-4995-B12D-6F5F1403B4FD}" presName="vert1" presStyleCnt="0"/>
      <dgm:spPr/>
    </dgm:pt>
    <dgm:pt modelId="{7546765D-3205-4C34-A127-8A101433CC76}" type="pres">
      <dgm:prSet presAssocID="{910324D9-7CBC-4924-94DB-59CE0AD8545B}" presName="thickLine" presStyleLbl="alignNode1" presStyleIdx="7" presStyleCnt="9"/>
      <dgm:spPr/>
    </dgm:pt>
    <dgm:pt modelId="{C4E6E3B7-7E7A-4DBA-B9BE-A6ECAFEB434A}" type="pres">
      <dgm:prSet presAssocID="{910324D9-7CBC-4924-94DB-59CE0AD8545B}" presName="horz1" presStyleCnt="0"/>
      <dgm:spPr/>
    </dgm:pt>
    <dgm:pt modelId="{FC06E5FE-32ED-4C7A-AA25-46E276E396D0}" type="pres">
      <dgm:prSet presAssocID="{910324D9-7CBC-4924-94DB-59CE0AD8545B}" presName="tx1" presStyleLbl="revTx" presStyleIdx="7" presStyleCnt="9"/>
      <dgm:spPr/>
    </dgm:pt>
    <dgm:pt modelId="{3301D835-862F-4B6F-A548-F14072E598E2}" type="pres">
      <dgm:prSet presAssocID="{910324D9-7CBC-4924-94DB-59CE0AD8545B}" presName="vert1" presStyleCnt="0"/>
      <dgm:spPr/>
    </dgm:pt>
    <dgm:pt modelId="{3A26564B-DAA2-4E2B-A9AB-EF291E9D9ED5}" type="pres">
      <dgm:prSet presAssocID="{74AB7359-2F64-408D-9D1D-54D9D4480A42}" presName="thickLine" presStyleLbl="alignNode1" presStyleIdx="8" presStyleCnt="9"/>
      <dgm:spPr/>
    </dgm:pt>
    <dgm:pt modelId="{2BFD32A7-41AB-4574-8C79-88A645C291AD}" type="pres">
      <dgm:prSet presAssocID="{74AB7359-2F64-408D-9D1D-54D9D4480A42}" presName="horz1" presStyleCnt="0"/>
      <dgm:spPr/>
    </dgm:pt>
    <dgm:pt modelId="{C757922D-1789-4C95-B39F-553C48D982D1}" type="pres">
      <dgm:prSet presAssocID="{74AB7359-2F64-408D-9D1D-54D9D4480A42}" presName="tx1" presStyleLbl="revTx" presStyleIdx="8" presStyleCnt="9"/>
      <dgm:spPr/>
    </dgm:pt>
    <dgm:pt modelId="{E3D1643F-F0AF-4F49-8A31-265A12E4D43A}" type="pres">
      <dgm:prSet presAssocID="{74AB7359-2F64-408D-9D1D-54D9D4480A42}" presName="vert1" presStyleCnt="0"/>
      <dgm:spPr/>
    </dgm:pt>
  </dgm:ptLst>
  <dgm:cxnLst>
    <dgm:cxn modelId="{E7BC123D-7835-41A0-AFD5-50AB2FA15612}" type="presOf" srcId="{DD1ED39D-E316-450A-8CBF-D724E6E9C40D}" destId="{B0C14010-6812-4227-9248-1824E8094979}" srcOrd="0" destOrd="0" presId="urn:microsoft.com/office/officeart/2008/layout/LinedList"/>
    <dgm:cxn modelId="{D1115C3E-2B51-4951-80E3-2CAA6E9F9722}" type="presOf" srcId="{910324D9-7CBC-4924-94DB-59CE0AD8545B}" destId="{FC06E5FE-32ED-4C7A-AA25-46E276E396D0}" srcOrd="0" destOrd="0" presId="urn:microsoft.com/office/officeart/2008/layout/LinedList"/>
    <dgm:cxn modelId="{F759C13F-72BB-4540-BADF-FBD96BFF214F}" srcId="{2229D3F2-E17B-4FD3-8C48-C1C528DB49A4}" destId="{DC35D689-DF85-4211-B040-ABAB7C14AE9B}" srcOrd="3" destOrd="0" parTransId="{D7F41BE0-C33E-4C7C-BF0C-356474ADD12D}" sibTransId="{1F536EF4-58C8-4227-AF38-F02279CC3444}"/>
    <dgm:cxn modelId="{E3A07741-AD70-4CF0-A1E2-9B0744DF4C93}" type="presOf" srcId="{74AB7359-2F64-408D-9D1D-54D9D4480A42}" destId="{C757922D-1789-4C95-B39F-553C48D982D1}" srcOrd="0" destOrd="0" presId="urn:microsoft.com/office/officeart/2008/layout/LinedList"/>
    <dgm:cxn modelId="{FB03734B-6F5F-4A7F-AABA-0F6796C9E2AE}" type="presOf" srcId="{2229D3F2-E17B-4FD3-8C48-C1C528DB49A4}" destId="{E13E909D-B4EF-43E5-A376-752731DB08B4}" srcOrd="0" destOrd="0" presId="urn:microsoft.com/office/officeart/2008/layout/LinedList"/>
    <dgm:cxn modelId="{94B6AB7A-593B-4070-8C76-523A421F4936}" type="presOf" srcId="{6283D2CA-373E-4A19-BB2E-5C7893FCCB84}" destId="{70808C6B-90B1-48B1-983A-FB24358B77E2}" srcOrd="0" destOrd="0" presId="urn:microsoft.com/office/officeart/2008/layout/LinedList"/>
    <dgm:cxn modelId="{5116AB91-1E1A-4ACC-96E0-2D9E6091E304}" srcId="{2229D3F2-E17B-4FD3-8C48-C1C528DB49A4}" destId="{74AB7359-2F64-408D-9D1D-54D9D4480A42}" srcOrd="8" destOrd="0" parTransId="{6FE712CC-1C96-4300-A134-CAC8F3D6EEC6}" sibTransId="{4B2087CC-ECF0-49FA-B72D-88B836E6EFF1}"/>
    <dgm:cxn modelId="{88445FA7-52AD-4579-A5D5-B19DD625FCC1}" type="presOf" srcId="{394C62ED-4BA3-4F88-B62A-1A25DD89CF56}" destId="{B978FAFD-95B1-4341-9278-7BD38FB8C349}" srcOrd="0" destOrd="0" presId="urn:microsoft.com/office/officeart/2008/layout/LinedList"/>
    <dgm:cxn modelId="{A58192B9-97B4-4CDC-972C-51E5F875754B}" type="presOf" srcId="{1038D21C-BAE8-4BD1-8E07-AE1218DB5CBE}" destId="{332E2089-E47A-47D1-8601-FF39A27FB517}" srcOrd="0" destOrd="0" presId="urn:microsoft.com/office/officeart/2008/layout/LinedList"/>
    <dgm:cxn modelId="{1E6806BB-67D9-484E-952B-6B001F930203}" srcId="{2229D3F2-E17B-4FD3-8C48-C1C528DB49A4}" destId="{394C62ED-4BA3-4F88-B62A-1A25DD89CF56}" srcOrd="4" destOrd="0" parTransId="{A4510E68-8AC2-427D-8369-DA81B62DB1E6}" sibTransId="{FFD0B712-9986-461C-9584-6FBD204138E5}"/>
    <dgm:cxn modelId="{532F13C1-F8F1-4CFF-AB35-FF185F345399}" srcId="{2229D3F2-E17B-4FD3-8C48-C1C528DB49A4}" destId="{1038D21C-BAE8-4BD1-8E07-AE1218DB5CBE}" srcOrd="0" destOrd="0" parTransId="{A7765FEF-67AA-4AD9-B47D-5118BB590F46}" sibTransId="{0A8378C0-9506-485D-98CF-6050373F05FF}"/>
    <dgm:cxn modelId="{C6F546CD-CC06-4D51-8ABB-C77A258DA380}" srcId="{2229D3F2-E17B-4FD3-8C48-C1C528DB49A4}" destId="{AF02FF6B-E0B4-4919-8947-52C95E79BCD4}" srcOrd="2" destOrd="0" parTransId="{0243A3EE-B542-4B0F-B443-4A4FAF8B2B05}" sibTransId="{0DF6DF92-5534-4581-ADFA-2230D180131B}"/>
    <dgm:cxn modelId="{7C6E26CF-A63D-4D76-9CFB-7BC9CDDB59D3}" srcId="{2229D3F2-E17B-4FD3-8C48-C1C528DB49A4}" destId="{910324D9-7CBC-4924-94DB-59CE0AD8545B}" srcOrd="7" destOrd="0" parTransId="{07A9BD64-C5E2-4CCA-B6B8-98C463041638}" sibTransId="{80F0EA66-F517-4254-AD88-A7149F605E8C}"/>
    <dgm:cxn modelId="{0802FFE2-E524-4F18-8357-8436C8DEF1A8}" srcId="{2229D3F2-E17B-4FD3-8C48-C1C528DB49A4}" destId="{3AFD883E-B297-4995-B12D-6F5F1403B4FD}" srcOrd="6" destOrd="0" parTransId="{9A226440-A3CA-4F97-A974-8DE5DEAEDB5C}" sibTransId="{EB39D6F7-A9DE-4F5D-93F9-FF0582A186B0}"/>
    <dgm:cxn modelId="{0F45AFE6-551F-4424-B7BC-CB820FB35023}" type="presOf" srcId="{AF02FF6B-E0B4-4919-8947-52C95E79BCD4}" destId="{36228786-E1BB-42DD-A8B4-D69E44139268}" srcOrd="0" destOrd="0" presId="urn:microsoft.com/office/officeart/2008/layout/LinedList"/>
    <dgm:cxn modelId="{F80F67EB-68BA-47A4-A0F0-F19528CF2D48}" type="presOf" srcId="{3AFD883E-B297-4995-B12D-6F5F1403B4FD}" destId="{D1BEB415-F217-48EC-B5F1-F07F068D54E3}" srcOrd="0" destOrd="0" presId="urn:microsoft.com/office/officeart/2008/layout/LinedList"/>
    <dgm:cxn modelId="{232818EF-CFC7-4E4E-8CAE-BBDB72DD5D93}" srcId="{2229D3F2-E17B-4FD3-8C48-C1C528DB49A4}" destId="{DD1ED39D-E316-450A-8CBF-D724E6E9C40D}" srcOrd="5" destOrd="0" parTransId="{3355F9E8-61FE-4EEF-9D8A-808DAD5DF8A7}" sibTransId="{0A2D2423-EA15-4013-AE62-6BD6E4FA5D32}"/>
    <dgm:cxn modelId="{DEFDBDFE-0461-4D61-B8BE-E9C33718FFC5}" srcId="{2229D3F2-E17B-4FD3-8C48-C1C528DB49A4}" destId="{6283D2CA-373E-4A19-BB2E-5C7893FCCB84}" srcOrd="1" destOrd="0" parTransId="{4D38F962-A663-484C-9D87-5054D6F286F9}" sibTransId="{A208F5B3-6C9F-430F-9272-54426FCFA7D2}"/>
    <dgm:cxn modelId="{9313E3FF-D367-45C8-8D2E-A6784D9933B8}" type="presOf" srcId="{DC35D689-DF85-4211-B040-ABAB7C14AE9B}" destId="{EEF5FFB7-034B-49BB-BC51-18F446981474}" srcOrd="0" destOrd="0" presId="urn:microsoft.com/office/officeart/2008/layout/LinedList"/>
    <dgm:cxn modelId="{AFBC06E0-25C7-4AD5-9003-051AF9363A7E}" type="presParOf" srcId="{E13E909D-B4EF-43E5-A376-752731DB08B4}" destId="{18F650A9-5AF4-4445-97EF-6DCEF82CA00E}" srcOrd="0" destOrd="0" presId="urn:microsoft.com/office/officeart/2008/layout/LinedList"/>
    <dgm:cxn modelId="{03E7CCB2-4EAF-4911-A44D-F2B4F62329D0}" type="presParOf" srcId="{E13E909D-B4EF-43E5-A376-752731DB08B4}" destId="{12AB8EA8-FCB7-4FCE-807A-575E12656641}" srcOrd="1" destOrd="0" presId="urn:microsoft.com/office/officeart/2008/layout/LinedList"/>
    <dgm:cxn modelId="{5B6758C2-CB6E-49CD-BAEA-53AEF2FC680A}" type="presParOf" srcId="{12AB8EA8-FCB7-4FCE-807A-575E12656641}" destId="{332E2089-E47A-47D1-8601-FF39A27FB517}" srcOrd="0" destOrd="0" presId="urn:microsoft.com/office/officeart/2008/layout/LinedList"/>
    <dgm:cxn modelId="{1F74ACB3-F664-4E8F-AA01-F94AB1673866}" type="presParOf" srcId="{12AB8EA8-FCB7-4FCE-807A-575E12656641}" destId="{85CF5E2E-FE94-4CE0-AB2E-4F402DA2F21B}" srcOrd="1" destOrd="0" presId="urn:microsoft.com/office/officeart/2008/layout/LinedList"/>
    <dgm:cxn modelId="{84381808-E9D9-4213-B272-AEC9AF31367D}" type="presParOf" srcId="{E13E909D-B4EF-43E5-A376-752731DB08B4}" destId="{D840CA10-4A6C-4AA5-8318-B63BF866C63E}" srcOrd="2" destOrd="0" presId="urn:microsoft.com/office/officeart/2008/layout/LinedList"/>
    <dgm:cxn modelId="{AA9C5350-FB4A-41B9-AE02-47B39E786D19}" type="presParOf" srcId="{E13E909D-B4EF-43E5-A376-752731DB08B4}" destId="{7612B587-E5A8-406B-B8AF-91F187798C3E}" srcOrd="3" destOrd="0" presId="urn:microsoft.com/office/officeart/2008/layout/LinedList"/>
    <dgm:cxn modelId="{1ABC6A56-15B7-43F3-A29C-1512A3A0E8B7}" type="presParOf" srcId="{7612B587-E5A8-406B-B8AF-91F187798C3E}" destId="{70808C6B-90B1-48B1-983A-FB24358B77E2}" srcOrd="0" destOrd="0" presId="urn:microsoft.com/office/officeart/2008/layout/LinedList"/>
    <dgm:cxn modelId="{6EDFFC7F-104C-491D-89D7-E4E6154845A5}" type="presParOf" srcId="{7612B587-E5A8-406B-B8AF-91F187798C3E}" destId="{9BF4189F-1BB9-4336-8808-DD5E1ADC7A6E}" srcOrd="1" destOrd="0" presId="urn:microsoft.com/office/officeart/2008/layout/LinedList"/>
    <dgm:cxn modelId="{58446143-491C-4C4F-8409-2F72084B85C1}" type="presParOf" srcId="{E13E909D-B4EF-43E5-A376-752731DB08B4}" destId="{E17F5682-27B3-468D-AA41-CBA0BD94FE0E}" srcOrd="4" destOrd="0" presId="urn:microsoft.com/office/officeart/2008/layout/LinedList"/>
    <dgm:cxn modelId="{7A08F439-C1EF-4827-BF2D-43E49BD973FF}" type="presParOf" srcId="{E13E909D-B4EF-43E5-A376-752731DB08B4}" destId="{9ED56AFC-A7DD-4BE3-91A0-F184C8C1B1F4}" srcOrd="5" destOrd="0" presId="urn:microsoft.com/office/officeart/2008/layout/LinedList"/>
    <dgm:cxn modelId="{096A723E-15BA-49E6-BA09-5E0AD96A8CB1}" type="presParOf" srcId="{9ED56AFC-A7DD-4BE3-91A0-F184C8C1B1F4}" destId="{36228786-E1BB-42DD-A8B4-D69E44139268}" srcOrd="0" destOrd="0" presId="urn:microsoft.com/office/officeart/2008/layout/LinedList"/>
    <dgm:cxn modelId="{EF18C410-E107-415E-BBC4-41AA754D37D6}" type="presParOf" srcId="{9ED56AFC-A7DD-4BE3-91A0-F184C8C1B1F4}" destId="{DF51FC11-63E6-4D06-8731-EFC42C8DFDF5}" srcOrd="1" destOrd="0" presId="urn:microsoft.com/office/officeart/2008/layout/LinedList"/>
    <dgm:cxn modelId="{9EAE9366-E057-4160-BC21-6A998FFAD963}" type="presParOf" srcId="{E13E909D-B4EF-43E5-A376-752731DB08B4}" destId="{F3AD93EE-0DB6-44E1-88CE-420174132F52}" srcOrd="6" destOrd="0" presId="urn:microsoft.com/office/officeart/2008/layout/LinedList"/>
    <dgm:cxn modelId="{F75852A5-F17C-4F01-932D-EB7CFA90C4B6}" type="presParOf" srcId="{E13E909D-B4EF-43E5-A376-752731DB08B4}" destId="{1C54798A-56F7-4CCA-8A30-8A9E6E69BB05}" srcOrd="7" destOrd="0" presId="urn:microsoft.com/office/officeart/2008/layout/LinedList"/>
    <dgm:cxn modelId="{450F765E-AAD2-4680-A623-5C2B0B6FDB47}" type="presParOf" srcId="{1C54798A-56F7-4CCA-8A30-8A9E6E69BB05}" destId="{EEF5FFB7-034B-49BB-BC51-18F446981474}" srcOrd="0" destOrd="0" presId="urn:microsoft.com/office/officeart/2008/layout/LinedList"/>
    <dgm:cxn modelId="{AE5D31AE-0FFB-483D-A32F-8FD34DF057AE}" type="presParOf" srcId="{1C54798A-56F7-4CCA-8A30-8A9E6E69BB05}" destId="{CF68B785-5D1F-4158-BB59-B4FAB8611E34}" srcOrd="1" destOrd="0" presId="urn:microsoft.com/office/officeart/2008/layout/LinedList"/>
    <dgm:cxn modelId="{0E113C06-2827-450E-B8B8-AD92F3516A04}" type="presParOf" srcId="{E13E909D-B4EF-43E5-A376-752731DB08B4}" destId="{9D05D70C-3B83-48EA-8A7F-1414005EFE6F}" srcOrd="8" destOrd="0" presId="urn:microsoft.com/office/officeart/2008/layout/LinedList"/>
    <dgm:cxn modelId="{5FA11016-5DE9-418C-A5D0-E0135F96DC4D}" type="presParOf" srcId="{E13E909D-B4EF-43E5-A376-752731DB08B4}" destId="{67DE3C88-9BA6-4081-8E64-F94E05A5FC84}" srcOrd="9" destOrd="0" presId="urn:microsoft.com/office/officeart/2008/layout/LinedList"/>
    <dgm:cxn modelId="{F9EE1CBA-94A5-47DE-BD68-9BBDD0E85713}" type="presParOf" srcId="{67DE3C88-9BA6-4081-8E64-F94E05A5FC84}" destId="{B978FAFD-95B1-4341-9278-7BD38FB8C349}" srcOrd="0" destOrd="0" presId="urn:microsoft.com/office/officeart/2008/layout/LinedList"/>
    <dgm:cxn modelId="{C80CB978-D79D-4B71-A623-F5880A84B9C1}" type="presParOf" srcId="{67DE3C88-9BA6-4081-8E64-F94E05A5FC84}" destId="{A1BCFC59-6E01-4DBF-B7D4-51F912FB7FE0}" srcOrd="1" destOrd="0" presId="urn:microsoft.com/office/officeart/2008/layout/LinedList"/>
    <dgm:cxn modelId="{FA0E075E-7D85-4724-B664-A58EECB4F202}" type="presParOf" srcId="{E13E909D-B4EF-43E5-A376-752731DB08B4}" destId="{0823030E-4750-421E-A2A9-1C2D1A55A042}" srcOrd="10" destOrd="0" presId="urn:microsoft.com/office/officeart/2008/layout/LinedList"/>
    <dgm:cxn modelId="{7BB8BA10-409E-49B8-AA82-2012CBE0857F}" type="presParOf" srcId="{E13E909D-B4EF-43E5-A376-752731DB08B4}" destId="{F30F470C-8F8B-41AF-BCA5-B149A44A2FDD}" srcOrd="11" destOrd="0" presId="urn:microsoft.com/office/officeart/2008/layout/LinedList"/>
    <dgm:cxn modelId="{9860423D-2B36-43D2-849D-C27410D1675A}" type="presParOf" srcId="{F30F470C-8F8B-41AF-BCA5-B149A44A2FDD}" destId="{B0C14010-6812-4227-9248-1824E8094979}" srcOrd="0" destOrd="0" presId="urn:microsoft.com/office/officeart/2008/layout/LinedList"/>
    <dgm:cxn modelId="{026B9722-083F-492D-9285-7FC0943ADFD5}" type="presParOf" srcId="{F30F470C-8F8B-41AF-BCA5-B149A44A2FDD}" destId="{1CE8E2AD-3DAB-4D90-8D39-1D911CDB260E}" srcOrd="1" destOrd="0" presId="urn:microsoft.com/office/officeart/2008/layout/LinedList"/>
    <dgm:cxn modelId="{D828A706-A344-471F-9106-A319D9043A75}" type="presParOf" srcId="{E13E909D-B4EF-43E5-A376-752731DB08B4}" destId="{D0703EC5-E6E9-471D-B031-04E76CAF3C89}" srcOrd="12" destOrd="0" presId="urn:microsoft.com/office/officeart/2008/layout/LinedList"/>
    <dgm:cxn modelId="{8E4BA574-9A86-4832-B5A4-8A37AA79B4B5}" type="presParOf" srcId="{E13E909D-B4EF-43E5-A376-752731DB08B4}" destId="{0DA2793D-BB5F-4362-A323-AB221F11DE3E}" srcOrd="13" destOrd="0" presId="urn:microsoft.com/office/officeart/2008/layout/LinedList"/>
    <dgm:cxn modelId="{8E5C8D53-5005-4AFB-8AB3-77BE093D785D}" type="presParOf" srcId="{0DA2793D-BB5F-4362-A323-AB221F11DE3E}" destId="{D1BEB415-F217-48EC-B5F1-F07F068D54E3}" srcOrd="0" destOrd="0" presId="urn:microsoft.com/office/officeart/2008/layout/LinedList"/>
    <dgm:cxn modelId="{06F93620-6CF0-447D-8E79-A8B79DA39DD0}" type="presParOf" srcId="{0DA2793D-BB5F-4362-A323-AB221F11DE3E}" destId="{04E35F70-08CE-464C-A538-63C761673A14}" srcOrd="1" destOrd="0" presId="urn:microsoft.com/office/officeart/2008/layout/LinedList"/>
    <dgm:cxn modelId="{7CD9BC63-C8E5-480D-A719-048C0B48F312}" type="presParOf" srcId="{E13E909D-B4EF-43E5-A376-752731DB08B4}" destId="{7546765D-3205-4C34-A127-8A101433CC76}" srcOrd="14" destOrd="0" presId="urn:microsoft.com/office/officeart/2008/layout/LinedList"/>
    <dgm:cxn modelId="{EA83D731-76D9-4672-827D-9D02F259A3F0}" type="presParOf" srcId="{E13E909D-B4EF-43E5-A376-752731DB08B4}" destId="{C4E6E3B7-7E7A-4DBA-B9BE-A6ECAFEB434A}" srcOrd="15" destOrd="0" presId="urn:microsoft.com/office/officeart/2008/layout/LinedList"/>
    <dgm:cxn modelId="{B5E2791B-2630-42DD-AC03-D46CA2350E75}" type="presParOf" srcId="{C4E6E3B7-7E7A-4DBA-B9BE-A6ECAFEB434A}" destId="{FC06E5FE-32ED-4C7A-AA25-46E276E396D0}" srcOrd="0" destOrd="0" presId="urn:microsoft.com/office/officeart/2008/layout/LinedList"/>
    <dgm:cxn modelId="{394FAC51-0FB4-4084-B95F-43086494EF4F}" type="presParOf" srcId="{C4E6E3B7-7E7A-4DBA-B9BE-A6ECAFEB434A}" destId="{3301D835-862F-4B6F-A548-F14072E598E2}" srcOrd="1" destOrd="0" presId="urn:microsoft.com/office/officeart/2008/layout/LinedList"/>
    <dgm:cxn modelId="{C270F6FB-4C42-44AF-A0F0-EDD6A7696389}" type="presParOf" srcId="{E13E909D-B4EF-43E5-A376-752731DB08B4}" destId="{3A26564B-DAA2-4E2B-A9AB-EF291E9D9ED5}" srcOrd="16" destOrd="0" presId="urn:microsoft.com/office/officeart/2008/layout/LinedList"/>
    <dgm:cxn modelId="{9C3EA024-1A37-458C-82D4-9D663535196F}" type="presParOf" srcId="{E13E909D-B4EF-43E5-A376-752731DB08B4}" destId="{2BFD32A7-41AB-4574-8C79-88A645C291AD}" srcOrd="17" destOrd="0" presId="urn:microsoft.com/office/officeart/2008/layout/LinedList"/>
    <dgm:cxn modelId="{EE4FC7F2-804B-427B-9C20-C1C87BABA5FA}" type="presParOf" srcId="{2BFD32A7-41AB-4574-8C79-88A645C291AD}" destId="{C757922D-1789-4C95-B39F-553C48D982D1}" srcOrd="0" destOrd="0" presId="urn:microsoft.com/office/officeart/2008/layout/LinedList"/>
    <dgm:cxn modelId="{A3133452-018B-4C92-8F0F-79161B228507}" type="presParOf" srcId="{2BFD32A7-41AB-4574-8C79-88A645C291AD}" destId="{E3D1643F-F0AF-4F49-8A31-265A12E4D4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1E747-F065-4BD7-9BE2-E87E771ED60C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5195E9-909C-4BAF-81D0-CC8CA3810D38}">
      <dgm:prSet custT="1"/>
      <dgm:spPr/>
      <dgm:t>
        <a:bodyPr/>
        <a:lstStyle/>
        <a:p>
          <a:r>
            <a:rPr lang="en-US" sz="1800" dirty="0"/>
            <a:t>2. Je </a:t>
          </a:r>
          <a:r>
            <a:rPr lang="en-US" sz="1800" dirty="0" err="1"/>
            <a:t>schopen</a:t>
          </a:r>
          <a:r>
            <a:rPr lang="en-US" sz="1800" dirty="0"/>
            <a:t> </a:t>
          </a:r>
          <a:r>
            <a:rPr lang="en-US" sz="1800" dirty="0" err="1"/>
            <a:t>spolupracovat</a:t>
          </a:r>
          <a:r>
            <a:rPr lang="en-US" sz="1800" dirty="0"/>
            <a:t> bez </a:t>
          </a:r>
          <a:r>
            <a:rPr lang="en-US" sz="1800" dirty="0" err="1"/>
            <a:t>zbytečných</a:t>
          </a:r>
          <a:r>
            <a:rPr lang="en-US" sz="1800" dirty="0"/>
            <a:t> </a:t>
          </a:r>
          <a:r>
            <a:rPr lang="en-US" sz="1800" dirty="0" err="1"/>
            <a:t>konfliktů</a:t>
          </a:r>
          <a:endParaRPr lang="en-US" sz="1800" dirty="0"/>
        </a:p>
      </dgm:t>
    </dgm:pt>
    <dgm:pt modelId="{A1F61159-2F68-4CEB-A5B8-4057D712F11D}" type="parTrans" cxnId="{9B6C928C-93E6-4B8A-9D6E-E79DD7398A3C}">
      <dgm:prSet/>
      <dgm:spPr/>
      <dgm:t>
        <a:bodyPr/>
        <a:lstStyle/>
        <a:p>
          <a:endParaRPr lang="en-US"/>
        </a:p>
      </dgm:t>
    </dgm:pt>
    <dgm:pt modelId="{72719780-97CD-44EA-9D77-EB2728E2B26F}" type="sibTrans" cxnId="{9B6C928C-93E6-4B8A-9D6E-E79DD7398A3C}">
      <dgm:prSet/>
      <dgm:spPr/>
      <dgm:t>
        <a:bodyPr/>
        <a:lstStyle/>
        <a:p>
          <a:endParaRPr lang="en-US"/>
        </a:p>
      </dgm:t>
    </dgm:pt>
    <dgm:pt modelId="{9221DE1A-F3A6-4F5E-ADB1-F1C45B722002}">
      <dgm:prSet custT="1"/>
      <dgm:spPr/>
      <dgm:t>
        <a:bodyPr/>
        <a:lstStyle/>
        <a:p>
          <a:r>
            <a:rPr lang="en-US" sz="1800" dirty="0"/>
            <a:t>3. </a:t>
          </a:r>
          <a:r>
            <a:rPr lang="en-US" sz="1800" dirty="0" err="1"/>
            <a:t>Samostatně</a:t>
          </a:r>
          <a:r>
            <a:rPr lang="en-US" sz="1800" dirty="0"/>
            <a:t> </a:t>
          </a:r>
          <a:r>
            <a:rPr lang="en-US" sz="1800" dirty="0" err="1"/>
            <a:t>hospodaří</a:t>
          </a:r>
          <a:endParaRPr lang="en-US" sz="1800" dirty="0"/>
        </a:p>
      </dgm:t>
    </dgm:pt>
    <dgm:pt modelId="{D20B0EC9-2D55-4C58-AA45-2D207495C840}" type="parTrans" cxnId="{AC1D4333-CF57-4345-B037-9FB19943364E}">
      <dgm:prSet/>
      <dgm:spPr/>
      <dgm:t>
        <a:bodyPr/>
        <a:lstStyle/>
        <a:p>
          <a:endParaRPr lang="en-US"/>
        </a:p>
      </dgm:t>
    </dgm:pt>
    <dgm:pt modelId="{0F457583-F294-49DD-819A-6D25736190A4}" type="sibTrans" cxnId="{AC1D4333-CF57-4345-B037-9FB19943364E}">
      <dgm:prSet/>
      <dgm:spPr/>
      <dgm:t>
        <a:bodyPr/>
        <a:lstStyle/>
        <a:p>
          <a:endParaRPr lang="en-US"/>
        </a:p>
      </dgm:t>
    </dgm:pt>
    <dgm:pt modelId="{14D12F88-F9B3-4F9A-BE93-7265A7E14718}">
      <dgm:prSet custT="1"/>
      <dgm:spPr/>
      <dgm:t>
        <a:bodyPr/>
        <a:lstStyle/>
        <a:p>
          <a:r>
            <a:rPr lang="en-US" sz="1800" dirty="0"/>
            <a:t>4. </a:t>
          </a:r>
          <a:r>
            <a:rPr lang="en-US" sz="1800" dirty="0" err="1"/>
            <a:t>Funguje</a:t>
          </a:r>
          <a:r>
            <a:rPr lang="en-US" sz="1800" dirty="0"/>
            <a:t> v </a:t>
          </a:r>
          <a:r>
            <a:rPr lang="en-US" sz="1800" dirty="0" err="1"/>
            <a:t>pracovním</a:t>
          </a:r>
          <a:r>
            <a:rPr lang="en-US" sz="1800" dirty="0"/>
            <a:t> </a:t>
          </a:r>
          <a:r>
            <a:rPr lang="en-US" sz="1800" dirty="0" err="1"/>
            <a:t>procesu</a:t>
          </a:r>
          <a:r>
            <a:rPr lang="en-US" sz="1800" dirty="0"/>
            <a:t> </a:t>
          </a:r>
          <a:r>
            <a:rPr lang="en-US" sz="1800" dirty="0" err="1"/>
            <a:t>i</a:t>
          </a:r>
          <a:r>
            <a:rPr lang="en-US" sz="1800" dirty="0"/>
            <a:t> </a:t>
          </a:r>
          <a:r>
            <a:rPr lang="en-US" sz="1800" dirty="0" err="1"/>
            <a:t>vůči</a:t>
          </a:r>
          <a:r>
            <a:rPr lang="en-US" sz="1800" dirty="0"/>
            <a:t> </a:t>
          </a:r>
          <a:r>
            <a:rPr lang="en-US" sz="1800" dirty="0" err="1"/>
            <a:t>nadřízeným</a:t>
          </a:r>
          <a:endParaRPr lang="en-US" sz="1800" dirty="0"/>
        </a:p>
      </dgm:t>
    </dgm:pt>
    <dgm:pt modelId="{0C28D7CB-ABF2-42FC-9BC7-5D589D0E0737}" type="parTrans" cxnId="{B50D6CFB-FF58-45BD-83A9-A0E2A51C1292}">
      <dgm:prSet/>
      <dgm:spPr/>
      <dgm:t>
        <a:bodyPr/>
        <a:lstStyle/>
        <a:p>
          <a:endParaRPr lang="en-US"/>
        </a:p>
      </dgm:t>
    </dgm:pt>
    <dgm:pt modelId="{E6816F3E-1736-4D39-A949-DBBA590BE7F5}" type="sibTrans" cxnId="{B50D6CFB-FF58-45BD-83A9-A0E2A51C1292}">
      <dgm:prSet/>
      <dgm:spPr/>
      <dgm:t>
        <a:bodyPr/>
        <a:lstStyle/>
        <a:p>
          <a:endParaRPr lang="en-US"/>
        </a:p>
      </dgm:t>
    </dgm:pt>
    <dgm:pt modelId="{9DAAAC87-A8C7-4780-811B-0FA8E9BE3A4D}">
      <dgm:prSet custT="1"/>
      <dgm:spPr/>
      <dgm:t>
        <a:bodyPr/>
        <a:lstStyle/>
        <a:p>
          <a:r>
            <a:rPr lang="en-US" sz="1800" dirty="0"/>
            <a:t>5. </a:t>
          </a:r>
          <a:r>
            <a:rPr lang="cs-CZ" sz="1800" dirty="0"/>
            <a:t>M</a:t>
          </a:r>
          <a:r>
            <a:rPr lang="en-US" sz="1800" dirty="0"/>
            <a:t>á </a:t>
          </a:r>
          <a:r>
            <a:rPr lang="en-US" sz="1800" dirty="0" err="1"/>
            <a:t>realistické</a:t>
          </a:r>
          <a:r>
            <a:rPr lang="en-US" sz="1800" dirty="0"/>
            <a:t> </a:t>
          </a:r>
          <a:r>
            <a:rPr lang="en-US" sz="1800" dirty="0" err="1"/>
            <a:t>plány</a:t>
          </a:r>
          <a:r>
            <a:rPr lang="en-US" sz="1800" dirty="0"/>
            <a:t> do </a:t>
          </a:r>
          <a:r>
            <a:rPr lang="en-US" sz="1800" dirty="0" err="1"/>
            <a:t>budoucnosti</a:t>
          </a:r>
          <a:endParaRPr lang="en-US" sz="1800" dirty="0"/>
        </a:p>
      </dgm:t>
    </dgm:pt>
    <dgm:pt modelId="{AADFD5E4-89FB-45C9-8715-23A7E6915446}" type="parTrans" cxnId="{7E58505B-2ACD-44D0-8BD0-AB5B81D7BFDB}">
      <dgm:prSet/>
      <dgm:spPr/>
      <dgm:t>
        <a:bodyPr/>
        <a:lstStyle/>
        <a:p>
          <a:endParaRPr lang="en-US"/>
        </a:p>
      </dgm:t>
    </dgm:pt>
    <dgm:pt modelId="{7DFAC36D-9F9F-49E8-B933-C2AC67D194EE}" type="sibTrans" cxnId="{7E58505B-2ACD-44D0-8BD0-AB5B81D7BFDB}">
      <dgm:prSet/>
      <dgm:spPr/>
      <dgm:t>
        <a:bodyPr/>
        <a:lstStyle/>
        <a:p>
          <a:endParaRPr lang="en-US"/>
        </a:p>
      </dgm:t>
    </dgm:pt>
    <dgm:pt modelId="{C5109225-8402-4BF0-8AB7-4739A3E42E78}">
      <dgm:prSet custT="1"/>
      <dgm:spPr/>
      <dgm:t>
        <a:bodyPr/>
        <a:lstStyle/>
        <a:p>
          <a:r>
            <a:rPr lang="en-US" sz="1800" dirty="0"/>
            <a:t>6. </a:t>
          </a:r>
          <a:r>
            <a:rPr lang="cs-CZ" sz="1800" dirty="0"/>
            <a:t>B</a:t>
          </a:r>
          <a:r>
            <a:rPr lang="en-US" sz="1800" dirty="0" err="1"/>
            <a:t>ydlí</a:t>
          </a:r>
          <a:r>
            <a:rPr lang="en-US" sz="1800" dirty="0"/>
            <a:t> </a:t>
          </a:r>
          <a:r>
            <a:rPr lang="en-US" sz="1800" dirty="0" err="1"/>
            <a:t>samostatně</a:t>
          </a:r>
          <a:endParaRPr lang="en-US" sz="1800" dirty="0"/>
        </a:p>
      </dgm:t>
    </dgm:pt>
    <dgm:pt modelId="{BA708FBF-1859-4466-B771-CC80579A0BCC}" type="parTrans" cxnId="{2C9D96D7-3E65-4485-9063-F2829C6C72B1}">
      <dgm:prSet/>
      <dgm:spPr/>
      <dgm:t>
        <a:bodyPr/>
        <a:lstStyle/>
        <a:p>
          <a:endParaRPr lang="en-US"/>
        </a:p>
      </dgm:t>
    </dgm:pt>
    <dgm:pt modelId="{32BAED71-B86C-416D-B767-91437B133D80}" type="sibTrans" cxnId="{2C9D96D7-3E65-4485-9063-F2829C6C72B1}">
      <dgm:prSet/>
      <dgm:spPr/>
      <dgm:t>
        <a:bodyPr/>
        <a:lstStyle/>
        <a:p>
          <a:endParaRPr lang="en-US"/>
        </a:p>
      </dgm:t>
    </dgm:pt>
    <dgm:pt modelId="{D22650C3-BEA0-47FD-A05E-7E8D93E86EFE}">
      <dgm:prSet custT="1"/>
      <dgm:spPr/>
      <dgm:t>
        <a:bodyPr/>
        <a:lstStyle/>
        <a:p>
          <a:r>
            <a:rPr lang="en-US" sz="1800" dirty="0"/>
            <a:t>7. </a:t>
          </a:r>
          <a:r>
            <a:rPr lang="cs-CZ" sz="1800" dirty="0"/>
            <a:t>U</a:t>
          </a:r>
          <a:r>
            <a:rPr lang="en-US" sz="1800" dirty="0" err="1"/>
            <a:t>mí</a:t>
          </a:r>
          <a:r>
            <a:rPr lang="en-US" sz="1800" dirty="0"/>
            <a:t> </a:t>
          </a:r>
          <a:r>
            <a:rPr lang="en-US" sz="1800" dirty="0" err="1"/>
            <a:t>si</a:t>
          </a:r>
          <a:r>
            <a:rPr lang="en-US" sz="1800" dirty="0"/>
            <a:t> </a:t>
          </a:r>
          <a:r>
            <a:rPr lang="en-US" sz="1800" dirty="0" err="1"/>
            <a:t>sám</a:t>
          </a:r>
          <a:r>
            <a:rPr lang="en-US" sz="1800" dirty="0"/>
            <a:t> </a:t>
          </a:r>
          <a:r>
            <a:rPr lang="en-US" sz="1800" dirty="0" err="1"/>
            <a:t>organizovat</a:t>
          </a:r>
          <a:r>
            <a:rPr lang="en-US" sz="1800" dirty="0"/>
            <a:t> </a:t>
          </a:r>
          <a:r>
            <a:rPr lang="en-US" sz="1800" dirty="0" err="1"/>
            <a:t>svůj</a:t>
          </a:r>
          <a:r>
            <a:rPr lang="en-US" sz="1800" dirty="0"/>
            <a:t> </a:t>
          </a:r>
          <a:r>
            <a:rPr lang="en-US" sz="1800" dirty="0" err="1"/>
            <a:t>volný</a:t>
          </a:r>
          <a:r>
            <a:rPr lang="en-US" sz="1800" dirty="0"/>
            <a:t> </a:t>
          </a:r>
          <a:r>
            <a:rPr lang="en-US" sz="1800" dirty="0" err="1"/>
            <a:t>čas</a:t>
          </a:r>
          <a:endParaRPr lang="en-US" sz="1800" dirty="0"/>
        </a:p>
      </dgm:t>
    </dgm:pt>
    <dgm:pt modelId="{2C29F23D-DE13-40FD-91CD-C08EEE2EBD95}" type="parTrans" cxnId="{38A495C6-432A-452F-A930-B8C868EF3F5F}">
      <dgm:prSet/>
      <dgm:spPr/>
      <dgm:t>
        <a:bodyPr/>
        <a:lstStyle/>
        <a:p>
          <a:endParaRPr lang="en-US"/>
        </a:p>
      </dgm:t>
    </dgm:pt>
    <dgm:pt modelId="{8F3AF471-2402-4FE2-BEAB-858E5A487D54}" type="sibTrans" cxnId="{38A495C6-432A-452F-A930-B8C868EF3F5F}">
      <dgm:prSet/>
      <dgm:spPr/>
      <dgm:t>
        <a:bodyPr/>
        <a:lstStyle/>
        <a:p>
          <a:endParaRPr lang="en-US"/>
        </a:p>
      </dgm:t>
    </dgm:pt>
    <dgm:pt modelId="{F1F09C41-CDCF-45A7-B9F0-22D5EA9CEC6B}">
      <dgm:prSet custT="1"/>
      <dgm:spPr/>
      <dgm:t>
        <a:bodyPr/>
        <a:lstStyle/>
        <a:p>
          <a:r>
            <a:rPr lang="en-US" sz="1800" dirty="0"/>
            <a:t>8. </a:t>
          </a:r>
          <a:r>
            <a:rPr lang="cs-CZ" sz="1800" dirty="0"/>
            <a:t>T</a:t>
          </a:r>
          <a:r>
            <a:rPr lang="en-US" sz="1800" dirty="0" err="1"/>
            <a:t>ráví</a:t>
          </a:r>
          <a:r>
            <a:rPr lang="en-US" sz="1800" dirty="0"/>
            <a:t> </a:t>
          </a:r>
          <a:r>
            <a:rPr lang="en-US" sz="1800" dirty="0" err="1"/>
            <a:t>čas</a:t>
          </a:r>
          <a:r>
            <a:rPr lang="en-US" sz="1800" dirty="0"/>
            <a:t> </a:t>
          </a:r>
          <a:r>
            <a:rPr lang="en-US" sz="1800" dirty="0" err="1"/>
            <a:t>ve</a:t>
          </a:r>
          <a:r>
            <a:rPr lang="en-US" sz="1800" dirty="0"/>
            <a:t> </a:t>
          </a:r>
          <a:r>
            <a:rPr lang="en-US" sz="1800" dirty="0" err="1"/>
            <a:t>společnosti</a:t>
          </a:r>
          <a:r>
            <a:rPr lang="en-US" sz="1800" dirty="0"/>
            <a:t> </a:t>
          </a:r>
          <a:r>
            <a:rPr lang="en-US" sz="1800" dirty="0" err="1"/>
            <a:t>vrstevníků</a:t>
          </a:r>
          <a:r>
            <a:rPr lang="en-US" sz="1800" dirty="0"/>
            <a:t> a </a:t>
          </a:r>
          <a:r>
            <a:rPr lang="en-US" sz="1800" dirty="0" err="1"/>
            <a:t>přátel</a:t>
          </a:r>
          <a:r>
            <a:rPr lang="en-US" sz="1800" dirty="0"/>
            <a:t>, </a:t>
          </a:r>
          <a:r>
            <a:rPr lang="en-US" sz="1800" dirty="0" err="1"/>
            <a:t>vyhledává</a:t>
          </a:r>
          <a:r>
            <a:rPr lang="en-US" sz="1800" dirty="0"/>
            <a:t> </a:t>
          </a:r>
          <a:r>
            <a:rPr lang="en-US" sz="1800" dirty="0" err="1"/>
            <a:t>partnerské</a:t>
          </a:r>
          <a:r>
            <a:rPr lang="en-US" sz="1800" dirty="0"/>
            <a:t> </a:t>
          </a:r>
          <a:r>
            <a:rPr lang="en-US" sz="1800" dirty="0" err="1"/>
            <a:t>vztahy</a:t>
          </a:r>
          <a:endParaRPr lang="en-US" sz="1800" dirty="0"/>
        </a:p>
      </dgm:t>
    </dgm:pt>
    <dgm:pt modelId="{A38A9D4E-138B-45D3-9D64-E701F8835BB0}" type="parTrans" cxnId="{E7C4E433-8D78-4AD2-BF7F-9742C7ACCA9C}">
      <dgm:prSet/>
      <dgm:spPr/>
      <dgm:t>
        <a:bodyPr/>
        <a:lstStyle/>
        <a:p>
          <a:endParaRPr lang="en-US"/>
        </a:p>
      </dgm:t>
    </dgm:pt>
    <dgm:pt modelId="{C3105976-A34D-4F25-8222-2C813F2796B4}" type="sibTrans" cxnId="{E7C4E433-8D78-4AD2-BF7F-9742C7ACCA9C}">
      <dgm:prSet/>
      <dgm:spPr/>
      <dgm:t>
        <a:bodyPr/>
        <a:lstStyle/>
        <a:p>
          <a:endParaRPr lang="en-US"/>
        </a:p>
      </dgm:t>
    </dgm:pt>
    <dgm:pt modelId="{0A074A52-C90D-4C3D-A4F1-00041F6A0CC0}">
      <dgm:prSet custT="1"/>
      <dgm:spPr/>
      <dgm:t>
        <a:bodyPr/>
        <a:lstStyle/>
        <a:p>
          <a:r>
            <a:rPr lang="en-US" sz="1800" dirty="0"/>
            <a:t>9. </a:t>
          </a:r>
          <a:r>
            <a:rPr lang="cs-CZ" sz="1800" dirty="0"/>
            <a:t>P</a:t>
          </a:r>
          <a:r>
            <a:rPr lang="en-US" sz="1800" dirty="0" err="1"/>
            <a:t>ečuje</a:t>
          </a:r>
          <a:r>
            <a:rPr lang="en-US" sz="1800" dirty="0"/>
            <a:t> o </a:t>
          </a:r>
          <a:r>
            <a:rPr lang="en-US" sz="1800" dirty="0" err="1"/>
            <a:t>svou</a:t>
          </a:r>
          <a:r>
            <a:rPr lang="en-US" sz="1800" dirty="0"/>
            <a:t> </a:t>
          </a:r>
          <a:r>
            <a:rPr lang="en-US" sz="1800" dirty="0" err="1"/>
            <a:t>rodinu</a:t>
          </a:r>
          <a:r>
            <a:rPr lang="en-US" sz="1800" dirty="0"/>
            <a:t>, </a:t>
          </a:r>
          <a:r>
            <a:rPr lang="en-US" sz="1800" dirty="0" err="1"/>
            <a:t>blízké</a:t>
          </a:r>
          <a:r>
            <a:rPr lang="en-US" sz="1800" dirty="0"/>
            <a:t> </a:t>
          </a:r>
          <a:r>
            <a:rPr lang="en-US" sz="1800" dirty="0" err="1"/>
            <a:t>i</a:t>
          </a:r>
          <a:r>
            <a:rPr lang="en-US" sz="1800" dirty="0"/>
            <a:t> o </a:t>
          </a:r>
          <a:r>
            <a:rPr lang="en-US" sz="1800" dirty="0" err="1"/>
            <a:t>sebe</a:t>
          </a:r>
          <a:endParaRPr lang="en-US" sz="1800" dirty="0"/>
        </a:p>
      </dgm:t>
    </dgm:pt>
    <dgm:pt modelId="{E0AE4980-FE61-4AB8-8F16-4E26181FCF17}" type="parTrans" cxnId="{22DCCB10-7947-47C5-8B0C-77998ED4BE91}">
      <dgm:prSet/>
      <dgm:spPr/>
      <dgm:t>
        <a:bodyPr/>
        <a:lstStyle/>
        <a:p>
          <a:endParaRPr lang="en-US"/>
        </a:p>
      </dgm:t>
    </dgm:pt>
    <dgm:pt modelId="{604DC546-CDB4-42AF-A0BC-179F1DB7EBFA}" type="sibTrans" cxnId="{22DCCB10-7947-47C5-8B0C-77998ED4BE91}">
      <dgm:prSet/>
      <dgm:spPr/>
      <dgm:t>
        <a:bodyPr/>
        <a:lstStyle/>
        <a:p>
          <a:endParaRPr lang="en-US"/>
        </a:p>
      </dgm:t>
    </dgm:pt>
    <dgm:pt modelId="{522716BE-3A87-4F17-A137-8E95F8B31143}">
      <dgm:prSet/>
      <dgm:spPr/>
      <dgm:t>
        <a:bodyPr/>
        <a:lstStyle/>
        <a:p>
          <a:endParaRPr lang="en-US" dirty="0"/>
        </a:p>
      </dgm:t>
    </dgm:pt>
    <dgm:pt modelId="{1F7C3DA6-1788-4C11-BC1B-1CD3D3C54D2E}" type="parTrans" cxnId="{9F982471-2284-4F90-B31A-7D4633AF1906}">
      <dgm:prSet/>
      <dgm:spPr/>
      <dgm:t>
        <a:bodyPr/>
        <a:lstStyle/>
        <a:p>
          <a:endParaRPr lang="en-US"/>
        </a:p>
      </dgm:t>
    </dgm:pt>
    <dgm:pt modelId="{D3D168D1-990E-4FAC-82D2-F0D41261E15E}" type="sibTrans" cxnId="{9F982471-2284-4F90-B31A-7D4633AF1906}">
      <dgm:prSet/>
      <dgm:spPr/>
      <dgm:t>
        <a:bodyPr/>
        <a:lstStyle/>
        <a:p>
          <a:endParaRPr lang="en-US"/>
        </a:p>
      </dgm:t>
    </dgm:pt>
    <dgm:pt modelId="{E4EBCF24-E875-465E-83DA-AED7222B45BC}">
      <dgm:prSet custT="1"/>
      <dgm:spPr/>
      <dgm:t>
        <a:bodyPr/>
        <a:lstStyle/>
        <a:p>
          <a:r>
            <a:rPr lang="en-US" sz="1800" dirty="0"/>
            <a:t>1. </a:t>
          </a:r>
          <a:r>
            <a:rPr lang="en-US" sz="1800" dirty="0" err="1"/>
            <a:t>Koná</a:t>
          </a:r>
          <a:r>
            <a:rPr lang="en-US" sz="1800" dirty="0"/>
            <a:t> </a:t>
          </a:r>
          <a:r>
            <a:rPr lang="en-US" sz="1800" dirty="0" err="1"/>
            <a:t>produktivní</a:t>
          </a:r>
          <a:r>
            <a:rPr lang="en-US" sz="1800" dirty="0"/>
            <a:t> </a:t>
          </a:r>
          <a:r>
            <a:rPr lang="en-US" sz="1800" dirty="0" err="1"/>
            <a:t>práci</a:t>
          </a:r>
          <a:r>
            <a:rPr lang="en-US" sz="1800" dirty="0"/>
            <a:t>, </a:t>
          </a:r>
          <a:r>
            <a:rPr lang="en-US" sz="1800" dirty="0" err="1"/>
            <a:t>jejíž</a:t>
          </a:r>
          <a:r>
            <a:rPr lang="en-US" sz="1800" dirty="0"/>
            <a:t> </a:t>
          </a:r>
          <a:r>
            <a:rPr lang="en-US" sz="1800" dirty="0" err="1"/>
            <a:t>smysl</a:t>
          </a:r>
          <a:r>
            <a:rPr lang="en-US" sz="1800" dirty="0"/>
            <a:t> </a:t>
          </a:r>
          <a:r>
            <a:rPr lang="en-US" sz="1800" dirty="0" err="1"/>
            <a:t>chápe</a:t>
          </a:r>
          <a:endParaRPr lang="en-US" sz="1800" dirty="0"/>
        </a:p>
      </dgm:t>
    </dgm:pt>
    <dgm:pt modelId="{497C5816-5B81-469F-8829-30FBC326A720}" type="sibTrans" cxnId="{2EDAC677-0874-4AC5-A54E-3328DD989BD1}">
      <dgm:prSet/>
      <dgm:spPr/>
      <dgm:t>
        <a:bodyPr/>
        <a:lstStyle/>
        <a:p>
          <a:endParaRPr lang="en-US"/>
        </a:p>
      </dgm:t>
    </dgm:pt>
    <dgm:pt modelId="{50800056-FBC1-4665-B96F-EB7EF19468B3}" type="parTrans" cxnId="{2EDAC677-0874-4AC5-A54E-3328DD989BD1}">
      <dgm:prSet/>
      <dgm:spPr/>
      <dgm:t>
        <a:bodyPr/>
        <a:lstStyle/>
        <a:p>
          <a:endParaRPr lang="en-US"/>
        </a:p>
      </dgm:t>
    </dgm:pt>
    <dgm:pt modelId="{D90A8038-EE9E-421B-A4A5-66877771ECAC}" type="pres">
      <dgm:prSet presAssocID="{C131E747-F065-4BD7-9BE2-E87E771ED60C}" presName="vert0" presStyleCnt="0">
        <dgm:presLayoutVars>
          <dgm:dir/>
          <dgm:animOne val="branch"/>
          <dgm:animLvl val="lvl"/>
        </dgm:presLayoutVars>
      </dgm:prSet>
      <dgm:spPr/>
    </dgm:pt>
    <dgm:pt modelId="{4DF9ED59-F0D0-4566-9091-7CDFE70E388E}" type="pres">
      <dgm:prSet presAssocID="{E4EBCF24-E875-465E-83DA-AED7222B45BC}" presName="thickLine" presStyleLbl="alignNode1" presStyleIdx="0" presStyleCnt="10"/>
      <dgm:spPr/>
    </dgm:pt>
    <dgm:pt modelId="{B2A48E41-099C-4A2C-912D-00020A2D4B51}" type="pres">
      <dgm:prSet presAssocID="{E4EBCF24-E875-465E-83DA-AED7222B45BC}" presName="horz1" presStyleCnt="0"/>
      <dgm:spPr/>
    </dgm:pt>
    <dgm:pt modelId="{11A9C2D3-C218-401C-9373-3F04527B9463}" type="pres">
      <dgm:prSet presAssocID="{E4EBCF24-E875-465E-83DA-AED7222B45BC}" presName="tx1" presStyleLbl="revTx" presStyleIdx="0" presStyleCnt="10"/>
      <dgm:spPr/>
    </dgm:pt>
    <dgm:pt modelId="{E6BAFA7F-45AE-4B06-BB38-43F1BB0640B5}" type="pres">
      <dgm:prSet presAssocID="{E4EBCF24-E875-465E-83DA-AED7222B45BC}" presName="vert1" presStyleCnt="0"/>
      <dgm:spPr/>
    </dgm:pt>
    <dgm:pt modelId="{7219EBCE-BB9C-4392-B956-8A66CEBEDE68}" type="pres">
      <dgm:prSet presAssocID="{205195E9-909C-4BAF-81D0-CC8CA3810D38}" presName="thickLine" presStyleLbl="alignNode1" presStyleIdx="1" presStyleCnt="10"/>
      <dgm:spPr/>
    </dgm:pt>
    <dgm:pt modelId="{561BCF22-BBFC-4790-81CE-276E19D3B871}" type="pres">
      <dgm:prSet presAssocID="{205195E9-909C-4BAF-81D0-CC8CA3810D38}" presName="horz1" presStyleCnt="0"/>
      <dgm:spPr/>
    </dgm:pt>
    <dgm:pt modelId="{E6A804D0-B029-48CF-8D3B-2B6A843EEAF6}" type="pres">
      <dgm:prSet presAssocID="{205195E9-909C-4BAF-81D0-CC8CA3810D38}" presName="tx1" presStyleLbl="revTx" presStyleIdx="1" presStyleCnt="10"/>
      <dgm:spPr/>
    </dgm:pt>
    <dgm:pt modelId="{EAC1908A-B32D-4408-BC3C-80F866A01629}" type="pres">
      <dgm:prSet presAssocID="{205195E9-909C-4BAF-81D0-CC8CA3810D38}" presName="vert1" presStyleCnt="0"/>
      <dgm:spPr/>
    </dgm:pt>
    <dgm:pt modelId="{5DD51239-2647-4BA8-ABB9-752A3A05F3BA}" type="pres">
      <dgm:prSet presAssocID="{9221DE1A-F3A6-4F5E-ADB1-F1C45B722002}" presName="thickLine" presStyleLbl="alignNode1" presStyleIdx="2" presStyleCnt="10"/>
      <dgm:spPr/>
    </dgm:pt>
    <dgm:pt modelId="{161A7964-31C3-470A-8E5F-23F00BBEF62A}" type="pres">
      <dgm:prSet presAssocID="{9221DE1A-F3A6-4F5E-ADB1-F1C45B722002}" presName="horz1" presStyleCnt="0"/>
      <dgm:spPr/>
    </dgm:pt>
    <dgm:pt modelId="{F62269EE-61EA-4330-9547-65D1BF5752C0}" type="pres">
      <dgm:prSet presAssocID="{9221DE1A-F3A6-4F5E-ADB1-F1C45B722002}" presName="tx1" presStyleLbl="revTx" presStyleIdx="2" presStyleCnt="10"/>
      <dgm:spPr/>
    </dgm:pt>
    <dgm:pt modelId="{BCA3DFDD-2F4C-46CE-9E8D-5BAD73B80DA9}" type="pres">
      <dgm:prSet presAssocID="{9221DE1A-F3A6-4F5E-ADB1-F1C45B722002}" presName="vert1" presStyleCnt="0"/>
      <dgm:spPr/>
    </dgm:pt>
    <dgm:pt modelId="{86AAC2DB-DD9E-43D5-B1C8-946ECE02EFC8}" type="pres">
      <dgm:prSet presAssocID="{14D12F88-F9B3-4F9A-BE93-7265A7E14718}" presName="thickLine" presStyleLbl="alignNode1" presStyleIdx="3" presStyleCnt="10"/>
      <dgm:spPr/>
    </dgm:pt>
    <dgm:pt modelId="{3F332F03-E71B-40D1-901D-F91F8CEFB0B6}" type="pres">
      <dgm:prSet presAssocID="{14D12F88-F9B3-4F9A-BE93-7265A7E14718}" presName="horz1" presStyleCnt="0"/>
      <dgm:spPr/>
    </dgm:pt>
    <dgm:pt modelId="{13183FA5-FA82-4BE7-B2CE-E3B2D70FD291}" type="pres">
      <dgm:prSet presAssocID="{14D12F88-F9B3-4F9A-BE93-7265A7E14718}" presName="tx1" presStyleLbl="revTx" presStyleIdx="3" presStyleCnt="10"/>
      <dgm:spPr/>
    </dgm:pt>
    <dgm:pt modelId="{DF0C9F64-7714-444C-96EC-05E909C5FD5E}" type="pres">
      <dgm:prSet presAssocID="{14D12F88-F9B3-4F9A-BE93-7265A7E14718}" presName="vert1" presStyleCnt="0"/>
      <dgm:spPr/>
    </dgm:pt>
    <dgm:pt modelId="{20CF1E95-B49C-4202-80E8-A00EDD1D057B}" type="pres">
      <dgm:prSet presAssocID="{9DAAAC87-A8C7-4780-811B-0FA8E9BE3A4D}" presName="thickLine" presStyleLbl="alignNode1" presStyleIdx="4" presStyleCnt="10"/>
      <dgm:spPr/>
    </dgm:pt>
    <dgm:pt modelId="{64E5BDCC-CDAC-402E-8085-47BB3279EA9D}" type="pres">
      <dgm:prSet presAssocID="{9DAAAC87-A8C7-4780-811B-0FA8E9BE3A4D}" presName="horz1" presStyleCnt="0"/>
      <dgm:spPr/>
    </dgm:pt>
    <dgm:pt modelId="{FC5A2663-629A-42E4-9C28-1CEF8D83887A}" type="pres">
      <dgm:prSet presAssocID="{9DAAAC87-A8C7-4780-811B-0FA8E9BE3A4D}" presName="tx1" presStyleLbl="revTx" presStyleIdx="4" presStyleCnt="10"/>
      <dgm:spPr/>
    </dgm:pt>
    <dgm:pt modelId="{398159F5-2178-4241-B999-B9388D7B2741}" type="pres">
      <dgm:prSet presAssocID="{9DAAAC87-A8C7-4780-811B-0FA8E9BE3A4D}" presName="vert1" presStyleCnt="0"/>
      <dgm:spPr/>
    </dgm:pt>
    <dgm:pt modelId="{5B0B335C-0D7F-4C15-99DA-CE90D11BA18D}" type="pres">
      <dgm:prSet presAssocID="{C5109225-8402-4BF0-8AB7-4739A3E42E78}" presName="thickLine" presStyleLbl="alignNode1" presStyleIdx="5" presStyleCnt="10"/>
      <dgm:spPr/>
    </dgm:pt>
    <dgm:pt modelId="{00FBAEC5-5384-408F-8B7C-2B15F083A05C}" type="pres">
      <dgm:prSet presAssocID="{C5109225-8402-4BF0-8AB7-4739A3E42E78}" presName="horz1" presStyleCnt="0"/>
      <dgm:spPr/>
    </dgm:pt>
    <dgm:pt modelId="{B6C90EE3-5D6E-49F7-B244-4CCB7C93EBA9}" type="pres">
      <dgm:prSet presAssocID="{C5109225-8402-4BF0-8AB7-4739A3E42E78}" presName="tx1" presStyleLbl="revTx" presStyleIdx="5" presStyleCnt="10"/>
      <dgm:spPr/>
    </dgm:pt>
    <dgm:pt modelId="{3671044D-0B85-4A1B-A914-B645DC8B1B72}" type="pres">
      <dgm:prSet presAssocID="{C5109225-8402-4BF0-8AB7-4739A3E42E78}" presName="vert1" presStyleCnt="0"/>
      <dgm:spPr/>
    </dgm:pt>
    <dgm:pt modelId="{15397964-9187-4F5D-896B-F15FD54161E4}" type="pres">
      <dgm:prSet presAssocID="{D22650C3-BEA0-47FD-A05E-7E8D93E86EFE}" presName="thickLine" presStyleLbl="alignNode1" presStyleIdx="6" presStyleCnt="10"/>
      <dgm:spPr/>
    </dgm:pt>
    <dgm:pt modelId="{2D0E6736-BD01-40C7-8194-4C23061A5A99}" type="pres">
      <dgm:prSet presAssocID="{D22650C3-BEA0-47FD-A05E-7E8D93E86EFE}" presName="horz1" presStyleCnt="0"/>
      <dgm:spPr/>
    </dgm:pt>
    <dgm:pt modelId="{F2B3648E-364B-4EB3-A13A-8ABC36B70C0B}" type="pres">
      <dgm:prSet presAssocID="{D22650C3-BEA0-47FD-A05E-7E8D93E86EFE}" presName="tx1" presStyleLbl="revTx" presStyleIdx="6" presStyleCnt="10"/>
      <dgm:spPr/>
    </dgm:pt>
    <dgm:pt modelId="{B04DF98B-262D-48A0-9642-CA6F9304EAE8}" type="pres">
      <dgm:prSet presAssocID="{D22650C3-BEA0-47FD-A05E-7E8D93E86EFE}" presName="vert1" presStyleCnt="0"/>
      <dgm:spPr/>
    </dgm:pt>
    <dgm:pt modelId="{961947FC-0A1F-4440-AE20-AFC8CC3BEEA2}" type="pres">
      <dgm:prSet presAssocID="{F1F09C41-CDCF-45A7-B9F0-22D5EA9CEC6B}" presName="thickLine" presStyleLbl="alignNode1" presStyleIdx="7" presStyleCnt="10"/>
      <dgm:spPr/>
    </dgm:pt>
    <dgm:pt modelId="{CAF2D7F9-7319-40D5-8182-C89750418968}" type="pres">
      <dgm:prSet presAssocID="{F1F09C41-CDCF-45A7-B9F0-22D5EA9CEC6B}" presName="horz1" presStyleCnt="0"/>
      <dgm:spPr/>
    </dgm:pt>
    <dgm:pt modelId="{4C463565-08DF-4A0B-89B7-D080D89F4614}" type="pres">
      <dgm:prSet presAssocID="{F1F09C41-CDCF-45A7-B9F0-22D5EA9CEC6B}" presName="tx1" presStyleLbl="revTx" presStyleIdx="7" presStyleCnt="10"/>
      <dgm:spPr/>
    </dgm:pt>
    <dgm:pt modelId="{EF1818E2-4BCB-4CAB-BEFF-4E67D51E34B4}" type="pres">
      <dgm:prSet presAssocID="{F1F09C41-CDCF-45A7-B9F0-22D5EA9CEC6B}" presName="vert1" presStyleCnt="0"/>
      <dgm:spPr/>
    </dgm:pt>
    <dgm:pt modelId="{B1E52410-FE30-4543-A6F4-214D3A3B0BCA}" type="pres">
      <dgm:prSet presAssocID="{0A074A52-C90D-4C3D-A4F1-00041F6A0CC0}" presName="thickLine" presStyleLbl="alignNode1" presStyleIdx="8" presStyleCnt="10"/>
      <dgm:spPr/>
    </dgm:pt>
    <dgm:pt modelId="{70B7E970-F9ED-48CA-BCB0-C96223231D5B}" type="pres">
      <dgm:prSet presAssocID="{0A074A52-C90D-4C3D-A4F1-00041F6A0CC0}" presName="horz1" presStyleCnt="0"/>
      <dgm:spPr/>
    </dgm:pt>
    <dgm:pt modelId="{4E9F01D9-C77E-414D-B0FC-16BD7B084048}" type="pres">
      <dgm:prSet presAssocID="{0A074A52-C90D-4C3D-A4F1-00041F6A0CC0}" presName="tx1" presStyleLbl="revTx" presStyleIdx="8" presStyleCnt="10"/>
      <dgm:spPr/>
    </dgm:pt>
    <dgm:pt modelId="{CC7B56B0-B85F-4EC4-85D4-490F1BEFDC9E}" type="pres">
      <dgm:prSet presAssocID="{0A074A52-C90D-4C3D-A4F1-00041F6A0CC0}" presName="vert1" presStyleCnt="0"/>
      <dgm:spPr/>
    </dgm:pt>
    <dgm:pt modelId="{11E3E883-DE3C-4208-AB3D-EAAD59672EBB}" type="pres">
      <dgm:prSet presAssocID="{522716BE-3A87-4F17-A137-8E95F8B31143}" presName="thickLine" presStyleLbl="alignNode1" presStyleIdx="9" presStyleCnt="10"/>
      <dgm:spPr/>
    </dgm:pt>
    <dgm:pt modelId="{34CC01D7-19FA-4687-8CFF-360EBACEDEDD}" type="pres">
      <dgm:prSet presAssocID="{522716BE-3A87-4F17-A137-8E95F8B31143}" presName="horz1" presStyleCnt="0"/>
      <dgm:spPr/>
    </dgm:pt>
    <dgm:pt modelId="{24E0B040-A389-4D25-A464-57CFD20D9CE0}" type="pres">
      <dgm:prSet presAssocID="{522716BE-3A87-4F17-A137-8E95F8B31143}" presName="tx1" presStyleLbl="revTx" presStyleIdx="9" presStyleCnt="10"/>
      <dgm:spPr/>
    </dgm:pt>
    <dgm:pt modelId="{2B873E3F-372B-4FAD-B0BB-662802BC498B}" type="pres">
      <dgm:prSet presAssocID="{522716BE-3A87-4F17-A137-8E95F8B31143}" presName="vert1" presStyleCnt="0"/>
      <dgm:spPr/>
    </dgm:pt>
  </dgm:ptLst>
  <dgm:cxnLst>
    <dgm:cxn modelId="{7F5C8902-E4E2-44AB-832D-18CA39049268}" type="presOf" srcId="{522716BE-3A87-4F17-A137-8E95F8B31143}" destId="{24E0B040-A389-4D25-A464-57CFD20D9CE0}" srcOrd="0" destOrd="0" presId="urn:microsoft.com/office/officeart/2008/layout/LinedList"/>
    <dgm:cxn modelId="{68CC390F-B309-43E5-8AA2-1577ABE682E7}" type="presOf" srcId="{F1F09C41-CDCF-45A7-B9F0-22D5EA9CEC6B}" destId="{4C463565-08DF-4A0B-89B7-D080D89F4614}" srcOrd="0" destOrd="0" presId="urn:microsoft.com/office/officeart/2008/layout/LinedList"/>
    <dgm:cxn modelId="{22DCCB10-7947-47C5-8B0C-77998ED4BE91}" srcId="{C131E747-F065-4BD7-9BE2-E87E771ED60C}" destId="{0A074A52-C90D-4C3D-A4F1-00041F6A0CC0}" srcOrd="8" destOrd="0" parTransId="{E0AE4980-FE61-4AB8-8F16-4E26181FCF17}" sibTransId="{604DC546-CDB4-42AF-A0BC-179F1DB7EBFA}"/>
    <dgm:cxn modelId="{26982315-487A-4569-A275-C328BF80F393}" type="presOf" srcId="{9221DE1A-F3A6-4F5E-ADB1-F1C45B722002}" destId="{F62269EE-61EA-4330-9547-65D1BF5752C0}" srcOrd="0" destOrd="0" presId="urn:microsoft.com/office/officeart/2008/layout/LinedList"/>
    <dgm:cxn modelId="{C6033922-83F5-4733-851F-0F2C9D5C9AF6}" type="presOf" srcId="{205195E9-909C-4BAF-81D0-CC8CA3810D38}" destId="{E6A804D0-B029-48CF-8D3B-2B6A843EEAF6}" srcOrd="0" destOrd="0" presId="urn:microsoft.com/office/officeart/2008/layout/LinedList"/>
    <dgm:cxn modelId="{AC1D4333-CF57-4345-B037-9FB19943364E}" srcId="{C131E747-F065-4BD7-9BE2-E87E771ED60C}" destId="{9221DE1A-F3A6-4F5E-ADB1-F1C45B722002}" srcOrd="2" destOrd="0" parTransId="{D20B0EC9-2D55-4C58-AA45-2D207495C840}" sibTransId="{0F457583-F294-49DD-819A-6D25736190A4}"/>
    <dgm:cxn modelId="{E7C4E433-8D78-4AD2-BF7F-9742C7ACCA9C}" srcId="{C131E747-F065-4BD7-9BE2-E87E771ED60C}" destId="{F1F09C41-CDCF-45A7-B9F0-22D5EA9CEC6B}" srcOrd="7" destOrd="0" parTransId="{A38A9D4E-138B-45D3-9D64-E701F8835BB0}" sibTransId="{C3105976-A34D-4F25-8222-2C813F2796B4}"/>
    <dgm:cxn modelId="{7E58505B-2ACD-44D0-8BD0-AB5B81D7BFDB}" srcId="{C131E747-F065-4BD7-9BE2-E87E771ED60C}" destId="{9DAAAC87-A8C7-4780-811B-0FA8E9BE3A4D}" srcOrd="4" destOrd="0" parTransId="{AADFD5E4-89FB-45C9-8715-23A7E6915446}" sibTransId="{7DFAC36D-9F9F-49E8-B933-C2AC67D194EE}"/>
    <dgm:cxn modelId="{D4761D5E-6B3C-452C-A76A-CD44759BADC9}" type="presOf" srcId="{E4EBCF24-E875-465E-83DA-AED7222B45BC}" destId="{11A9C2D3-C218-401C-9373-3F04527B9463}" srcOrd="0" destOrd="0" presId="urn:microsoft.com/office/officeart/2008/layout/LinedList"/>
    <dgm:cxn modelId="{63478E4E-2CDE-4C3D-9312-1640A65057D5}" type="presOf" srcId="{D22650C3-BEA0-47FD-A05E-7E8D93E86EFE}" destId="{F2B3648E-364B-4EB3-A13A-8ABC36B70C0B}" srcOrd="0" destOrd="0" presId="urn:microsoft.com/office/officeart/2008/layout/LinedList"/>
    <dgm:cxn modelId="{9F982471-2284-4F90-B31A-7D4633AF1906}" srcId="{C131E747-F065-4BD7-9BE2-E87E771ED60C}" destId="{522716BE-3A87-4F17-A137-8E95F8B31143}" srcOrd="9" destOrd="0" parTransId="{1F7C3DA6-1788-4C11-BC1B-1CD3D3C54D2E}" sibTransId="{D3D168D1-990E-4FAC-82D2-F0D41261E15E}"/>
    <dgm:cxn modelId="{2EDAC677-0874-4AC5-A54E-3328DD989BD1}" srcId="{C131E747-F065-4BD7-9BE2-E87E771ED60C}" destId="{E4EBCF24-E875-465E-83DA-AED7222B45BC}" srcOrd="0" destOrd="0" parTransId="{50800056-FBC1-4665-B96F-EB7EF19468B3}" sibTransId="{497C5816-5B81-469F-8829-30FBC326A720}"/>
    <dgm:cxn modelId="{12C3817D-D8AF-4DD7-8824-E06741C125C1}" type="presOf" srcId="{9DAAAC87-A8C7-4780-811B-0FA8E9BE3A4D}" destId="{FC5A2663-629A-42E4-9C28-1CEF8D83887A}" srcOrd="0" destOrd="0" presId="urn:microsoft.com/office/officeart/2008/layout/LinedList"/>
    <dgm:cxn modelId="{9B6C928C-93E6-4B8A-9D6E-E79DD7398A3C}" srcId="{C131E747-F065-4BD7-9BE2-E87E771ED60C}" destId="{205195E9-909C-4BAF-81D0-CC8CA3810D38}" srcOrd="1" destOrd="0" parTransId="{A1F61159-2F68-4CEB-A5B8-4057D712F11D}" sibTransId="{72719780-97CD-44EA-9D77-EB2728E2B26F}"/>
    <dgm:cxn modelId="{8532B0A3-081E-47F4-8256-9D03FD7FB9C6}" type="presOf" srcId="{0A074A52-C90D-4C3D-A4F1-00041F6A0CC0}" destId="{4E9F01D9-C77E-414D-B0FC-16BD7B084048}" srcOrd="0" destOrd="0" presId="urn:microsoft.com/office/officeart/2008/layout/LinedList"/>
    <dgm:cxn modelId="{037163C1-462C-45C2-8B44-677448C345A4}" type="presOf" srcId="{C131E747-F065-4BD7-9BE2-E87E771ED60C}" destId="{D90A8038-EE9E-421B-A4A5-66877771ECAC}" srcOrd="0" destOrd="0" presId="urn:microsoft.com/office/officeart/2008/layout/LinedList"/>
    <dgm:cxn modelId="{75F760C2-C1DB-4811-9342-EA88D0B20BDD}" type="presOf" srcId="{14D12F88-F9B3-4F9A-BE93-7265A7E14718}" destId="{13183FA5-FA82-4BE7-B2CE-E3B2D70FD291}" srcOrd="0" destOrd="0" presId="urn:microsoft.com/office/officeart/2008/layout/LinedList"/>
    <dgm:cxn modelId="{38A495C6-432A-452F-A930-B8C868EF3F5F}" srcId="{C131E747-F065-4BD7-9BE2-E87E771ED60C}" destId="{D22650C3-BEA0-47FD-A05E-7E8D93E86EFE}" srcOrd="6" destOrd="0" parTransId="{2C29F23D-DE13-40FD-91CD-C08EEE2EBD95}" sibTransId="{8F3AF471-2402-4FE2-BEAB-858E5A487D54}"/>
    <dgm:cxn modelId="{2C9D96D7-3E65-4485-9063-F2829C6C72B1}" srcId="{C131E747-F065-4BD7-9BE2-E87E771ED60C}" destId="{C5109225-8402-4BF0-8AB7-4739A3E42E78}" srcOrd="5" destOrd="0" parTransId="{BA708FBF-1859-4466-B771-CC80579A0BCC}" sibTransId="{32BAED71-B86C-416D-B767-91437B133D80}"/>
    <dgm:cxn modelId="{9ECDD8D8-CC37-4E0B-8E33-7DF2E9D8791B}" type="presOf" srcId="{C5109225-8402-4BF0-8AB7-4739A3E42E78}" destId="{B6C90EE3-5D6E-49F7-B244-4CCB7C93EBA9}" srcOrd="0" destOrd="0" presId="urn:microsoft.com/office/officeart/2008/layout/LinedList"/>
    <dgm:cxn modelId="{B50D6CFB-FF58-45BD-83A9-A0E2A51C1292}" srcId="{C131E747-F065-4BD7-9BE2-E87E771ED60C}" destId="{14D12F88-F9B3-4F9A-BE93-7265A7E14718}" srcOrd="3" destOrd="0" parTransId="{0C28D7CB-ABF2-42FC-9BC7-5D589D0E0737}" sibTransId="{E6816F3E-1736-4D39-A949-DBBA590BE7F5}"/>
    <dgm:cxn modelId="{BB9C9036-B5BF-4412-B1BA-495D8E63EE12}" type="presParOf" srcId="{D90A8038-EE9E-421B-A4A5-66877771ECAC}" destId="{4DF9ED59-F0D0-4566-9091-7CDFE70E388E}" srcOrd="0" destOrd="0" presId="urn:microsoft.com/office/officeart/2008/layout/LinedList"/>
    <dgm:cxn modelId="{0C135A4C-1E8A-4837-8979-84053C1EAA07}" type="presParOf" srcId="{D90A8038-EE9E-421B-A4A5-66877771ECAC}" destId="{B2A48E41-099C-4A2C-912D-00020A2D4B51}" srcOrd="1" destOrd="0" presId="urn:microsoft.com/office/officeart/2008/layout/LinedList"/>
    <dgm:cxn modelId="{D50F9BC8-81E7-4CD0-AADC-BA660183AF55}" type="presParOf" srcId="{B2A48E41-099C-4A2C-912D-00020A2D4B51}" destId="{11A9C2D3-C218-401C-9373-3F04527B9463}" srcOrd="0" destOrd="0" presId="urn:microsoft.com/office/officeart/2008/layout/LinedList"/>
    <dgm:cxn modelId="{2E0D57BD-9189-45A7-9823-9A63B93318B2}" type="presParOf" srcId="{B2A48E41-099C-4A2C-912D-00020A2D4B51}" destId="{E6BAFA7F-45AE-4B06-BB38-43F1BB0640B5}" srcOrd="1" destOrd="0" presId="urn:microsoft.com/office/officeart/2008/layout/LinedList"/>
    <dgm:cxn modelId="{30375384-2605-4929-B130-5D6ACECFDF0C}" type="presParOf" srcId="{D90A8038-EE9E-421B-A4A5-66877771ECAC}" destId="{7219EBCE-BB9C-4392-B956-8A66CEBEDE68}" srcOrd="2" destOrd="0" presId="urn:microsoft.com/office/officeart/2008/layout/LinedList"/>
    <dgm:cxn modelId="{5D1725BC-C041-41F7-AA13-A0485918E62D}" type="presParOf" srcId="{D90A8038-EE9E-421B-A4A5-66877771ECAC}" destId="{561BCF22-BBFC-4790-81CE-276E19D3B871}" srcOrd="3" destOrd="0" presId="urn:microsoft.com/office/officeart/2008/layout/LinedList"/>
    <dgm:cxn modelId="{9E778E3D-BBB4-4E6D-B09C-31622B93958D}" type="presParOf" srcId="{561BCF22-BBFC-4790-81CE-276E19D3B871}" destId="{E6A804D0-B029-48CF-8D3B-2B6A843EEAF6}" srcOrd="0" destOrd="0" presId="urn:microsoft.com/office/officeart/2008/layout/LinedList"/>
    <dgm:cxn modelId="{EB6D0E48-1130-49CC-800A-00D895392FD4}" type="presParOf" srcId="{561BCF22-BBFC-4790-81CE-276E19D3B871}" destId="{EAC1908A-B32D-4408-BC3C-80F866A01629}" srcOrd="1" destOrd="0" presId="urn:microsoft.com/office/officeart/2008/layout/LinedList"/>
    <dgm:cxn modelId="{4E11483C-F9F0-460D-8CD5-89A84D40FE5E}" type="presParOf" srcId="{D90A8038-EE9E-421B-A4A5-66877771ECAC}" destId="{5DD51239-2647-4BA8-ABB9-752A3A05F3BA}" srcOrd="4" destOrd="0" presId="urn:microsoft.com/office/officeart/2008/layout/LinedList"/>
    <dgm:cxn modelId="{AB288FEE-4891-4F0D-A16C-22085211A586}" type="presParOf" srcId="{D90A8038-EE9E-421B-A4A5-66877771ECAC}" destId="{161A7964-31C3-470A-8E5F-23F00BBEF62A}" srcOrd="5" destOrd="0" presId="urn:microsoft.com/office/officeart/2008/layout/LinedList"/>
    <dgm:cxn modelId="{7BB1285F-CEA3-403E-A9F2-2D6016EE9381}" type="presParOf" srcId="{161A7964-31C3-470A-8E5F-23F00BBEF62A}" destId="{F62269EE-61EA-4330-9547-65D1BF5752C0}" srcOrd="0" destOrd="0" presId="urn:microsoft.com/office/officeart/2008/layout/LinedList"/>
    <dgm:cxn modelId="{50CCCB97-96E3-4822-BC14-771C39CF0601}" type="presParOf" srcId="{161A7964-31C3-470A-8E5F-23F00BBEF62A}" destId="{BCA3DFDD-2F4C-46CE-9E8D-5BAD73B80DA9}" srcOrd="1" destOrd="0" presId="urn:microsoft.com/office/officeart/2008/layout/LinedList"/>
    <dgm:cxn modelId="{0CCF1E88-8F2F-4F37-91CB-B6E464313409}" type="presParOf" srcId="{D90A8038-EE9E-421B-A4A5-66877771ECAC}" destId="{86AAC2DB-DD9E-43D5-B1C8-946ECE02EFC8}" srcOrd="6" destOrd="0" presId="urn:microsoft.com/office/officeart/2008/layout/LinedList"/>
    <dgm:cxn modelId="{DEBD76FA-5997-447B-8631-D9C3B4E1ABFC}" type="presParOf" srcId="{D90A8038-EE9E-421B-A4A5-66877771ECAC}" destId="{3F332F03-E71B-40D1-901D-F91F8CEFB0B6}" srcOrd="7" destOrd="0" presId="urn:microsoft.com/office/officeart/2008/layout/LinedList"/>
    <dgm:cxn modelId="{3A1E1322-4818-484B-90FB-5EA2ACA84DBB}" type="presParOf" srcId="{3F332F03-E71B-40D1-901D-F91F8CEFB0B6}" destId="{13183FA5-FA82-4BE7-B2CE-E3B2D70FD291}" srcOrd="0" destOrd="0" presId="urn:microsoft.com/office/officeart/2008/layout/LinedList"/>
    <dgm:cxn modelId="{780811DD-3F73-4519-9835-BBE3BB2DC4BF}" type="presParOf" srcId="{3F332F03-E71B-40D1-901D-F91F8CEFB0B6}" destId="{DF0C9F64-7714-444C-96EC-05E909C5FD5E}" srcOrd="1" destOrd="0" presId="urn:microsoft.com/office/officeart/2008/layout/LinedList"/>
    <dgm:cxn modelId="{51ED505B-CC75-4CAF-A3E5-66E0415450A0}" type="presParOf" srcId="{D90A8038-EE9E-421B-A4A5-66877771ECAC}" destId="{20CF1E95-B49C-4202-80E8-A00EDD1D057B}" srcOrd="8" destOrd="0" presId="urn:microsoft.com/office/officeart/2008/layout/LinedList"/>
    <dgm:cxn modelId="{D433F930-0F4E-42A1-9F1D-A8804C00D39D}" type="presParOf" srcId="{D90A8038-EE9E-421B-A4A5-66877771ECAC}" destId="{64E5BDCC-CDAC-402E-8085-47BB3279EA9D}" srcOrd="9" destOrd="0" presId="urn:microsoft.com/office/officeart/2008/layout/LinedList"/>
    <dgm:cxn modelId="{8AB84458-FA58-46E8-B9A5-0AD17A25747C}" type="presParOf" srcId="{64E5BDCC-CDAC-402E-8085-47BB3279EA9D}" destId="{FC5A2663-629A-42E4-9C28-1CEF8D83887A}" srcOrd="0" destOrd="0" presId="urn:microsoft.com/office/officeart/2008/layout/LinedList"/>
    <dgm:cxn modelId="{E343F577-A61D-43AD-B4F2-110043D81119}" type="presParOf" srcId="{64E5BDCC-CDAC-402E-8085-47BB3279EA9D}" destId="{398159F5-2178-4241-B999-B9388D7B2741}" srcOrd="1" destOrd="0" presId="urn:microsoft.com/office/officeart/2008/layout/LinedList"/>
    <dgm:cxn modelId="{B28D366A-89F1-43DD-8CA6-3D6A0777EC8A}" type="presParOf" srcId="{D90A8038-EE9E-421B-A4A5-66877771ECAC}" destId="{5B0B335C-0D7F-4C15-99DA-CE90D11BA18D}" srcOrd="10" destOrd="0" presId="urn:microsoft.com/office/officeart/2008/layout/LinedList"/>
    <dgm:cxn modelId="{D96741DA-297B-46A4-A11C-6931CF923A91}" type="presParOf" srcId="{D90A8038-EE9E-421B-A4A5-66877771ECAC}" destId="{00FBAEC5-5384-408F-8B7C-2B15F083A05C}" srcOrd="11" destOrd="0" presId="urn:microsoft.com/office/officeart/2008/layout/LinedList"/>
    <dgm:cxn modelId="{B9DF11CD-2BD7-45AB-A4A5-FB923AD83B66}" type="presParOf" srcId="{00FBAEC5-5384-408F-8B7C-2B15F083A05C}" destId="{B6C90EE3-5D6E-49F7-B244-4CCB7C93EBA9}" srcOrd="0" destOrd="0" presId="urn:microsoft.com/office/officeart/2008/layout/LinedList"/>
    <dgm:cxn modelId="{3F10F740-B6D4-4618-A546-37847C12A2A4}" type="presParOf" srcId="{00FBAEC5-5384-408F-8B7C-2B15F083A05C}" destId="{3671044D-0B85-4A1B-A914-B645DC8B1B72}" srcOrd="1" destOrd="0" presId="urn:microsoft.com/office/officeart/2008/layout/LinedList"/>
    <dgm:cxn modelId="{170264CC-E459-4F76-A6AA-12CC91DEACAF}" type="presParOf" srcId="{D90A8038-EE9E-421B-A4A5-66877771ECAC}" destId="{15397964-9187-4F5D-896B-F15FD54161E4}" srcOrd="12" destOrd="0" presId="urn:microsoft.com/office/officeart/2008/layout/LinedList"/>
    <dgm:cxn modelId="{7C87DB2B-A9D1-426D-BED6-6D8C8075F9F9}" type="presParOf" srcId="{D90A8038-EE9E-421B-A4A5-66877771ECAC}" destId="{2D0E6736-BD01-40C7-8194-4C23061A5A99}" srcOrd="13" destOrd="0" presId="urn:microsoft.com/office/officeart/2008/layout/LinedList"/>
    <dgm:cxn modelId="{5071B078-2EB0-4024-A202-2706CAD1B8D8}" type="presParOf" srcId="{2D0E6736-BD01-40C7-8194-4C23061A5A99}" destId="{F2B3648E-364B-4EB3-A13A-8ABC36B70C0B}" srcOrd="0" destOrd="0" presId="urn:microsoft.com/office/officeart/2008/layout/LinedList"/>
    <dgm:cxn modelId="{89B0B6E4-F396-4841-8AE2-BD8D558F38A1}" type="presParOf" srcId="{2D0E6736-BD01-40C7-8194-4C23061A5A99}" destId="{B04DF98B-262D-48A0-9642-CA6F9304EAE8}" srcOrd="1" destOrd="0" presId="urn:microsoft.com/office/officeart/2008/layout/LinedList"/>
    <dgm:cxn modelId="{D23E4CD6-00A7-461B-9B33-A81A991C5177}" type="presParOf" srcId="{D90A8038-EE9E-421B-A4A5-66877771ECAC}" destId="{961947FC-0A1F-4440-AE20-AFC8CC3BEEA2}" srcOrd="14" destOrd="0" presId="urn:microsoft.com/office/officeart/2008/layout/LinedList"/>
    <dgm:cxn modelId="{270F1AD4-46EB-48DF-AD91-D200C3F24211}" type="presParOf" srcId="{D90A8038-EE9E-421B-A4A5-66877771ECAC}" destId="{CAF2D7F9-7319-40D5-8182-C89750418968}" srcOrd="15" destOrd="0" presId="urn:microsoft.com/office/officeart/2008/layout/LinedList"/>
    <dgm:cxn modelId="{C4B95E25-3153-40C0-8330-E986A2A0CEE0}" type="presParOf" srcId="{CAF2D7F9-7319-40D5-8182-C89750418968}" destId="{4C463565-08DF-4A0B-89B7-D080D89F4614}" srcOrd="0" destOrd="0" presId="urn:microsoft.com/office/officeart/2008/layout/LinedList"/>
    <dgm:cxn modelId="{0C592965-3B0A-4719-8947-50875184740B}" type="presParOf" srcId="{CAF2D7F9-7319-40D5-8182-C89750418968}" destId="{EF1818E2-4BCB-4CAB-BEFF-4E67D51E34B4}" srcOrd="1" destOrd="0" presId="urn:microsoft.com/office/officeart/2008/layout/LinedList"/>
    <dgm:cxn modelId="{4C330127-7B10-46F6-BEC0-09B15A74B714}" type="presParOf" srcId="{D90A8038-EE9E-421B-A4A5-66877771ECAC}" destId="{B1E52410-FE30-4543-A6F4-214D3A3B0BCA}" srcOrd="16" destOrd="0" presId="urn:microsoft.com/office/officeart/2008/layout/LinedList"/>
    <dgm:cxn modelId="{2ED945D4-B0BB-4F6E-A0B8-42923B1ABDDC}" type="presParOf" srcId="{D90A8038-EE9E-421B-A4A5-66877771ECAC}" destId="{70B7E970-F9ED-48CA-BCB0-C96223231D5B}" srcOrd="17" destOrd="0" presId="urn:microsoft.com/office/officeart/2008/layout/LinedList"/>
    <dgm:cxn modelId="{1058481F-1FA7-4C4D-80F1-92B202B2A44D}" type="presParOf" srcId="{70B7E970-F9ED-48CA-BCB0-C96223231D5B}" destId="{4E9F01D9-C77E-414D-B0FC-16BD7B084048}" srcOrd="0" destOrd="0" presId="urn:microsoft.com/office/officeart/2008/layout/LinedList"/>
    <dgm:cxn modelId="{60F6E959-1636-4F14-ACBB-B99BF3BD3BA5}" type="presParOf" srcId="{70B7E970-F9ED-48CA-BCB0-C96223231D5B}" destId="{CC7B56B0-B85F-4EC4-85D4-490F1BEFDC9E}" srcOrd="1" destOrd="0" presId="urn:microsoft.com/office/officeart/2008/layout/LinedList"/>
    <dgm:cxn modelId="{C0881F4D-C052-4467-ACBF-BE537AD11BB0}" type="presParOf" srcId="{D90A8038-EE9E-421B-A4A5-66877771ECAC}" destId="{11E3E883-DE3C-4208-AB3D-EAAD59672EBB}" srcOrd="18" destOrd="0" presId="urn:microsoft.com/office/officeart/2008/layout/LinedList"/>
    <dgm:cxn modelId="{87193810-A9DE-4323-9F1A-2CD30BD9CED4}" type="presParOf" srcId="{D90A8038-EE9E-421B-A4A5-66877771ECAC}" destId="{34CC01D7-19FA-4687-8CFF-360EBACEDEDD}" srcOrd="19" destOrd="0" presId="urn:microsoft.com/office/officeart/2008/layout/LinedList"/>
    <dgm:cxn modelId="{9F3EFA21-17C1-46BB-9B39-099745262EE5}" type="presParOf" srcId="{34CC01D7-19FA-4687-8CFF-360EBACEDEDD}" destId="{24E0B040-A389-4D25-A464-57CFD20D9CE0}" srcOrd="0" destOrd="0" presId="urn:microsoft.com/office/officeart/2008/layout/LinedList"/>
    <dgm:cxn modelId="{1F2154AF-B092-4539-A7B2-F2A0EDA4D8F6}" type="presParOf" srcId="{34CC01D7-19FA-4687-8CFF-360EBACEDEDD}" destId="{2B873E3F-372B-4FAD-B0BB-662802BC49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650A9-5AF4-4445-97EF-6DCEF82CA00E}">
      <dsp:nvSpPr>
        <dsp:cNvPr id="0" name=""/>
        <dsp:cNvSpPr/>
      </dsp:nvSpPr>
      <dsp:spPr>
        <a:xfrm>
          <a:off x="0" y="445"/>
          <a:ext cx="10131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E2089-E47A-47D1-8601-FF39A27FB517}">
      <dsp:nvSpPr>
        <dsp:cNvPr id="0" name=""/>
        <dsp:cNvSpPr/>
      </dsp:nvSpPr>
      <dsp:spPr>
        <a:xfrm>
          <a:off x="0" y="445"/>
          <a:ext cx="10131425" cy="40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Adaptace</a:t>
          </a:r>
          <a:r>
            <a:rPr lang="en-US" sz="1800" kern="1200" dirty="0"/>
            <a:t> – </a:t>
          </a:r>
          <a:r>
            <a:rPr lang="en-US" sz="1800" kern="1200" dirty="0" err="1"/>
            <a:t>nové</a:t>
          </a:r>
          <a:r>
            <a:rPr lang="en-US" sz="1800" kern="1200" dirty="0"/>
            <a:t> soc</a:t>
          </a:r>
          <a:r>
            <a:rPr lang="cs-CZ" sz="1800" kern="1200" dirty="0" err="1"/>
            <a:t>iální</a:t>
          </a:r>
          <a:r>
            <a:rPr lang="en-US" sz="1800" kern="1200" dirty="0"/>
            <a:t> </a:t>
          </a:r>
          <a:r>
            <a:rPr lang="en-US" sz="1800" kern="1200" dirty="0" err="1"/>
            <a:t>prostředí</a:t>
          </a:r>
          <a:endParaRPr lang="en-US" sz="1800" kern="1200" dirty="0"/>
        </a:p>
      </dsp:txBody>
      <dsp:txXfrm>
        <a:off x="0" y="445"/>
        <a:ext cx="10131425" cy="405418"/>
      </dsp:txXfrm>
    </dsp:sp>
    <dsp:sp modelId="{D840CA10-4A6C-4AA5-8318-B63BF866C63E}">
      <dsp:nvSpPr>
        <dsp:cNvPr id="0" name=""/>
        <dsp:cNvSpPr/>
      </dsp:nvSpPr>
      <dsp:spPr>
        <a:xfrm>
          <a:off x="0" y="405864"/>
          <a:ext cx="10131425" cy="0"/>
        </a:xfrm>
        <a:prstGeom prst="line">
          <a:avLst/>
        </a:prstGeom>
        <a:solidFill>
          <a:schemeClr val="accent2">
            <a:hueOff val="-388769"/>
            <a:satOff val="-2057"/>
            <a:lumOff val="-784"/>
            <a:alphaOff val="0"/>
          </a:schemeClr>
        </a:solidFill>
        <a:ln w="19050" cap="rnd" cmpd="sng" algn="ctr">
          <a:solidFill>
            <a:schemeClr val="accent2">
              <a:hueOff val="-388769"/>
              <a:satOff val="-2057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08C6B-90B1-48B1-983A-FB24358B77E2}">
      <dsp:nvSpPr>
        <dsp:cNvPr id="0" name=""/>
        <dsp:cNvSpPr/>
      </dsp:nvSpPr>
      <dsp:spPr>
        <a:xfrm>
          <a:off x="0" y="405864"/>
          <a:ext cx="10131425" cy="40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Zodpovědnost, samostatnost</a:t>
          </a:r>
        </a:p>
      </dsp:txBody>
      <dsp:txXfrm>
        <a:off x="0" y="405864"/>
        <a:ext cx="10131425" cy="405418"/>
      </dsp:txXfrm>
    </dsp:sp>
    <dsp:sp modelId="{E17F5682-27B3-468D-AA41-CBA0BD94FE0E}">
      <dsp:nvSpPr>
        <dsp:cNvPr id="0" name=""/>
        <dsp:cNvSpPr/>
      </dsp:nvSpPr>
      <dsp:spPr>
        <a:xfrm>
          <a:off x="0" y="811283"/>
          <a:ext cx="10131425" cy="0"/>
        </a:xfrm>
        <a:prstGeom prst="line">
          <a:avLst/>
        </a:prstGeom>
        <a:solidFill>
          <a:schemeClr val="accent2">
            <a:hueOff val="-777537"/>
            <a:satOff val="-4113"/>
            <a:lumOff val="-1568"/>
            <a:alphaOff val="0"/>
          </a:schemeClr>
        </a:solidFill>
        <a:ln w="19050" cap="rnd" cmpd="sng" algn="ctr">
          <a:solidFill>
            <a:schemeClr val="accent2">
              <a:hueOff val="-777537"/>
              <a:satOff val="-4113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28786-E1BB-42DD-A8B4-D69E44139268}">
      <dsp:nvSpPr>
        <dsp:cNvPr id="0" name=""/>
        <dsp:cNvSpPr/>
      </dsp:nvSpPr>
      <dsp:spPr>
        <a:xfrm>
          <a:off x="0" y="811283"/>
          <a:ext cx="10131425" cy="40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Období</a:t>
          </a:r>
          <a:r>
            <a:rPr lang="en-US" sz="1800" kern="1200" dirty="0"/>
            <a:t> </a:t>
          </a:r>
          <a:r>
            <a:rPr lang="en-US" sz="1800" kern="1200" dirty="0" err="1"/>
            <a:t>klidu</a:t>
          </a:r>
          <a:r>
            <a:rPr lang="en-US" sz="1800" kern="1200" dirty="0"/>
            <a:t> x </a:t>
          </a:r>
          <a:r>
            <a:rPr lang="en-US" sz="1800" kern="1200" dirty="0" err="1"/>
            <a:t>extrémní</a:t>
          </a:r>
          <a:r>
            <a:rPr lang="en-US" sz="1800" kern="1200" dirty="0"/>
            <a:t> </a:t>
          </a:r>
          <a:r>
            <a:rPr lang="en-US" sz="1800" kern="1200" dirty="0" err="1"/>
            <a:t>zátěž</a:t>
          </a:r>
          <a:endParaRPr lang="en-US" sz="1800" kern="1200" dirty="0"/>
        </a:p>
      </dsp:txBody>
      <dsp:txXfrm>
        <a:off x="0" y="811283"/>
        <a:ext cx="10131425" cy="405418"/>
      </dsp:txXfrm>
    </dsp:sp>
    <dsp:sp modelId="{F3AD93EE-0DB6-44E1-88CE-420174132F52}">
      <dsp:nvSpPr>
        <dsp:cNvPr id="0" name=""/>
        <dsp:cNvSpPr/>
      </dsp:nvSpPr>
      <dsp:spPr>
        <a:xfrm>
          <a:off x="0" y="1216702"/>
          <a:ext cx="10131425" cy="0"/>
        </a:xfrm>
        <a:prstGeom prst="line">
          <a:avLst/>
        </a:prstGeom>
        <a:solidFill>
          <a:schemeClr val="accent2">
            <a:hueOff val="-1166306"/>
            <a:satOff val="-6170"/>
            <a:lumOff val="-2353"/>
            <a:alphaOff val="0"/>
          </a:schemeClr>
        </a:solidFill>
        <a:ln w="19050" cap="rnd" cmpd="sng" algn="ctr">
          <a:solidFill>
            <a:schemeClr val="accent2">
              <a:hueOff val="-1166306"/>
              <a:satOff val="-6170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5FFB7-034B-49BB-BC51-18F446981474}">
      <dsp:nvSpPr>
        <dsp:cNvPr id="0" name=""/>
        <dsp:cNvSpPr/>
      </dsp:nvSpPr>
      <dsp:spPr>
        <a:xfrm>
          <a:off x="0" y="1216702"/>
          <a:ext cx="10131425" cy="40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Zkoušení a hodnocení</a:t>
          </a:r>
        </a:p>
      </dsp:txBody>
      <dsp:txXfrm>
        <a:off x="0" y="1216702"/>
        <a:ext cx="10131425" cy="405418"/>
      </dsp:txXfrm>
    </dsp:sp>
    <dsp:sp modelId="{9D05D70C-3B83-48EA-8A7F-1414005EFE6F}">
      <dsp:nvSpPr>
        <dsp:cNvPr id="0" name=""/>
        <dsp:cNvSpPr/>
      </dsp:nvSpPr>
      <dsp:spPr>
        <a:xfrm>
          <a:off x="0" y="1622121"/>
          <a:ext cx="10131425" cy="0"/>
        </a:xfrm>
        <a:prstGeom prst="line">
          <a:avLst/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accent2">
              <a:hueOff val="-1555074"/>
              <a:satOff val="-8227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8FAFD-95B1-4341-9278-7BD38FB8C349}">
      <dsp:nvSpPr>
        <dsp:cNvPr id="0" name=""/>
        <dsp:cNvSpPr/>
      </dsp:nvSpPr>
      <dsp:spPr>
        <a:xfrm>
          <a:off x="0" y="1622121"/>
          <a:ext cx="10131425" cy="40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Problémy s učením</a:t>
          </a:r>
        </a:p>
      </dsp:txBody>
      <dsp:txXfrm>
        <a:off x="0" y="1622121"/>
        <a:ext cx="10131425" cy="405418"/>
      </dsp:txXfrm>
    </dsp:sp>
    <dsp:sp modelId="{0823030E-4750-421E-A2A9-1C2D1A55A042}">
      <dsp:nvSpPr>
        <dsp:cNvPr id="0" name=""/>
        <dsp:cNvSpPr/>
      </dsp:nvSpPr>
      <dsp:spPr>
        <a:xfrm>
          <a:off x="0" y="2027540"/>
          <a:ext cx="10131425" cy="0"/>
        </a:xfrm>
        <a:prstGeom prst="line">
          <a:avLst/>
        </a:prstGeom>
        <a:solidFill>
          <a:schemeClr val="accent2">
            <a:hueOff val="-1943843"/>
            <a:satOff val="-10283"/>
            <a:lumOff val="-3921"/>
            <a:alphaOff val="0"/>
          </a:schemeClr>
        </a:solidFill>
        <a:ln w="19050" cap="rnd" cmpd="sng" algn="ctr">
          <a:solidFill>
            <a:schemeClr val="accent2">
              <a:hueOff val="-1943843"/>
              <a:satOff val="-10283"/>
              <a:lumOff val="-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14010-6812-4227-9248-1824E8094979}">
      <dsp:nvSpPr>
        <dsp:cNvPr id="0" name=""/>
        <dsp:cNvSpPr/>
      </dsp:nvSpPr>
      <dsp:spPr>
        <a:xfrm>
          <a:off x="0" y="2027540"/>
          <a:ext cx="10131425" cy="40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Zajištění životních podmínek</a:t>
          </a:r>
        </a:p>
      </dsp:txBody>
      <dsp:txXfrm>
        <a:off x="0" y="2027540"/>
        <a:ext cx="10131425" cy="405418"/>
      </dsp:txXfrm>
    </dsp:sp>
    <dsp:sp modelId="{D0703EC5-E6E9-471D-B031-04E76CAF3C89}">
      <dsp:nvSpPr>
        <dsp:cNvPr id="0" name=""/>
        <dsp:cNvSpPr/>
      </dsp:nvSpPr>
      <dsp:spPr>
        <a:xfrm>
          <a:off x="0" y="2432959"/>
          <a:ext cx="10131425" cy="0"/>
        </a:xfrm>
        <a:prstGeom prst="line">
          <a:avLst/>
        </a:prstGeom>
        <a:solidFill>
          <a:schemeClr val="accent2">
            <a:hueOff val="-2332611"/>
            <a:satOff val="-12340"/>
            <a:lumOff val="-4705"/>
            <a:alphaOff val="0"/>
          </a:schemeClr>
        </a:solidFill>
        <a:ln w="19050" cap="rnd" cmpd="sng" algn="ctr">
          <a:solidFill>
            <a:schemeClr val="accent2">
              <a:hueOff val="-2332611"/>
              <a:satOff val="-12340"/>
              <a:lumOff val="-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EB415-F217-48EC-B5F1-F07F068D54E3}">
      <dsp:nvSpPr>
        <dsp:cNvPr id="0" name=""/>
        <dsp:cNvSpPr/>
      </dsp:nvSpPr>
      <dsp:spPr>
        <a:xfrm>
          <a:off x="0" y="2432959"/>
          <a:ext cx="10131425" cy="40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Ekonomická ne-závislost</a:t>
          </a:r>
        </a:p>
      </dsp:txBody>
      <dsp:txXfrm>
        <a:off x="0" y="2432959"/>
        <a:ext cx="10131425" cy="405418"/>
      </dsp:txXfrm>
    </dsp:sp>
    <dsp:sp modelId="{7546765D-3205-4C34-A127-8A101433CC76}">
      <dsp:nvSpPr>
        <dsp:cNvPr id="0" name=""/>
        <dsp:cNvSpPr/>
      </dsp:nvSpPr>
      <dsp:spPr>
        <a:xfrm>
          <a:off x="0" y="2838378"/>
          <a:ext cx="10131425" cy="0"/>
        </a:xfrm>
        <a:prstGeom prst="line">
          <a:avLst/>
        </a:prstGeom>
        <a:solidFill>
          <a:schemeClr val="accent2">
            <a:hueOff val="-2721379"/>
            <a:satOff val="-14396"/>
            <a:lumOff val="-5490"/>
            <a:alphaOff val="0"/>
          </a:schemeClr>
        </a:solidFill>
        <a:ln w="19050" cap="rnd" cmpd="sng" algn="ctr">
          <a:solidFill>
            <a:schemeClr val="accent2">
              <a:hueOff val="-2721379"/>
              <a:satOff val="-14396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6E5FE-32ED-4C7A-AA25-46E276E396D0}">
      <dsp:nvSpPr>
        <dsp:cNvPr id="0" name=""/>
        <dsp:cNvSpPr/>
      </dsp:nvSpPr>
      <dsp:spPr>
        <a:xfrm>
          <a:off x="0" y="2838378"/>
          <a:ext cx="10131425" cy="40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Vztahové problémy – navazování i opouštění</a:t>
          </a:r>
        </a:p>
      </dsp:txBody>
      <dsp:txXfrm>
        <a:off x="0" y="2838378"/>
        <a:ext cx="10131425" cy="405418"/>
      </dsp:txXfrm>
    </dsp:sp>
    <dsp:sp modelId="{3A26564B-DAA2-4E2B-A9AB-EF291E9D9ED5}">
      <dsp:nvSpPr>
        <dsp:cNvPr id="0" name=""/>
        <dsp:cNvSpPr/>
      </dsp:nvSpPr>
      <dsp:spPr>
        <a:xfrm>
          <a:off x="0" y="3243797"/>
          <a:ext cx="10131425" cy="0"/>
        </a:xfrm>
        <a:prstGeom prst="line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accent2">
              <a:hueOff val="-3110148"/>
              <a:satOff val="-16453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7922D-1789-4C95-B39F-553C48D982D1}">
      <dsp:nvSpPr>
        <dsp:cNvPr id="0" name=""/>
        <dsp:cNvSpPr/>
      </dsp:nvSpPr>
      <dsp:spPr>
        <a:xfrm>
          <a:off x="0" y="3243797"/>
          <a:ext cx="10131425" cy="40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Oddělení</a:t>
          </a:r>
          <a:r>
            <a:rPr lang="en-US" sz="1800" kern="1200" dirty="0"/>
            <a:t> od </a:t>
          </a:r>
          <a:r>
            <a:rPr lang="en-US" sz="1800" kern="1200" dirty="0" err="1"/>
            <a:t>rodiny</a:t>
          </a:r>
          <a:endParaRPr lang="en-US" sz="1800" kern="1200" dirty="0"/>
        </a:p>
      </dsp:txBody>
      <dsp:txXfrm>
        <a:off x="0" y="3243797"/>
        <a:ext cx="10131425" cy="405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9ED59-F0D0-4566-9091-7CDFE70E388E}">
      <dsp:nvSpPr>
        <dsp:cNvPr id="0" name=""/>
        <dsp:cNvSpPr/>
      </dsp:nvSpPr>
      <dsp:spPr>
        <a:xfrm>
          <a:off x="0" y="445"/>
          <a:ext cx="101314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9C2D3-C218-401C-9373-3F04527B9463}">
      <dsp:nvSpPr>
        <dsp:cNvPr id="0" name=""/>
        <dsp:cNvSpPr/>
      </dsp:nvSpPr>
      <dsp:spPr>
        <a:xfrm>
          <a:off x="0" y="445"/>
          <a:ext cx="10131425" cy="364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</a:t>
          </a:r>
          <a:r>
            <a:rPr lang="en-US" sz="1800" kern="1200" dirty="0" err="1"/>
            <a:t>Koná</a:t>
          </a:r>
          <a:r>
            <a:rPr lang="en-US" sz="1800" kern="1200" dirty="0"/>
            <a:t> </a:t>
          </a:r>
          <a:r>
            <a:rPr lang="en-US" sz="1800" kern="1200" dirty="0" err="1"/>
            <a:t>produktivní</a:t>
          </a:r>
          <a:r>
            <a:rPr lang="en-US" sz="1800" kern="1200" dirty="0"/>
            <a:t> </a:t>
          </a:r>
          <a:r>
            <a:rPr lang="en-US" sz="1800" kern="1200" dirty="0" err="1"/>
            <a:t>práci</a:t>
          </a:r>
          <a:r>
            <a:rPr lang="en-US" sz="1800" kern="1200" dirty="0"/>
            <a:t>, </a:t>
          </a:r>
          <a:r>
            <a:rPr lang="en-US" sz="1800" kern="1200" dirty="0" err="1"/>
            <a:t>jejíž</a:t>
          </a:r>
          <a:r>
            <a:rPr lang="en-US" sz="1800" kern="1200" dirty="0"/>
            <a:t> </a:t>
          </a:r>
          <a:r>
            <a:rPr lang="en-US" sz="1800" kern="1200" dirty="0" err="1"/>
            <a:t>smysl</a:t>
          </a:r>
          <a:r>
            <a:rPr lang="en-US" sz="1800" kern="1200" dirty="0"/>
            <a:t> </a:t>
          </a:r>
          <a:r>
            <a:rPr lang="en-US" sz="1800" kern="1200" dirty="0" err="1"/>
            <a:t>chápe</a:t>
          </a:r>
          <a:endParaRPr lang="en-US" sz="1800" kern="1200" dirty="0"/>
        </a:p>
      </dsp:txBody>
      <dsp:txXfrm>
        <a:off x="0" y="445"/>
        <a:ext cx="10131425" cy="364877"/>
      </dsp:txXfrm>
    </dsp:sp>
    <dsp:sp modelId="{7219EBCE-BB9C-4392-B956-8A66CEBEDE68}">
      <dsp:nvSpPr>
        <dsp:cNvPr id="0" name=""/>
        <dsp:cNvSpPr/>
      </dsp:nvSpPr>
      <dsp:spPr>
        <a:xfrm>
          <a:off x="0" y="365322"/>
          <a:ext cx="10131425" cy="0"/>
        </a:xfrm>
        <a:prstGeom prst="line">
          <a:avLst/>
        </a:prstGeom>
        <a:solidFill>
          <a:schemeClr val="accent3">
            <a:hueOff val="-550974"/>
            <a:satOff val="90"/>
            <a:lumOff val="305"/>
            <a:alphaOff val="0"/>
          </a:schemeClr>
        </a:solidFill>
        <a:ln w="19050" cap="rnd" cmpd="sng" algn="ctr">
          <a:solidFill>
            <a:schemeClr val="accent3">
              <a:hueOff val="-550974"/>
              <a:satOff val="90"/>
              <a:lumOff val="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804D0-B029-48CF-8D3B-2B6A843EEAF6}">
      <dsp:nvSpPr>
        <dsp:cNvPr id="0" name=""/>
        <dsp:cNvSpPr/>
      </dsp:nvSpPr>
      <dsp:spPr>
        <a:xfrm>
          <a:off x="0" y="365322"/>
          <a:ext cx="10131425" cy="364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Je </a:t>
          </a:r>
          <a:r>
            <a:rPr lang="en-US" sz="1800" kern="1200" dirty="0" err="1"/>
            <a:t>schopen</a:t>
          </a:r>
          <a:r>
            <a:rPr lang="en-US" sz="1800" kern="1200" dirty="0"/>
            <a:t> </a:t>
          </a:r>
          <a:r>
            <a:rPr lang="en-US" sz="1800" kern="1200" dirty="0" err="1"/>
            <a:t>spolupracovat</a:t>
          </a:r>
          <a:r>
            <a:rPr lang="en-US" sz="1800" kern="1200" dirty="0"/>
            <a:t> bez </a:t>
          </a:r>
          <a:r>
            <a:rPr lang="en-US" sz="1800" kern="1200" dirty="0" err="1"/>
            <a:t>zbytečných</a:t>
          </a:r>
          <a:r>
            <a:rPr lang="en-US" sz="1800" kern="1200" dirty="0"/>
            <a:t> </a:t>
          </a:r>
          <a:r>
            <a:rPr lang="en-US" sz="1800" kern="1200" dirty="0" err="1"/>
            <a:t>konfliktů</a:t>
          </a:r>
          <a:endParaRPr lang="en-US" sz="1800" kern="1200" dirty="0"/>
        </a:p>
      </dsp:txBody>
      <dsp:txXfrm>
        <a:off x="0" y="365322"/>
        <a:ext cx="10131425" cy="364877"/>
      </dsp:txXfrm>
    </dsp:sp>
    <dsp:sp modelId="{5DD51239-2647-4BA8-ABB9-752A3A05F3BA}">
      <dsp:nvSpPr>
        <dsp:cNvPr id="0" name=""/>
        <dsp:cNvSpPr/>
      </dsp:nvSpPr>
      <dsp:spPr>
        <a:xfrm>
          <a:off x="0" y="730199"/>
          <a:ext cx="10131425" cy="0"/>
        </a:xfrm>
        <a:prstGeom prst="line">
          <a:avLst/>
        </a:prstGeom>
        <a:solidFill>
          <a:schemeClr val="accent3">
            <a:hueOff val="-1101948"/>
            <a:satOff val="180"/>
            <a:lumOff val="610"/>
            <a:alphaOff val="0"/>
          </a:schemeClr>
        </a:solidFill>
        <a:ln w="19050" cap="rnd" cmpd="sng" algn="ctr">
          <a:solidFill>
            <a:schemeClr val="accent3">
              <a:hueOff val="-1101948"/>
              <a:satOff val="180"/>
              <a:lumOff val="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269EE-61EA-4330-9547-65D1BF5752C0}">
      <dsp:nvSpPr>
        <dsp:cNvPr id="0" name=""/>
        <dsp:cNvSpPr/>
      </dsp:nvSpPr>
      <dsp:spPr>
        <a:xfrm>
          <a:off x="0" y="730199"/>
          <a:ext cx="10131425" cy="364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</a:t>
          </a:r>
          <a:r>
            <a:rPr lang="en-US" sz="1800" kern="1200" dirty="0" err="1"/>
            <a:t>Samostatně</a:t>
          </a:r>
          <a:r>
            <a:rPr lang="en-US" sz="1800" kern="1200" dirty="0"/>
            <a:t> </a:t>
          </a:r>
          <a:r>
            <a:rPr lang="en-US" sz="1800" kern="1200" dirty="0" err="1"/>
            <a:t>hospodaří</a:t>
          </a:r>
          <a:endParaRPr lang="en-US" sz="1800" kern="1200" dirty="0"/>
        </a:p>
      </dsp:txBody>
      <dsp:txXfrm>
        <a:off x="0" y="730199"/>
        <a:ext cx="10131425" cy="364877"/>
      </dsp:txXfrm>
    </dsp:sp>
    <dsp:sp modelId="{86AAC2DB-DD9E-43D5-B1C8-946ECE02EFC8}">
      <dsp:nvSpPr>
        <dsp:cNvPr id="0" name=""/>
        <dsp:cNvSpPr/>
      </dsp:nvSpPr>
      <dsp:spPr>
        <a:xfrm>
          <a:off x="0" y="1095076"/>
          <a:ext cx="10131425" cy="0"/>
        </a:xfrm>
        <a:prstGeom prst="line">
          <a:avLst/>
        </a:prstGeom>
        <a:solidFill>
          <a:schemeClr val="accent3">
            <a:hueOff val="-1652922"/>
            <a:satOff val="269"/>
            <a:lumOff val="915"/>
            <a:alphaOff val="0"/>
          </a:schemeClr>
        </a:solidFill>
        <a:ln w="19050" cap="rnd" cmpd="sng" algn="ctr">
          <a:solidFill>
            <a:schemeClr val="accent3">
              <a:hueOff val="-1652922"/>
              <a:satOff val="269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3FA5-FA82-4BE7-B2CE-E3B2D70FD291}">
      <dsp:nvSpPr>
        <dsp:cNvPr id="0" name=""/>
        <dsp:cNvSpPr/>
      </dsp:nvSpPr>
      <dsp:spPr>
        <a:xfrm>
          <a:off x="0" y="1095076"/>
          <a:ext cx="10131425" cy="364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 </a:t>
          </a:r>
          <a:r>
            <a:rPr lang="en-US" sz="1800" kern="1200" dirty="0" err="1"/>
            <a:t>Funguje</a:t>
          </a:r>
          <a:r>
            <a:rPr lang="en-US" sz="1800" kern="1200" dirty="0"/>
            <a:t> v </a:t>
          </a:r>
          <a:r>
            <a:rPr lang="en-US" sz="1800" kern="1200" dirty="0" err="1"/>
            <a:t>pracovním</a:t>
          </a:r>
          <a:r>
            <a:rPr lang="en-US" sz="1800" kern="1200" dirty="0"/>
            <a:t> </a:t>
          </a:r>
          <a:r>
            <a:rPr lang="en-US" sz="1800" kern="1200" dirty="0" err="1"/>
            <a:t>procesu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vůči</a:t>
          </a:r>
          <a:r>
            <a:rPr lang="en-US" sz="1800" kern="1200" dirty="0"/>
            <a:t> </a:t>
          </a:r>
          <a:r>
            <a:rPr lang="en-US" sz="1800" kern="1200" dirty="0" err="1"/>
            <a:t>nadřízeným</a:t>
          </a:r>
          <a:endParaRPr lang="en-US" sz="1800" kern="1200" dirty="0"/>
        </a:p>
      </dsp:txBody>
      <dsp:txXfrm>
        <a:off x="0" y="1095076"/>
        <a:ext cx="10131425" cy="364877"/>
      </dsp:txXfrm>
    </dsp:sp>
    <dsp:sp modelId="{20CF1E95-B49C-4202-80E8-A00EDD1D057B}">
      <dsp:nvSpPr>
        <dsp:cNvPr id="0" name=""/>
        <dsp:cNvSpPr/>
      </dsp:nvSpPr>
      <dsp:spPr>
        <a:xfrm>
          <a:off x="0" y="1459953"/>
          <a:ext cx="10131425" cy="0"/>
        </a:xfrm>
        <a:prstGeom prst="line">
          <a:avLst/>
        </a:prstGeom>
        <a:solidFill>
          <a:schemeClr val="accent3">
            <a:hueOff val="-2203896"/>
            <a:satOff val="359"/>
            <a:lumOff val="1220"/>
            <a:alphaOff val="0"/>
          </a:schemeClr>
        </a:solidFill>
        <a:ln w="19050" cap="rnd" cmpd="sng" algn="ctr">
          <a:solidFill>
            <a:schemeClr val="accent3">
              <a:hueOff val="-2203896"/>
              <a:satOff val="359"/>
              <a:lumOff val="1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A2663-629A-42E4-9C28-1CEF8D83887A}">
      <dsp:nvSpPr>
        <dsp:cNvPr id="0" name=""/>
        <dsp:cNvSpPr/>
      </dsp:nvSpPr>
      <dsp:spPr>
        <a:xfrm>
          <a:off x="0" y="1459953"/>
          <a:ext cx="10131425" cy="364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5. </a:t>
          </a:r>
          <a:r>
            <a:rPr lang="cs-CZ" sz="1800" kern="1200" dirty="0"/>
            <a:t>M</a:t>
          </a:r>
          <a:r>
            <a:rPr lang="en-US" sz="1800" kern="1200" dirty="0"/>
            <a:t>á </a:t>
          </a:r>
          <a:r>
            <a:rPr lang="en-US" sz="1800" kern="1200" dirty="0" err="1"/>
            <a:t>realistické</a:t>
          </a:r>
          <a:r>
            <a:rPr lang="en-US" sz="1800" kern="1200" dirty="0"/>
            <a:t> </a:t>
          </a:r>
          <a:r>
            <a:rPr lang="en-US" sz="1800" kern="1200" dirty="0" err="1"/>
            <a:t>plány</a:t>
          </a:r>
          <a:r>
            <a:rPr lang="en-US" sz="1800" kern="1200" dirty="0"/>
            <a:t> do </a:t>
          </a:r>
          <a:r>
            <a:rPr lang="en-US" sz="1800" kern="1200" dirty="0" err="1"/>
            <a:t>budoucnosti</a:t>
          </a:r>
          <a:endParaRPr lang="en-US" sz="1800" kern="1200" dirty="0"/>
        </a:p>
      </dsp:txBody>
      <dsp:txXfrm>
        <a:off x="0" y="1459953"/>
        <a:ext cx="10131425" cy="364877"/>
      </dsp:txXfrm>
    </dsp:sp>
    <dsp:sp modelId="{5B0B335C-0D7F-4C15-99DA-CE90D11BA18D}">
      <dsp:nvSpPr>
        <dsp:cNvPr id="0" name=""/>
        <dsp:cNvSpPr/>
      </dsp:nvSpPr>
      <dsp:spPr>
        <a:xfrm>
          <a:off x="0" y="1824831"/>
          <a:ext cx="10131425" cy="0"/>
        </a:xfrm>
        <a:prstGeom prst="line">
          <a:avLst/>
        </a:prstGeom>
        <a:solidFill>
          <a:schemeClr val="accent3">
            <a:hueOff val="-2754871"/>
            <a:satOff val="449"/>
            <a:lumOff val="1524"/>
            <a:alphaOff val="0"/>
          </a:schemeClr>
        </a:solidFill>
        <a:ln w="19050" cap="rnd" cmpd="sng" algn="ctr">
          <a:solidFill>
            <a:schemeClr val="accent3">
              <a:hueOff val="-2754871"/>
              <a:satOff val="449"/>
              <a:lumOff val="15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90EE3-5D6E-49F7-B244-4CCB7C93EBA9}">
      <dsp:nvSpPr>
        <dsp:cNvPr id="0" name=""/>
        <dsp:cNvSpPr/>
      </dsp:nvSpPr>
      <dsp:spPr>
        <a:xfrm>
          <a:off x="0" y="1824831"/>
          <a:ext cx="10131425" cy="364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6. </a:t>
          </a:r>
          <a:r>
            <a:rPr lang="cs-CZ" sz="1800" kern="1200" dirty="0"/>
            <a:t>B</a:t>
          </a:r>
          <a:r>
            <a:rPr lang="en-US" sz="1800" kern="1200" dirty="0" err="1"/>
            <a:t>ydlí</a:t>
          </a:r>
          <a:r>
            <a:rPr lang="en-US" sz="1800" kern="1200" dirty="0"/>
            <a:t> </a:t>
          </a:r>
          <a:r>
            <a:rPr lang="en-US" sz="1800" kern="1200" dirty="0" err="1"/>
            <a:t>samostatně</a:t>
          </a:r>
          <a:endParaRPr lang="en-US" sz="1800" kern="1200" dirty="0"/>
        </a:p>
      </dsp:txBody>
      <dsp:txXfrm>
        <a:off x="0" y="1824831"/>
        <a:ext cx="10131425" cy="364877"/>
      </dsp:txXfrm>
    </dsp:sp>
    <dsp:sp modelId="{15397964-9187-4F5D-896B-F15FD54161E4}">
      <dsp:nvSpPr>
        <dsp:cNvPr id="0" name=""/>
        <dsp:cNvSpPr/>
      </dsp:nvSpPr>
      <dsp:spPr>
        <a:xfrm>
          <a:off x="0" y="2189708"/>
          <a:ext cx="10131425" cy="0"/>
        </a:xfrm>
        <a:prstGeom prst="line">
          <a:avLst/>
        </a:prstGeom>
        <a:solidFill>
          <a:schemeClr val="accent3">
            <a:hueOff val="-3305844"/>
            <a:satOff val="539"/>
            <a:lumOff val="1829"/>
            <a:alphaOff val="0"/>
          </a:schemeClr>
        </a:solidFill>
        <a:ln w="19050" cap="rnd" cmpd="sng" algn="ctr">
          <a:solidFill>
            <a:schemeClr val="accent3">
              <a:hueOff val="-3305844"/>
              <a:satOff val="539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3648E-364B-4EB3-A13A-8ABC36B70C0B}">
      <dsp:nvSpPr>
        <dsp:cNvPr id="0" name=""/>
        <dsp:cNvSpPr/>
      </dsp:nvSpPr>
      <dsp:spPr>
        <a:xfrm>
          <a:off x="0" y="2189708"/>
          <a:ext cx="10131425" cy="364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7. </a:t>
          </a:r>
          <a:r>
            <a:rPr lang="cs-CZ" sz="1800" kern="1200" dirty="0"/>
            <a:t>U</a:t>
          </a:r>
          <a:r>
            <a:rPr lang="en-US" sz="1800" kern="1200" dirty="0" err="1"/>
            <a:t>mí</a:t>
          </a:r>
          <a:r>
            <a:rPr lang="en-US" sz="1800" kern="1200" dirty="0"/>
            <a:t> </a:t>
          </a:r>
          <a:r>
            <a:rPr lang="en-US" sz="1800" kern="1200" dirty="0" err="1"/>
            <a:t>si</a:t>
          </a:r>
          <a:r>
            <a:rPr lang="en-US" sz="1800" kern="1200" dirty="0"/>
            <a:t> </a:t>
          </a:r>
          <a:r>
            <a:rPr lang="en-US" sz="1800" kern="1200" dirty="0" err="1"/>
            <a:t>sám</a:t>
          </a:r>
          <a:r>
            <a:rPr lang="en-US" sz="1800" kern="1200" dirty="0"/>
            <a:t> </a:t>
          </a:r>
          <a:r>
            <a:rPr lang="en-US" sz="1800" kern="1200" dirty="0" err="1"/>
            <a:t>organizovat</a:t>
          </a:r>
          <a:r>
            <a:rPr lang="en-US" sz="1800" kern="1200" dirty="0"/>
            <a:t> </a:t>
          </a:r>
          <a:r>
            <a:rPr lang="en-US" sz="1800" kern="1200" dirty="0" err="1"/>
            <a:t>svůj</a:t>
          </a:r>
          <a:r>
            <a:rPr lang="en-US" sz="1800" kern="1200" dirty="0"/>
            <a:t> </a:t>
          </a:r>
          <a:r>
            <a:rPr lang="en-US" sz="1800" kern="1200" dirty="0" err="1"/>
            <a:t>volný</a:t>
          </a:r>
          <a:r>
            <a:rPr lang="en-US" sz="1800" kern="1200" dirty="0"/>
            <a:t> </a:t>
          </a:r>
          <a:r>
            <a:rPr lang="en-US" sz="1800" kern="1200" dirty="0" err="1"/>
            <a:t>čas</a:t>
          </a:r>
          <a:endParaRPr lang="en-US" sz="1800" kern="1200" dirty="0"/>
        </a:p>
      </dsp:txBody>
      <dsp:txXfrm>
        <a:off x="0" y="2189708"/>
        <a:ext cx="10131425" cy="364877"/>
      </dsp:txXfrm>
    </dsp:sp>
    <dsp:sp modelId="{961947FC-0A1F-4440-AE20-AFC8CC3BEEA2}">
      <dsp:nvSpPr>
        <dsp:cNvPr id="0" name=""/>
        <dsp:cNvSpPr/>
      </dsp:nvSpPr>
      <dsp:spPr>
        <a:xfrm>
          <a:off x="0" y="2554585"/>
          <a:ext cx="10131425" cy="0"/>
        </a:xfrm>
        <a:prstGeom prst="line">
          <a:avLst/>
        </a:prstGeom>
        <a:solidFill>
          <a:schemeClr val="accent3">
            <a:hueOff val="-3856819"/>
            <a:satOff val="628"/>
            <a:lumOff val="2134"/>
            <a:alphaOff val="0"/>
          </a:schemeClr>
        </a:solidFill>
        <a:ln w="19050" cap="rnd" cmpd="sng" algn="ctr">
          <a:solidFill>
            <a:schemeClr val="accent3">
              <a:hueOff val="-3856819"/>
              <a:satOff val="628"/>
              <a:lumOff val="21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63565-08DF-4A0B-89B7-D080D89F4614}">
      <dsp:nvSpPr>
        <dsp:cNvPr id="0" name=""/>
        <dsp:cNvSpPr/>
      </dsp:nvSpPr>
      <dsp:spPr>
        <a:xfrm>
          <a:off x="0" y="2554585"/>
          <a:ext cx="10131425" cy="364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8. </a:t>
          </a:r>
          <a:r>
            <a:rPr lang="cs-CZ" sz="1800" kern="1200" dirty="0"/>
            <a:t>T</a:t>
          </a:r>
          <a:r>
            <a:rPr lang="en-US" sz="1800" kern="1200" dirty="0" err="1"/>
            <a:t>ráví</a:t>
          </a:r>
          <a:r>
            <a:rPr lang="en-US" sz="1800" kern="1200" dirty="0"/>
            <a:t> </a:t>
          </a:r>
          <a:r>
            <a:rPr lang="en-US" sz="1800" kern="1200" dirty="0" err="1"/>
            <a:t>čas</a:t>
          </a:r>
          <a:r>
            <a:rPr lang="en-US" sz="1800" kern="1200" dirty="0"/>
            <a:t> </a:t>
          </a:r>
          <a:r>
            <a:rPr lang="en-US" sz="1800" kern="1200" dirty="0" err="1"/>
            <a:t>ve</a:t>
          </a:r>
          <a:r>
            <a:rPr lang="en-US" sz="1800" kern="1200" dirty="0"/>
            <a:t> </a:t>
          </a:r>
          <a:r>
            <a:rPr lang="en-US" sz="1800" kern="1200" dirty="0" err="1"/>
            <a:t>společnosti</a:t>
          </a:r>
          <a:r>
            <a:rPr lang="en-US" sz="1800" kern="1200" dirty="0"/>
            <a:t> </a:t>
          </a:r>
          <a:r>
            <a:rPr lang="en-US" sz="1800" kern="1200" dirty="0" err="1"/>
            <a:t>vrstevníků</a:t>
          </a:r>
          <a:r>
            <a:rPr lang="en-US" sz="1800" kern="1200" dirty="0"/>
            <a:t> a </a:t>
          </a:r>
          <a:r>
            <a:rPr lang="en-US" sz="1800" kern="1200" dirty="0" err="1"/>
            <a:t>přátel</a:t>
          </a:r>
          <a:r>
            <a:rPr lang="en-US" sz="1800" kern="1200" dirty="0"/>
            <a:t>, </a:t>
          </a:r>
          <a:r>
            <a:rPr lang="en-US" sz="1800" kern="1200" dirty="0" err="1"/>
            <a:t>vyhledává</a:t>
          </a:r>
          <a:r>
            <a:rPr lang="en-US" sz="1800" kern="1200" dirty="0"/>
            <a:t> </a:t>
          </a:r>
          <a:r>
            <a:rPr lang="en-US" sz="1800" kern="1200" dirty="0" err="1"/>
            <a:t>partnerské</a:t>
          </a:r>
          <a:r>
            <a:rPr lang="en-US" sz="1800" kern="1200" dirty="0"/>
            <a:t> </a:t>
          </a:r>
          <a:r>
            <a:rPr lang="en-US" sz="1800" kern="1200" dirty="0" err="1"/>
            <a:t>vztahy</a:t>
          </a:r>
          <a:endParaRPr lang="en-US" sz="1800" kern="1200" dirty="0"/>
        </a:p>
      </dsp:txBody>
      <dsp:txXfrm>
        <a:off x="0" y="2554585"/>
        <a:ext cx="10131425" cy="364877"/>
      </dsp:txXfrm>
    </dsp:sp>
    <dsp:sp modelId="{B1E52410-FE30-4543-A6F4-214D3A3B0BCA}">
      <dsp:nvSpPr>
        <dsp:cNvPr id="0" name=""/>
        <dsp:cNvSpPr/>
      </dsp:nvSpPr>
      <dsp:spPr>
        <a:xfrm>
          <a:off x="0" y="2919462"/>
          <a:ext cx="10131425" cy="0"/>
        </a:xfrm>
        <a:prstGeom prst="line">
          <a:avLst/>
        </a:prstGeom>
        <a:solidFill>
          <a:schemeClr val="accent3">
            <a:hueOff val="-4407793"/>
            <a:satOff val="718"/>
            <a:lumOff val="2439"/>
            <a:alphaOff val="0"/>
          </a:schemeClr>
        </a:solidFill>
        <a:ln w="19050" cap="rnd" cmpd="sng" algn="ctr">
          <a:solidFill>
            <a:schemeClr val="accent3">
              <a:hueOff val="-4407793"/>
              <a:satOff val="718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F01D9-C77E-414D-B0FC-16BD7B084048}">
      <dsp:nvSpPr>
        <dsp:cNvPr id="0" name=""/>
        <dsp:cNvSpPr/>
      </dsp:nvSpPr>
      <dsp:spPr>
        <a:xfrm>
          <a:off x="0" y="2919462"/>
          <a:ext cx="10131425" cy="364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9. </a:t>
          </a:r>
          <a:r>
            <a:rPr lang="cs-CZ" sz="1800" kern="1200" dirty="0"/>
            <a:t>P</a:t>
          </a:r>
          <a:r>
            <a:rPr lang="en-US" sz="1800" kern="1200" dirty="0" err="1"/>
            <a:t>ečuje</a:t>
          </a:r>
          <a:r>
            <a:rPr lang="en-US" sz="1800" kern="1200" dirty="0"/>
            <a:t> o </a:t>
          </a:r>
          <a:r>
            <a:rPr lang="en-US" sz="1800" kern="1200" dirty="0" err="1"/>
            <a:t>svou</a:t>
          </a:r>
          <a:r>
            <a:rPr lang="en-US" sz="1800" kern="1200" dirty="0"/>
            <a:t> </a:t>
          </a:r>
          <a:r>
            <a:rPr lang="en-US" sz="1800" kern="1200" dirty="0" err="1"/>
            <a:t>rodinu</a:t>
          </a:r>
          <a:r>
            <a:rPr lang="en-US" sz="1800" kern="1200" dirty="0"/>
            <a:t>, </a:t>
          </a:r>
          <a:r>
            <a:rPr lang="en-US" sz="1800" kern="1200" dirty="0" err="1"/>
            <a:t>blízké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o </a:t>
          </a:r>
          <a:r>
            <a:rPr lang="en-US" sz="1800" kern="1200" dirty="0" err="1"/>
            <a:t>sebe</a:t>
          </a:r>
          <a:endParaRPr lang="en-US" sz="1800" kern="1200" dirty="0"/>
        </a:p>
      </dsp:txBody>
      <dsp:txXfrm>
        <a:off x="0" y="2919462"/>
        <a:ext cx="10131425" cy="364877"/>
      </dsp:txXfrm>
    </dsp:sp>
    <dsp:sp modelId="{11E3E883-DE3C-4208-AB3D-EAAD59672EBB}">
      <dsp:nvSpPr>
        <dsp:cNvPr id="0" name=""/>
        <dsp:cNvSpPr/>
      </dsp:nvSpPr>
      <dsp:spPr>
        <a:xfrm>
          <a:off x="0" y="3284339"/>
          <a:ext cx="10131425" cy="0"/>
        </a:xfrm>
        <a:prstGeom prst="line">
          <a:avLst/>
        </a:prstGeom>
        <a:solidFill>
          <a:schemeClr val="accent3">
            <a:hueOff val="-4958767"/>
            <a:satOff val="808"/>
            <a:lumOff val="2744"/>
            <a:alphaOff val="0"/>
          </a:schemeClr>
        </a:solidFill>
        <a:ln w="19050" cap="rnd" cmpd="sng" algn="ctr">
          <a:solidFill>
            <a:schemeClr val="accent3">
              <a:hueOff val="-4958767"/>
              <a:satOff val="808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0B040-A389-4D25-A464-57CFD20D9CE0}">
      <dsp:nvSpPr>
        <dsp:cNvPr id="0" name=""/>
        <dsp:cNvSpPr/>
      </dsp:nvSpPr>
      <dsp:spPr>
        <a:xfrm>
          <a:off x="0" y="3284339"/>
          <a:ext cx="10131425" cy="364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0" y="3284339"/>
        <a:ext cx="10131425" cy="364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73785-F177-42CE-A94B-F6979C567E7A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E505-835E-419E-A0F9-10F620921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43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07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46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aneb jak se dopracujeme k chronickému stresu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9E505-835E-419E-A0F9-10F6209216E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34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Člověk, jako každý živý tvor, potřebuje neustále určité množství podnětů, které zpracovává a na něž reaguje</a:t>
            </a:r>
          </a:p>
          <a:p>
            <a:r>
              <a:rPr lang="cs-CZ" dirty="0"/>
              <a:t>Reaktivita nálady a stupeň nabuzení (</a:t>
            </a:r>
            <a:r>
              <a:rPr lang="cs-CZ" dirty="0" err="1"/>
              <a:t>arousal</a:t>
            </a:r>
            <a:r>
              <a:rPr lang="cs-CZ" dirty="0"/>
              <a:t>) oscilují kolem pomyslného středu s výkyvy do vysoké aktivity i do útlumu, od smutku k radostem, od pohody ke vzrušení</a:t>
            </a:r>
          </a:p>
          <a:p>
            <a:r>
              <a:rPr lang="cs-CZ" dirty="0"/>
              <a:t>Nedostatek podnětů vede k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nudě</a:t>
            </a:r>
            <a:r>
              <a:rPr lang="cs-CZ" dirty="0"/>
              <a:t> a v patologické podobě až k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deprivaci</a:t>
            </a:r>
            <a:r>
              <a:rPr lang="cs-CZ" dirty="0"/>
              <a:t>, která je velice silným stresorem</a:t>
            </a:r>
          </a:p>
          <a:p>
            <a:r>
              <a:rPr lang="cs-CZ" dirty="0"/>
              <a:t>Stres patří k životu – v mírných dávkách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stimuluje</a:t>
            </a:r>
            <a:r>
              <a:rPr lang="cs-CZ" dirty="0"/>
              <a:t> a v ohrožení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zachraňuje</a:t>
            </a:r>
          </a:p>
          <a:p>
            <a:r>
              <a:rPr lang="cs-CZ" dirty="0"/>
              <a:t>Jeho (nezaviněným) nedostatkem je, že se spouští i v situacích, kdy je to nejen zbytečné, ale přímo škodlivé</a:t>
            </a:r>
          </a:p>
          <a:p>
            <a:r>
              <a:rPr lang="cs-CZ" dirty="0"/>
              <a:t>Optimální hladina stresu působí jako 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tvůrčí a motivační síla</a:t>
            </a:r>
            <a:r>
              <a:rPr lang="cs-CZ" dirty="0"/>
              <a:t>, která vede lidi k dosahování neuvěřitelných výkonů a cílů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(eustres)</a:t>
            </a:r>
          </a:p>
          <a:p>
            <a:r>
              <a:rPr lang="cs-CZ" dirty="0"/>
              <a:t>Chronický traumatický stres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(distres) </a:t>
            </a:r>
            <a:r>
              <a:rPr lang="cs-CZ" dirty="0"/>
              <a:t>je potenciálně destruktivní, 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poškozuje</a:t>
            </a:r>
            <a:r>
              <a:rPr lang="cs-CZ" dirty="0"/>
              <a:t> psychické a tělesné 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zdraví</a:t>
            </a:r>
            <a:r>
              <a:rPr lang="cs-CZ" dirty="0"/>
              <a:t> a může 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ohrožovat život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9E505-835E-419E-A0F9-10F6209216E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33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740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30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1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12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12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73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67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43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85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49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67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74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85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66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7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77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4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64EB3-7BE4-49F4-8A8F-09D47C3598DE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789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gogika-brno.cz/vynorujici-se-dospelost-aneb-jak-moc-jsme-jako-studenti-vs-dospeli/" TargetMode="External"/><Relationship Id="rId2" Type="http://schemas.openxmlformats.org/officeDocument/2006/relationships/hyperlink" Target="https://www.em.muni.cz/veda-a-vyzkum/4032-arnett-mladi-lide-veri-ze-se-budou-mit-li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OSL1Zn-lKF0&amp;t=171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.berkeley.edu/2013/04/16/researchers-find-out-why-some-stress-is-good-for-yo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Stresory a vliv stresu na výkon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Taťána Škanderová </a:t>
            </a:r>
          </a:p>
          <a:p>
            <a:r>
              <a:rPr lang="cs-CZ" dirty="0"/>
              <a:t>Předmět: Stres a STRATEGIE jeho zvládání </a:t>
            </a:r>
          </a:p>
        </p:txBody>
      </p:sp>
    </p:spTree>
    <p:extLst>
      <p:ext uri="{BB962C8B-B14F-4D97-AF65-F5344CB8AC3E}">
        <p14:creationId xmlns:p14="http://schemas.microsoft.com/office/powerpoint/2010/main" val="221003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A9B01-739A-4F2C-B380-63813524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Zátěž na </a:t>
            </a:r>
            <a:r>
              <a:rPr lang="cs-CZ" dirty="0" err="1"/>
              <a:t>vš</a:t>
            </a:r>
            <a:r>
              <a:rPr lang="cs-CZ" dirty="0"/>
              <a:t> podle literatury: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3540974-B554-4CF8-8FC2-99CFEA726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960337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9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F650A9-5AF4-4445-97EF-6DCEF82CA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8F650A9-5AF4-4445-97EF-6DCEF82CA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8F650A9-5AF4-4445-97EF-6DCEF82CA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2E2089-E47A-47D1-8601-FF39A27FB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332E2089-E47A-47D1-8601-FF39A27FB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332E2089-E47A-47D1-8601-FF39A27FB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40CA10-4A6C-4AA5-8318-B63BF866C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D840CA10-4A6C-4AA5-8318-B63BF866C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D840CA10-4A6C-4AA5-8318-B63BF866C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08C6B-90B1-48B1-983A-FB24358B7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70808C6B-90B1-48B1-983A-FB24358B7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70808C6B-90B1-48B1-983A-FB24358B7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5682-27B3-468D-AA41-CBA0BD94F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E17F5682-27B3-468D-AA41-CBA0BD94F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E17F5682-27B3-468D-AA41-CBA0BD94F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228786-E1BB-42DD-A8B4-D69E44139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36228786-E1BB-42DD-A8B4-D69E44139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36228786-E1BB-42DD-A8B4-D69E44139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D93EE-0DB6-44E1-88CE-420174132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F3AD93EE-0DB6-44E1-88CE-420174132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F3AD93EE-0DB6-44E1-88CE-420174132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F5FFB7-034B-49BB-BC51-18F446981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EEF5FFB7-034B-49BB-BC51-18F446981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EEF5FFB7-034B-49BB-BC51-18F446981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05D70C-3B83-48EA-8A7F-1414005EF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9D05D70C-3B83-48EA-8A7F-1414005EF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9D05D70C-3B83-48EA-8A7F-1414005EF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78FAFD-95B1-4341-9278-7BD38FB8C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B978FAFD-95B1-4341-9278-7BD38FB8C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B978FAFD-95B1-4341-9278-7BD38FB8C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23030E-4750-421E-A2A9-1C2D1A55A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0823030E-4750-421E-A2A9-1C2D1A55A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0823030E-4750-421E-A2A9-1C2D1A55A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C14010-6812-4227-9248-1824E809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B0C14010-6812-4227-9248-1824E809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B0C14010-6812-4227-9248-1824E809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703EC5-E6E9-471D-B031-04E76CAF3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D0703EC5-E6E9-471D-B031-04E76CAF3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D0703EC5-E6E9-471D-B031-04E76CAF3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BEB415-F217-48EC-B5F1-F07F068D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D1BEB415-F217-48EC-B5F1-F07F068D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D1BEB415-F217-48EC-B5F1-F07F068D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46765D-3205-4C34-A127-8A101433C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7546765D-3205-4C34-A127-8A101433C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7546765D-3205-4C34-A127-8A101433C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06E5FE-32ED-4C7A-AA25-46E276E39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FC06E5FE-32ED-4C7A-AA25-46E276E39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FC06E5FE-32ED-4C7A-AA25-46E276E39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26564B-DAA2-4E2B-A9AB-EF291E9D9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3A26564B-DAA2-4E2B-A9AB-EF291E9D9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3A26564B-DAA2-4E2B-A9AB-EF291E9D9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57922D-1789-4C95-B39F-553C48D98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C757922D-1789-4C95-B39F-553C48D98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C757922D-1789-4C95-B39F-553C48D98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2DEE8-4450-4A6C-8D1F-974C6515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Říčan</a:t>
            </a:r>
            <a:r>
              <a:rPr lang="en-US" dirty="0"/>
              <a:t>, 2004 – </a:t>
            </a:r>
            <a:r>
              <a:rPr lang="en-US" dirty="0" err="1"/>
              <a:t>znaky</a:t>
            </a:r>
            <a:r>
              <a:rPr lang="en-US" dirty="0"/>
              <a:t> </a:t>
            </a:r>
            <a:r>
              <a:rPr lang="en-US" dirty="0" err="1"/>
              <a:t>dospělého</a:t>
            </a:r>
            <a:r>
              <a:rPr lang="cs-CZ" dirty="0"/>
              <a:t>: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3DBAAE8-DB7F-4E1E-AF7D-D8C5C8E2B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24049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9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F9ED59-F0D0-4566-9091-7CDFE70E3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DF9ED59-F0D0-4566-9091-7CDFE70E3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DF9ED59-F0D0-4566-9091-7CDFE70E3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A9C2D3-C218-401C-9373-3F04527B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1A9C2D3-C218-401C-9373-3F04527B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1A9C2D3-C218-401C-9373-3F04527B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9EBCE-BB9C-4392-B956-8A66CEBE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219EBCE-BB9C-4392-B956-8A66CEBE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219EBCE-BB9C-4392-B956-8A66CEBE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A804D0-B029-48CF-8D3B-2B6A843E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E6A804D0-B029-48CF-8D3B-2B6A843E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E6A804D0-B029-48CF-8D3B-2B6A843E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D51239-2647-4BA8-ABB9-752A3A05F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D51239-2647-4BA8-ABB9-752A3A05F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DD51239-2647-4BA8-ABB9-752A3A05F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269EE-61EA-4330-9547-65D1BF575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62269EE-61EA-4330-9547-65D1BF575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62269EE-61EA-4330-9547-65D1BF575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AAC2DB-DD9E-43D5-B1C8-946ECE02E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6AAC2DB-DD9E-43D5-B1C8-946ECE02E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6AAC2DB-DD9E-43D5-B1C8-946ECE02E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183FA5-FA82-4BE7-B2CE-E3B2D70FD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13183FA5-FA82-4BE7-B2CE-E3B2D70FD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13183FA5-FA82-4BE7-B2CE-E3B2D70FD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F1E95-B49C-4202-80E8-A00EDD1D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20CF1E95-B49C-4202-80E8-A00EDD1D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20CF1E95-B49C-4202-80E8-A00EDD1D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A2663-629A-42E4-9C28-1CEF8D838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FC5A2663-629A-42E4-9C28-1CEF8D838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FC5A2663-629A-42E4-9C28-1CEF8D838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0B335C-0D7F-4C15-99DA-CE90D11BA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B0B335C-0D7F-4C15-99DA-CE90D11BA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5B0B335C-0D7F-4C15-99DA-CE90D11BA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90EE3-5D6E-49F7-B244-4CCB7C93E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6C90EE3-5D6E-49F7-B244-4CCB7C93E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6C90EE3-5D6E-49F7-B244-4CCB7C93E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397964-9187-4F5D-896B-F15FD5416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15397964-9187-4F5D-896B-F15FD5416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15397964-9187-4F5D-896B-F15FD5416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B3648E-364B-4EB3-A13A-8ABC36B70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F2B3648E-364B-4EB3-A13A-8ABC36B70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F2B3648E-364B-4EB3-A13A-8ABC36B70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1947FC-0A1F-4440-AE20-AFC8CC3BE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961947FC-0A1F-4440-AE20-AFC8CC3BE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961947FC-0A1F-4440-AE20-AFC8CC3BE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463565-08DF-4A0B-89B7-D080D89F4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C463565-08DF-4A0B-89B7-D080D89F4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C463565-08DF-4A0B-89B7-D080D89F4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52410-FE30-4543-A6F4-214D3A3B0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B1E52410-FE30-4543-A6F4-214D3A3B0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B1E52410-FE30-4543-A6F4-214D3A3B0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F01D9-C77E-414D-B0FC-16BD7B084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4E9F01D9-C77E-414D-B0FC-16BD7B084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E9F01D9-C77E-414D-B0FC-16BD7B084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3E883-DE3C-4208-AB3D-EAAD59672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1E3E883-DE3C-4208-AB3D-EAAD59672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11E3E883-DE3C-4208-AB3D-EAAD59672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0B040-A389-4D25-A464-57CFD20D9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24E0B040-A389-4D25-A464-57CFD20D9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24E0B040-A389-4D25-A464-57CFD20D9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F6349-F474-2822-EFA5-B754506F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4325"/>
            <a:ext cx="10131425" cy="1456267"/>
          </a:xfrm>
        </p:spPr>
        <p:txBody>
          <a:bodyPr>
            <a:normAutofit/>
          </a:bodyPr>
          <a:lstStyle/>
          <a:p>
            <a:r>
              <a:rPr lang="cs-CZ" dirty="0"/>
              <a:t>Životní období: </a:t>
            </a:r>
            <a:r>
              <a:rPr lang="en-US" dirty="0" err="1"/>
              <a:t>Vynořující</a:t>
            </a:r>
            <a:r>
              <a:rPr lang="en-US" dirty="0"/>
              <a:t> se </a:t>
            </a:r>
            <a:r>
              <a:rPr lang="en-US" dirty="0" err="1"/>
              <a:t>dospělost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cs-CZ" dirty="0" err="1"/>
              <a:t>emerging</a:t>
            </a:r>
            <a:r>
              <a:rPr lang="cs-CZ" dirty="0"/>
              <a:t> </a:t>
            </a:r>
            <a:r>
              <a:rPr lang="cs-CZ" dirty="0" err="1"/>
              <a:t>adulthood</a:t>
            </a:r>
            <a:r>
              <a:rPr lang="cs-CZ" dirty="0"/>
              <a:t> </a:t>
            </a:r>
            <a:r>
              <a:rPr lang="en-US" dirty="0"/>
              <a:t>(Arnett 2000)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5A807D-41D8-5E6B-B4A7-FD6ED5A3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605498" cy="4715933"/>
          </a:xfrm>
        </p:spPr>
        <p:txBody>
          <a:bodyPr>
            <a:normAutofit/>
          </a:bodyPr>
          <a:lstStyle/>
          <a:p>
            <a:r>
              <a:rPr lang="cs-CZ" dirty="0"/>
              <a:t>Období mezi 18. a 25.-29. rokem, kdy jsou mladí lidé již formálně dospělí, ale mnohdy se tak necítí</a:t>
            </a:r>
          </a:p>
          <a:p>
            <a:r>
              <a:rPr lang="cs-CZ" dirty="0"/>
              <a:t>Prodlužování doby studia a oddalování manželství a rodičovství (</a:t>
            </a:r>
            <a:r>
              <a:rPr lang="cs-CZ" dirty="0" err="1"/>
              <a:t>Arnett</a:t>
            </a:r>
            <a:r>
              <a:rPr lang="cs-CZ" dirty="0"/>
              <a:t>, 1998)</a:t>
            </a:r>
          </a:p>
          <a:p>
            <a:r>
              <a:rPr lang="cs-CZ" dirty="0"/>
              <a:t>Tato životní etapa je charakteristická změnami, objevováním a zkoušením nových možností</a:t>
            </a:r>
          </a:p>
          <a:p>
            <a:r>
              <a:rPr lang="cs-CZ" dirty="0"/>
              <a:t>Rozvoj k ekonomické nezávislosti a zodpovědnosti X velká osobní svoboda, snaha nebýt nijak limitován</a:t>
            </a:r>
          </a:p>
          <a:p>
            <a:r>
              <a:rPr lang="cs-CZ" dirty="0"/>
              <a:t>Etapa je ukončena pozvolným přechodem k trvalým vztahům, práci a stálému pohledu na svět</a:t>
            </a:r>
          </a:p>
          <a:p>
            <a:r>
              <a:rPr lang="cs-CZ" dirty="0" err="1"/>
              <a:t>Arnett</a:t>
            </a:r>
            <a:r>
              <a:rPr lang="cs-CZ" dirty="0"/>
              <a:t> (2000) vymezil pět základních znaků specifických pro období vynořující se dospělosti:</a:t>
            </a:r>
          </a:p>
          <a:p>
            <a:pPr lvl="1"/>
            <a:r>
              <a:rPr lang="cs-CZ" dirty="0"/>
              <a:t>prozkoumávání identity (identity </a:t>
            </a:r>
            <a:r>
              <a:rPr lang="cs-CZ" dirty="0" err="1"/>
              <a:t>exploration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nestabilita (instability)</a:t>
            </a:r>
          </a:p>
          <a:p>
            <a:pPr lvl="1"/>
            <a:r>
              <a:rPr lang="cs-CZ" dirty="0"/>
              <a:t>zaměřenost na sebe (</a:t>
            </a:r>
            <a:r>
              <a:rPr lang="cs-CZ" dirty="0" err="1"/>
              <a:t>self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pocit mezi, období přechodu (feeling in </a:t>
            </a:r>
            <a:r>
              <a:rPr lang="cs-CZ" dirty="0" err="1"/>
              <a:t>between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možnosti (</a:t>
            </a:r>
            <a:r>
              <a:rPr lang="cs-CZ" dirty="0" err="1"/>
              <a:t>possibilities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CFF9A3F-E781-FA0E-AD6F-47352FA9C69B}"/>
              </a:ext>
            </a:extLst>
          </p:cNvPr>
          <p:cNvSpPr txBox="1"/>
          <p:nvPr/>
        </p:nvSpPr>
        <p:spPr>
          <a:xfrm>
            <a:off x="6867525" y="5503783"/>
            <a:ext cx="53244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2"/>
              </a:rPr>
              <a:t>https://www.em.muni.cz/veda-a-vyzkum/4032-arnett-mladi-lide-veri-ze-se-budou-mit-lip</a:t>
            </a:r>
            <a:endParaRPr lang="cs-CZ" sz="1400" dirty="0"/>
          </a:p>
          <a:p>
            <a:r>
              <a:rPr lang="cs-CZ" sz="1400" dirty="0">
                <a:hlinkClick r:id="rId3"/>
              </a:rPr>
              <a:t>https://pedagogika-brno.cz/vynorujici-se-dospelost-aneb-jak-moc-jsme-jako-studenti-vs-dospeli/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5310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287" y="1245959"/>
            <a:ext cx="6949424" cy="514691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EAB6381-C52C-7858-008C-C779488F49D6}"/>
              </a:ext>
            </a:extLst>
          </p:cNvPr>
          <p:cNvSpPr txBox="1"/>
          <p:nvPr/>
        </p:nvSpPr>
        <p:spPr>
          <a:xfrm>
            <a:off x="877075" y="197778"/>
            <a:ext cx="1043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Co jsou podle vás hlavní stresory v učitelství?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641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09575" y="2276475"/>
            <a:ext cx="11677650" cy="3743325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sz="36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Stres v učitelství </a:t>
            </a:r>
            <a:endParaRPr lang="cs-CZ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pomáhající profese</a:t>
            </a:r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„nemožné povolání“</a:t>
            </a:r>
          </a:p>
          <a:p>
            <a:pPr marL="342900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dirty="0"/>
              <a:t>= </a:t>
            </a:r>
            <a:r>
              <a:rPr lang="cs-CZ" i="1" dirty="0"/>
              <a:t>„…takové povolání, u kterého příprava na něj - ať je sebedokonalejší - nezaručuje vysokou a pravidelnou úspěšnost profesních činností. Je to povolání, jehož organickou součástí je neúspěch; jednak žáků, ale také, a možná především neúspěch samotného výchovného podnikání“</a:t>
            </a:r>
            <a:r>
              <a:rPr lang="cs-CZ" dirty="0"/>
              <a:t> (</a:t>
            </a:r>
            <a:r>
              <a:rPr lang="cs-CZ" dirty="0" err="1"/>
              <a:t>Perrenoud</a:t>
            </a:r>
            <a:r>
              <a:rPr lang="cs-CZ" dirty="0"/>
              <a:t>, 1994 in </a:t>
            </a:r>
            <a:r>
              <a:rPr lang="cs-CZ" dirty="0" err="1"/>
              <a:t>Štech</a:t>
            </a:r>
            <a:r>
              <a:rPr lang="cs-CZ" dirty="0"/>
              <a:t>, 1994)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vysoká míra stresu</a:t>
            </a:r>
          </a:p>
          <a:p>
            <a:pPr marL="800100" lvl="1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800" dirty="0"/>
              <a:t>učitelství 2. nejhorší ve fyzickém zdraví i </a:t>
            </a:r>
            <a:r>
              <a:rPr lang="cs-CZ" sz="1800" dirty="0" err="1"/>
              <a:t>well-beingu</a:t>
            </a:r>
            <a:r>
              <a:rPr lang="cs-CZ" sz="1800" dirty="0"/>
              <a:t> a 6. v pracovní spokojenosti z 26 povolání (Johnson et al. 2005)</a:t>
            </a:r>
          </a:p>
          <a:p>
            <a:pPr marL="800100" lvl="1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800" dirty="0"/>
              <a:t>72 % vyučujících zažívá mírný a 23 % silný stres (</a:t>
            </a:r>
            <a:r>
              <a:rPr lang="cs-CZ" sz="1800" dirty="0" err="1"/>
              <a:t>Fontana</a:t>
            </a:r>
            <a:r>
              <a:rPr lang="cs-CZ" sz="1800" dirty="0"/>
              <a:t>, 1993) </a:t>
            </a:r>
          </a:p>
          <a:p>
            <a:pPr marL="800100" lvl="1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800" dirty="0"/>
              <a:t>42 % vyučujících se cítí pravidelně stresováno (</a:t>
            </a:r>
            <a:r>
              <a:rPr lang="cs-CZ" sz="1800" dirty="0" err="1"/>
              <a:t>Lens</a:t>
            </a:r>
            <a:r>
              <a:rPr lang="cs-CZ" sz="1800" dirty="0"/>
              <a:t>, 1991)</a:t>
            </a:r>
          </a:p>
          <a:p>
            <a:pPr marL="800100" lvl="1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800" dirty="0"/>
              <a:t>60 % vyučujících pociťuje nadměrný stres (SZÚ, 2002)</a:t>
            </a:r>
          </a:p>
          <a:p>
            <a:pPr marL="800100" lvl="1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800" dirty="0"/>
              <a:t>65 % vyučujících prožívá vážný stres ze žáků (Kohoutek, 2009)</a:t>
            </a:r>
            <a:endParaRPr lang="cs-CZ" sz="1800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buClr>
                <a:schemeClr val="accent6">
                  <a:lumMod val="75000"/>
                </a:schemeClr>
              </a:buClr>
              <a:buSzPct val="150000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cs-CZ" sz="2400" dirty="0"/>
          </a:p>
          <a:p>
            <a:pPr marL="342900" indent="-342900" algn="l">
              <a:buFontTx/>
              <a:buChar char="-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1030287" y="2161117"/>
            <a:ext cx="10131425" cy="3649133"/>
          </a:xfrm>
        </p:spPr>
        <p:txBody>
          <a:bodyPr>
            <a:noAutofit/>
          </a:bodyPr>
          <a:lstStyle/>
          <a:p>
            <a:pPr marL="0" indent="0" algn="l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sz="36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Stresory v učitelství </a:t>
            </a:r>
            <a:br>
              <a:rPr lang="cs-CZ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cs-CZ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dirty="0"/>
              <a:t>Holeček (2001) </a:t>
            </a:r>
            <a:endParaRPr lang="cs-CZ" sz="2800" dirty="0"/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pracovní přetížení učitelů a učitelek</a:t>
            </a:r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vedení školy nadřízenými orgány </a:t>
            </a:r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problémoví žáci</a:t>
            </a:r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neuspokojená potřeba seberealizace – „frustrace“</a:t>
            </a:r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problémoví rodiče</a:t>
            </a:r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nevyhovující pracovní prostředí školy</a:t>
            </a:r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problémoví kolegové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cs-CZ" sz="2400" dirty="0"/>
          </a:p>
          <a:p>
            <a:pPr marL="342900" indent="-342900" algn="l">
              <a:buFontTx/>
              <a:buChar char="-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Stresory v učitelství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7204" y="6150038"/>
            <a:ext cx="8229600" cy="122413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Brackett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(2010)</a:t>
            </a:r>
          </a:p>
          <a:p>
            <a:pPr marL="0" indent="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Holeček (2001)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DC8FC98-0D52-42CB-98F0-6674AB6DF4E4}"/>
              </a:ext>
            </a:extLst>
          </p:cNvPr>
          <p:cNvSpPr txBox="1"/>
          <p:nvPr/>
        </p:nvSpPr>
        <p:spPr>
          <a:xfrm>
            <a:off x="2207568" y="1270782"/>
            <a:ext cx="37444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Vztahy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studujícími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rodiči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učitelském sboru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vedením školy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0C3905A-9402-48EC-8B68-7743624A0E84}"/>
              </a:ext>
            </a:extLst>
          </p:cNvPr>
          <p:cNvSpPr txBox="1"/>
          <p:nvPr/>
        </p:nvSpPr>
        <p:spPr>
          <a:xfrm>
            <a:off x="6415005" y="1198165"/>
            <a:ext cx="39604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Pracovní podmínky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heterogenita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čas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hluk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zodpovědnost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8CAD17E-73FD-4D15-8B3A-AD4F8D3118F1}"/>
              </a:ext>
            </a:extLst>
          </p:cNvPr>
          <p:cNvSpPr txBox="1"/>
          <p:nvPr/>
        </p:nvSpPr>
        <p:spPr>
          <a:xfrm>
            <a:off x="3812708" y="4377323"/>
            <a:ext cx="4997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Postavení ve společnosti 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prestiž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finance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politická podpora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F539E19-9172-4C79-BB81-CEE6D79AD3D9}"/>
              </a:ext>
            </a:extLst>
          </p:cNvPr>
          <p:cNvSpPr/>
          <p:nvPr/>
        </p:nvSpPr>
        <p:spPr>
          <a:xfrm>
            <a:off x="1524001" y="1024748"/>
            <a:ext cx="4427983" cy="301868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DA3CAFD-AA32-46CC-BB64-D5E018DB8784}"/>
              </a:ext>
            </a:extLst>
          </p:cNvPr>
          <p:cNvSpPr/>
          <p:nvPr/>
        </p:nvSpPr>
        <p:spPr>
          <a:xfrm>
            <a:off x="5925037" y="597449"/>
            <a:ext cx="4662407" cy="344232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52FAFA2D-AAC7-4F83-8183-A6C6BACCF762}"/>
              </a:ext>
            </a:extLst>
          </p:cNvPr>
          <p:cNvSpPr/>
          <p:nvPr/>
        </p:nvSpPr>
        <p:spPr>
          <a:xfrm>
            <a:off x="3143672" y="3770680"/>
            <a:ext cx="5904656" cy="299509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8D5F3-898D-4F42-936E-3EE7C595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stres ovlivňuje naše výkony? 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5FA62A4-B6C0-465C-8E56-B85FDE476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013" y="2065867"/>
            <a:ext cx="6477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8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9059" y="107177"/>
            <a:ext cx="10131425" cy="1456267"/>
          </a:xfrm>
        </p:spPr>
        <p:txBody>
          <a:bodyPr>
            <a:normAutofit/>
          </a:bodyPr>
          <a:lstStyle/>
          <a:p>
            <a:r>
              <a:rPr lang="cs-CZ" sz="3200" dirty="0"/>
              <a:t>General </a:t>
            </a:r>
            <a:r>
              <a:rPr lang="cs-CZ" sz="3200" dirty="0" err="1"/>
              <a:t>Adaptation</a:t>
            </a:r>
            <a:r>
              <a:rPr lang="cs-CZ" sz="3200" dirty="0"/>
              <a:t> syndrome (GAS) – </a:t>
            </a:r>
            <a:r>
              <a:rPr lang="cs-CZ" sz="3200" dirty="0" err="1"/>
              <a:t>Seley</a:t>
            </a:r>
            <a:r>
              <a:rPr lang="cs-CZ" sz="3200" dirty="0"/>
              <a:t>, 1936 Adaptační syndrom – třístupňová reakce na stres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9609" y="2065867"/>
            <a:ext cx="5333145" cy="4340926"/>
          </a:xfrm>
        </p:spPr>
        <p:txBody>
          <a:bodyPr>
            <a:noAutofit/>
          </a:bodyPr>
          <a:lstStyle/>
          <a:p>
            <a:r>
              <a:rPr lang="cs-CZ" sz="2200" b="1" dirty="0"/>
              <a:t>1) poplachová/alarmová reakce v šoku</a:t>
            </a:r>
          </a:p>
          <a:p>
            <a:pPr lvl="1"/>
            <a:r>
              <a:rPr lang="cs-CZ" sz="1800" dirty="0"/>
              <a:t>fyziologické reakce, obranné mechanismy, snaha stres zvládnout, zvýšená potřeba energie </a:t>
            </a:r>
          </a:p>
          <a:p>
            <a:r>
              <a:rPr lang="cs-CZ" sz="2200" b="1" dirty="0"/>
              <a:t>2) stádium rezistence – adaptace na stres</a:t>
            </a:r>
          </a:p>
          <a:p>
            <a:pPr lvl="1"/>
            <a:r>
              <a:rPr lang="cs-CZ" sz="1800" dirty="0"/>
              <a:t>ústup stresu, přivyknutí situaci, úspěšné zvládání, funkční obranné mechanismy X energeticky náročné, není možné utéct nebo útočit</a:t>
            </a:r>
          </a:p>
          <a:p>
            <a:r>
              <a:rPr lang="cs-CZ" sz="2200" b="1" dirty="0"/>
              <a:t>3) stádium vyčerpání</a:t>
            </a:r>
          </a:p>
          <a:p>
            <a:pPr lvl="1"/>
            <a:r>
              <a:rPr lang="cs-CZ" sz="1800" dirty="0"/>
              <a:t>dlouhodobá expozice stresoru, důsledek dlouhodobého stresu, adaptivní reakce selhává, krize, rezistence se snižuje – nemáme na to energii, záložní zdroje energie využívány na běžné tělesné procesy, vede k onemocnění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38CFA1-1E79-450B-AC4C-075488CC1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3" t="7934" r="10175" b="6556"/>
          <a:stretch/>
        </p:blipFill>
        <p:spPr>
          <a:xfrm>
            <a:off x="5864772" y="2065867"/>
            <a:ext cx="5459619" cy="405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AE1CDD9-16DC-56A3-BA1F-EC4C67736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517" y="1211659"/>
            <a:ext cx="9506965" cy="44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6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37E2B-E8E4-47F2-B52C-5AD89D99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706292"/>
            <a:ext cx="10131425" cy="1456267"/>
          </a:xfrm>
        </p:spPr>
        <p:txBody>
          <a:bodyPr/>
          <a:lstStyle/>
          <a:p>
            <a:pPr algn="ctr"/>
            <a:r>
              <a:rPr lang="cs-CZ" dirty="0"/>
              <a:t>Co si pamatujete z minula? 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1690556-68B6-49EF-8D55-EBBB81958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338" y="2162559"/>
            <a:ext cx="7299324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0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8F4E5F-6515-242B-85DC-7657086B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67851"/>
            <a:ext cx="5147730" cy="164198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dirty="0"/>
              <a:t>EUSTRES vs. DISTRES</a:t>
            </a:r>
            <a:endParaRPr lang="cs-CZ" b="1" dirty="0"/>
          </a:p>
        </p:txBody>
      </p:sp>
      <p:pic>
        <p:nvPicPr>
          <p:cNvPr id="5" name="Zástupný obsah 4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BC6F280D-5B26-A409-3CAE-79A83A9258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" r="-2" b="-2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33969B3-4038-4790-4991-4BF6EC954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300" y="4918212"/>
            <a:ext cx="4766729" cy="2622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0" i="0" dirty="0" err="1">
                <a:effectLst/>
                <a:latin typeface="-apple-system"/>
              </a:rPr>
              <a:t>Večeřová-Procházková</a:t>
            </a:r>
            <a:r>
              <a:rPr lang="cs-CZ" sz="1400" b="0" i="0" dirty="0">
                <a:effectLst/>
                <a:latin typeface="-apple-system"/>
              </a:rPr>
              <a:t>, A., &amp; Honzák, R. (2008). Stres, eustres a distres. </a:t>
            </a:r>
            <a:r>
              <a:rPr lang="cs-CZ" sz="1400" b="0" i="1" dirty="0">
                <a:effectLst/>
                <a:latin typeface="-apple-system"/>
              </a:rPr>
              <a:t>Interní medicína pro praxi</a:t>
            </a:r>
            <a:r>
              <a:rPr lang="cs-CZ" sz="1400" b="0" i="0" dirty="0">
                <a:effectLst/>
                <a:latin typeface="-apple-system"/>
              </a:rPr>
              <a:t>, </a:t>
            </a:r>
            <a:r>
              <a:rPr lang="cs-CZ" sz="1400" b="0" i="1" dirty="0">
                <a:effectLst/>
                <a:latin typeface="-apple-system"/>
              </a:rPr>
              <a:t>10</a:t>
            </a:r>
            <a:r>
              <a:rPr lang="cs-CZ" sz="1400" b="0" i="0" dirty="0">
                <a:effectLst/>
                <a:latin typeface="-apple-system"/>
              </a:rPr>
              <a:t>(4), 188-192.</a:t>
            </a:r>
            <a:endParaRPr lang="en-US" sz="1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93B2CF8-9241-4C44-282C-B2AFC72DD684}"/>
              </a:ext>
            </a:extLst>
          </p:cNvPr>
          <p:cNvSpPr txBox="1"/>
          <p:nvPr/>
        </p:nvSpPr>
        <p:spPr>
          <a:xfrm>
            <a:off x="285750" y="1209674"/>
            <a:ext cx="161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FÁZE STRESU</a:t>
            </a:r>
            <a:endParaRPr lang="cs-CZ" sz="3600" dirty="0">
              <a:solidFill>
                <a:schemeClr val="bg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4C785A-FAE0-502D-D5E7-966F99412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868" y="1298263"/>
            <a:ext cx="5279594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49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CE3A7C1-E5FB-32CF-7FA8-D276CD71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0"/>
            <a:ext cx="628226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EUSTRES vs. DISTRES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571D9-438B-1AC0-5639-D509E1338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250" y="1456267"/>
            <a:ext cx="6491818" cy="50493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Člověk, jako každý živý tvor, potřebuje neustále určité množství podnětů, které zpracovává a na něž reaguje</a:t>
            </a:r>
          </a:p>
          <a:p>
            <a:r>
              <a:rPr lang="cs-CZ" dirty="0"/>
              <a:t>Reaktivita nálady a stupeň nabuzení (</a:t>
            </a:r>
            <a:r>
              <a:rPr lang="cs-CZ" dirty="0" err="1"/>
              <a:t>arousal</a:t>
            </a:r>
            <a:r>
              <a:rPr lang="cs-CZ" dirty="0"/>
              <a:t>) oscilují kolem pomyslného středu s výkyvy do vysoké aktivity i do útlumu, od smutku k radostem, od pohody ke vzrušení</a:t>
            </a:r>
          </a:p>
          <a:p>
            <a:r>
              <a:rPr lang="cs-CZ" dirty="0"/>
              <a:t>Nedostatek podnětů vede k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nudě</a:t>
            </a:r>
            <a:r>
              <a:rPr lang="cs-CZ" dirty="0"/>
              <a:t> a v patologické podobě až k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deprivaci</a:t>
            </a:r>
            <a:r>
              <a:rPr lang="cs-CZ" dirty="0"/>
              <a:t>, která je velice silným stresorem</a:t>
            </a:r>
          </a:p>
          <a:p>
            <a:r>
              <a:rPr lang="cs-CZ" dirty="0"/>
              <a:t>Stres patří k životu – v mírných dávkách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stimuluje</a:t>
            </a:r>
            <a:r>
              <a:rPr lang="cs-CZ" dirty="0"/>
              <a:t> a v ohrožení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zachraňuje</a:t>
            </a:r>
          </a:p>
          <a:p>
            <a:r>
              <a:rPr lang="cs-CZ" dirty="0"/>
              <a:t>Jeho (nezaviněným) nedostatkem je, že se spouští i v situacích, kdy je to nejen zbytečné, ale přímo škodlivé</a:t>
            </a:r>
          </a:p>
          <a:p>
            <a:r>
              <a:rPr lang="cs-CZ" dirty="0"/>
              <a:t>Optimální hladina stresu působí jako 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tvůrčí a motivační síla</a:t>
            </a:r>
            <a:r>
              <a:rPr lang="cs-CZ" dirty="0"/>
              <a:t>, která vede lidi k dosahování neuvěřitelných výkonů a cílů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(eustres)</a:t>
            </a:r>
          </a:p>
          <a:p>
            <a:r>
              <a:rPr lang="cs-CZ" dirty="0"/>
              <a:t>Chronický traumatický stres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(distres) </a:t>
            </a:r>
            <a:r>
              <a:rPr lang="cs-CZ" dirty="0"/>
              <a:t>je potenciálně destruktivní, 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poškozuje</a:t>
            </a:r>
            <a:r>
              <a:rPr lang="cs-CZ" dirty="0"/>
              <a:t> psychické a tělesné 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zdraví</a:t>
            </a:r>
            <a:r>
              <a:rPr lang="cs-CZ" dirty="0"/>
              <a:t> a může 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ohrožovat život</a:t>
            </a:r>
          </a:p>
        </p:txBody>
      </p:sp>
      <p:pic>
        <p:nvPicPr>
          <p:cNvPr id="5" name="Zástupný obsah 4" descr="Obsah obrázku text, řada/pruh, snímek obrazovky, diagram&#10;&#10;Popis byl vytvořen automaticky">
            <a:extLst>
              <a:ext uri="{FF2B5EF4-FFF2-40B4-BE49-F238E27FC236}">
                <a16:creationId xmlns:a16="http://schemas.microsoft.com/office/drawing/2014/main" id="{5E5608C8-4750-6987-E44F-BFCA45755E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05" y="2142067"/>
            <a:ext cx="4670348" cy="364913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5B6CFFD-9B22-35C8-93EA-2797A31E0AFA}"/>
              </a:ext>
            </a:extLst>
          </p:cNvPr>
          <p:cNvSpPr txBox="1"/>
          <p:nvPr/>
        </p:nvSpPr>
        <p:spPr>
          <a:xfrm>
            <a:off x="7539964" y="6136243"/>
            <a:ext cx="395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i="0" dirty="0">
                <a:effectLst/>
                <a:latin typeface="-apple-system"/>
              </a:rPr>
              <a:t>(</a:t>
            </a:r>
            <a:r>
              <a:rPr lang="cs-CZ" b="0" i="0" dirty="0" err="1">
                <a:effectLst/>
                <a:latin typeface="-apple-system"/>
              </a:rPr>
              <a:t>Večeřová-Procházková</a:t>
            </a:r>
            <a:r>
              <a:rPr lang="cs-CZ" b="0" i="0" dirty="0">
                <a:effectLst/>
                <a:latin typeface="-apple-system"/>
              </a:rPr>
              <a:t> &amp; Honzák, 2008)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483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3262B-9604-4DE6-8DD8-958E1A6C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810158" cy="85652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Je stres vždy špatný?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CB1319-39F8-41D3-A4B3-8DF9C7AC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501629"/>
            <a:ext cx="5810157" cy="535162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Určitá míra nám umožňuje být více pozorní a podávat optimální výkon </a:t>
            </a:r>
          </a:p>
          <a:p>
            <a:r>
              <a:rPr lang="cs-CZ" dirty="0"/>
              <a:t>Rozdíl mezi </a:t>
            </a:r>
            <a:r>
              <a:rPr lang="cs-CZ" b="1" dirty="0"/>
              <a:t>akutním</a:t>
            </a:r>
            <a:r>
              <a:rPr lang="cs-CZ" dirty="0"/>
              <a:t> a </a:t>
            </a:r>
            <a:r>
              <a:rPr lang="cs-CZ" b="1" dirty="0"/>
              <a:t>chronickým</a:t>
            </a:r>
            <a:r>
              <a:rPr lang="cs-CZ" dirty="0"/>
              <a:t> stresem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pozitivní stres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náročné a motivující úkoly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přiměřenost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bdělost a koncentrace pozornosti na řešený úkol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lepší výkonnost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příliš silný a dlouhodobý stres 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osobní pohody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výkonnosti </a:t>
            </a:r>
            <a:endParaRPr lang="cs-CZ" dirty="0"/>
          </a:p>
          <a:p>
            <a:pPr marL="0" indent="0">
              <a:buNone/>
            </a:pPr>
            <a:endParaRPr lang="cs-CZ" i="1" dirty="0"/>
          </a:p>
          <a:p>
            <a:pPr marL="0" indent="0" algn="ctr">
              <a:buNone/>
            </a:pPr>
            <a:r>
              <a:rPr lang="cs-CZ" i="1" dirty="0"/>
              <a:t>(Když se z normální reakce stane problém: </a:t>
            </a:r>
            <a:r>
              <a:rPr lang="cs-CZ" i="1" dirty="0">
                <a:hlinkClick r:id="rId2"/>
              </a:rPr>
              <a:t>https://www.youtube.com/</a:t>
            </a:r>
            <a:r>
              <a:rPr lang="cs-CZ" i="1" dirty="0" err="1">
                <a:hlinkClick r:id="rId2"/>
              </a:rPr>
              <a:t>watch?v</a:t>
            </a:r>
            <a:r>
              <a:rPr lang="cs-CZ" i="1" dirty="0">
                <a:hlinkClick r:id="rId2"/>
              </a:rPr>
              <a:t>=OSL1Zn-lKF0&amp;t=171s</a:t>
            </a:r>
            <a:r>
              <a:rPr lang="cs-CZ" i="1" dirty="0"/>
              <a:t>) </a:t>
            </a:r>
            <a:endParaRPr lang="en-US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EA61377-D71A-4009-8C0F-994AF28E8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963" y="645106"/>
            <a:ext cx="5009456" cy="525277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A20AF86-0669-0D1D-A527-A3923E8C3654}"/>
              </a:ext>
            </a:extLst>
          </p:cNvPr>
          <p:cNvSpPr txBox="1"/>
          <p:nvPr/>
        </p:nvSpPr>
        <p:spPr>
          <a:xfrm>
            <a:off x="6820963" y="6022255"/>
            <a:ext cx="500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i="1" dirty="0"/>
              <a:t>(</a:t>
            </a:r>
            <a:r>
              <a:rPr lang="en-US" sz="1500" i="1" dirty="0">
                <a:hlinkClick r:id="rId4"/>
              </a:rPr>
              <a:t>https://news.berkeley.edu/2013/04/16/researchers-find-out-why-some-stress-is-good-for-you/</a:t>
            </a:r>
            <a:r>
              <a:rPr lang="cs-CZ" sz="1500" i="1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860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0"/>
            <a:ext cx="10350850" cy="1456267"/>
          </a:xfrm>
        </p:spPr>
        <p:txBody>
          <a:bodyPr>
            <a:normAutofit/>
          </a:bodyPr>
          <a:lstStyle/>
          <a:p>
            <a:r>
              <a:rPr lang="cs-CZ" dirty="0"/>
              <a:t>Stres Akutní vs. Chronický – Jak se liší?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4384" y="2009552"/>
            <a:ext cx="6751816" cy="37816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000" b="1" dirty="0"/>
              <a:t>Chronický stres </a:t>
            </a:r>
            <a:r>
              <a:rPr lang="cs-CZ" sz="2000" dirty="0"/>
              <a:t>– trvá týdny a měsíce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Zvyšuje riziko hypertenze, infarktu, obezity (zvýšená hladina kortizolu), zhoršení psychického stavu (deprese a úzkosti), cukrovky </a:t>
            </a:r>
          </a:p>
          <a:p>
            <a:pPr>
              <a:lnSpc>
                <a:spcPct val="90000"/>
              </a:lnSpc>
            </a:pPr>
            <a:r>
              <a:rPr lang="cs-CZ" sz="2000" b="1" dirty="0"/>
              <a:t>Projevy: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Zapomětlivost, problém se soustředit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Únava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Naštvanost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Sexuální potíže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Bolest hlavy, bolest svalů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Nevolnost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Zvýšená spotřeba alkoholu a drog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Náš systém není stavěný na konstantní aktivaci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Domino efekt – deregulace jednotlivých částí na sebe navázaných </a:t>
            </a:r>
          </a:p>
        </p:txBody>
      </p:sp>
      <p:pic>
        <p:nvPicPr>
          <p:cNvPr id="4" name="Obrázek 3" descr="Obsah obrázku text, snímek obrazovky, osoba, Lidská tvář&#10;&#10;Popis byl vytvořen automaticky"/>
          <p:cNvPicPr>
            <a:picLocks noChangeAspect="1"/>
          </p:cNvPicPr>
          <p:nvPr/>
        </p:nvPicPr>
        <p:blipFill rotWithShape="1">
          <a:blip r:embed="rId3"/>
          <a:srcRect b="61715"/>
          <a:stretch/>
        </p:blipFill>
        <p:spPr>
          <a:xfrm>
            <a:off x="685800" y="2738954"/>
            <a:ext cx="3445714" cy="13832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5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A281C-3D37-4263-8D7E-2915717E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0500"/>
            <a:ext cx="10725149" cy="1456267"/>
          </a:xfrm>
        </p:spPr>
        <p:txBody>
          <a:bodyPr/>
          <a:lstStyle/>
          <a:p>
            <a:r>
              <a:rPr lang="cs-CZ" dirty="0"/>
              <a:t>Chronický Stres zvyšuje náchylnost k nachlazení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AE15C-0BC4-4724-A32E-3CDCB522A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56268"/>
            <a:ext cx="10401299" cy="5401732"/>
          </a:xfrm>
        </p:spPr>
        <p:txBody>
          <a:bodyPr>
            <a:normAutofit/>
          </a:bodyPr>
          <a:lstStyle/>
          <a:p>
            <a:r>
              <a:rPr lang="cs-CZ" dirty="0"/>
              <a:t>Cohen a kol. (1998) našli spojení mezi psychologickým stresem a náchylností k respiračním onemocněním </a:t>
            </a:r>
          </a:p>
          <a:p>
            <a:pPr lvl="1"/>
            <a:r>
              <a:rPr lang="cs-CZ" dirty="0"/>
              <a:t>Stresory trvající méně než měsíc neměly vliv</a:t>
            </a:r>
          </a:p>
          <a:p>
            <a:pPr lvl="1"/>
            <a:r>
              <a:rPr lang="cs-CZ" dirty="0"/>
              <a:t>Ale chronické stresory trvající déle byly spojeny s vyšší náchylností (s časem se i zvyšovala náchylnost) </a:t>
            </a:r>
          </a:p>
          <a:p>
            <a:pPr lvl="1"/>
            <a:r>
              <a:rPr lang="cs-CZ" dirty="0"/>
              <a:t>U osob, které byly vystaveny vysokému a chronickému stresu, byla 2-3x vyšší šance onemocnění </a:t>
            </a:r>
          </a:p>
          <a:p>
            <a:pPr lvl="1"/>
            <a:r>
              <a:rPr lang="cs-CZ" dirty="0"/>
              <a:t>Nejdůležitější roli hrály stresory způsobené mezilidskými konflikty a problémy spojenými s prací </a:t>
            </a:r>
          </a:p>
          <a:p>
            <a:pPr lvl="1"/>
            <a:r>
              <a:rPr lang="cs-CZ" dirty="0"/>
              <a:t>Chronický stres byl spojen s: kouřením, méně častým cvičením a špatným spánkem</a:t>
            </a:r>
          </a:p>
          <a:p>
            <a:r>
              <a:rPr lang="cs-CZ" dirty="0"/>
              <a:t>Oslabený imunitní systém chronickým stresem zvyšuje náchylnost jedince k infekci a nádorovému bujení</a:t>
            </a:r>
          </a:p>
          <a:p>
            <a:r>
              <a:rPr lang="cs-CZ" dirty="0"/>
              <a:t>Jeden z nejhorších důsledků chronického stresu – úbytek neuronů – mozkové buňky odumírají pod jeho vlivem mnohem rychleji</a:t>
            </a:r>
          </a:p>
          <a:p>
            <a:r>
              <a:rPr lang="cs-CZ" dirty="0"/>
              <a:t>Naopak např. pod vlivem tělesného cvičení dochází k stimulaci </a:t>
            </a:r>
            <a:r>
              <a:rPr lang="cs-CZ" dirty="0" err="1"/>
              <a:t>neuroneogeneze</a:t>
            </a:r>
            <a:endParaRPr lang="cs-CZ" dirty="0"/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cs-CZ" dirty="0"/>
              <a:t>Chronický stres představuje zacyklený děj, v němž jedno poškození stíhá druhé</a:t>
            </a:r>
          </a:p>
          <a:p>
            <a:pPr marL="0" indent="0">
              <a:buNone/>
            </a:pPr>
            <a:r>
              <a:rPr lang="cs-CZ" dirty="0">
                <a:latin typeface="-apple-system"/>
              </a:rPr>
              <a:t>(</a:t>
            </a:r>
            <a:r>
              <a:rPr lang="cs-CZ" dirty="0" err="1">
                <a:latin typeface="-apple-system"/>
              </a:rPr>
              <a:t>Večeřová-Procházková</a:t>
            </a:r>
            <a:r>
              <a:rPr lang="cs-CZ" dirty="0">
                <a:latin typeface="-apple-system"/>
              </a:rPr>
              <a:t> &amp; Honzák, 2008)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27EB75D-C604-4709-B2B1-D6C521EE9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527" y="533400"/>
            <a:ext cx="668894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58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5219699" cy="742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Stres</a:t>
            </a:r>
            <a:r>
              <a:rPr lang="en-US" dirty="0"/>
              <a:t> a </a:t>
            </a:r>
            <a:r>
              <a:rPr lang="en-US" dirty="0" err="1"/>
              <a:t>výkony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sz="half" idx="2"/>
          </p:nvPr>
        </p:nvSpPr>
        <p:spPr>
          <a:xfrm>
            <a:off x="685800" y="1562100"/>
            <a:ext cx="5219699" cy="468629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100" dirty="0" err="1"/>
              <a:t>Stres</a:t>
            </a:r>
            <a:r>
              <a:rPr lang="en-US" sz="2100" dirty="0"/>
              <a:t> </a:t>
            </a:r>
            <a:r>
              <a:rPr lang="en-US" sz="2100" dirty="0" err="1"/>
              <a:t>má</a:t>
            </a:r>
            <a:r>
              <a:rPr lang="en-US" sz="2100" dirty="0"/>
              <a:t> </a:t>
            </a:r>
            <a:r>
              <a:rPr lang="en-US" sz="2100" dirty="0" err="1"/>
              <a:t>nepochybně</a:t>
            </a:r>
            <a:r>
              <a:rPr lang="en-US" sz="2100" dirty="0"/>
              <a:t> </a:t>
            </a:r>
            <a:r>
              <a:rPr lang="en-US" sz="2100" dirty="0" err="1"/>
              <a:t>vliv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akademické</a:t>
            </a:r>
            <a:r>
              <a:rPr lang="en-US" sz="2100" dirty="0"/>
              <a:t> </a:t>
            </a:r>
            <a:r>
              <a:rPr lang="en-US" sz="2100" dirty="0" err="1"/>
              <a:t>výkony</a:t>
            </a:r>
            <a:r>
              <a:rPr lang="en-US" sz="2100" dirty="0"/>
              <a:t> </a:t>
            </a:r>
            <a:r>
              <a:rPr lang="en-US" sz="1700" dirty="0"/>
              <a:t>(</a:t>
            </a:r>
            <a:r>
              <a:rPr lang="en-US" sz="1700" dirty="0" err="1"/>
              <a:t>Stoliker</a:t>
            </a:r>
            <a:r>
              <a:rPr lang="en-US" sz="1700" dirty="0"/>
              <a:t> &amp; </a:t>
            </a:r>
            <a:r>
              <a:rPr lang="en-US" sz="1700" dirty="0" err="1"/>
              <a:t>Lafreniere</a:t>
            </a:r>
            <a:r>
              <a:rPr lang="en-US" sz="1700" dirty="0"/>
              <a:t>, 2015)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Pro </a:t>
            </a:r>
            <a:r>
              <a:rPr lang="en-US" sz="2100" dirty="0" err="1"/>
              <a:t>úspěšné</a:t>
            </a:r>
            <a:r>
              <a:rPr lang="en-US" sz="2100" dirty="0"/>
              <a:t> </a:t>
            </a:r>
            <a:r>
              <a:rPr lang="en-US" sz="2100" dirty="0" err="1"/>
              <a:t>fungování</a:t>
            </a:r>
            <a:r>
              <a:rPr lang="en-US" sz="2100" dirty="0"/>
              <a:t> </a:t>
            </a:r>
            <a:r>
              <a:rPr lang="en-US" sz="2100" dirty="0" err="1"/>
              <a:t>potřebujeme</a:t>
            </a:r>
            <a:r>
              <a:rPr lang="en-US" sz="2100" dirty="0"/>
              <a:t> </a:t>
            </a:r>
            <a:r>
              <a:rPr lang="en-US" sz="2100" b="1" i="1" dirty="0" err="1"/>
              <a:t>určitou</a:t>
            </a:r>
            <a:r>
              <a:rPr lang="en-US" sz="2100" b="1" i="1" dirty="0"/>
              <a:t> </a:t>
            </a:r>
            <a:r>
              <a:rPr lang="en-US" sz="2100" b="1" i="1" dirty="0" err="1"/>
              <a:t>míru</a:t>
            </a:r>
            <a:r>
              <a:rPr lang="en-US" sz="2100" b="1" i="1" dirty="0"/>
              <a:t> </a:t>
            </a:r>
            <a:r>
              <a:rPr lang="en-US" sz="2100" b="1" i="1" dirty="0" err="1"/>
              <a:t>nabuzení</a:t>
            </a:r>
            <a:r>
              <a:rPr lang="en-US" sz="2100" dirty="0"/>
              <a:t>, </a:t>
            </a:r>
            <a:r>
              <a:rPr lang="en-US" sz="2100" dirty="0" err="1"/>
              <a:t>pokud</a:t>
            </a:r>
            <a:r>
              <a:rPr lang="en-US" sz="2100" dirty="0"/>
              <a:t> je </a:t>
            </a:r>
            <a:r>
              <a:rPr lang="en-US" sz="2100" dirty="0" err="1"/>
              <a:t>však</a:t>
            </a:r>
            <a:r>
              <a:rPr lang="en-US" sz="2100" dirty="0"/>
              <a:t> </a:t>
            </a:r>
            <a:r>
              <a:rPr lang="en-US" sz="2100" dirty="0" err="1"/>
              <a:t>nabuzení</a:t>
            </a:r>
            <a:r>
              <a:rPr lang="en-US" sz="2100" dirty="0"/>
              <a:t> </a:t>
            </a:r>
            <a:r>
              <a:rPr lang="en-US" sz="2100" dirty="0" err="1"/>
              <a:t>příliš</a:t>
            </a:r>
            <a:r>
              <a:rPr lang="en-US" sz="2100" dirty="0"/>
              <a:t> </a:t>
            </a:r>
            <a:r>
              <a:rPr lang="en-US" sz="2100" dirty="0" err="1"/>
              <a:t>velké</a:t>
            </a:r>
            <a:r>
              <a:rPr lang="en-US" sz="2100" dirty="0"/>
              <a:t>, </a:t>
            </a:r>
            <a:r>
              <a:rPr lang="en-US" sz="2100" dirty="0" err="1"/>
              <a:t>náš</a:t>
            </a:r>
            <a:r>
              <a:rPr lang="en-US" sz="2100" dirty="0"/>
              <a:t> </a:t>
            </a:r>
            <a:r>
              <a:rPr lang="en-US" sz="2100" dirty="0" err="1"/>
              <a:t>výkon</a:t>
            </a:r>
            <a:r>
              <a:rPr lang="en-US" sz="2100" dirty="0"/>
              <a:t> se </a:t>
            </a:r>
            <a:r>
              <a:rPr lang="en-US" sz="2100" dirty="0" err="1"/>
              <a:t>začíná</a:t>
            </a:r>
            <a:r>
              <a:rPr lang="en-US" sz="2100" dirty="0"/>
              <a:t> </a:t>
            </a:r>
            <a:r>
              <a:rPr lang="en-US" sz="2100" dirty="0" err="1"/>
              <a:t>zhoršovat</a:t>
            </a:r>
            <a:endParaRPr lang="cs-CZ" sz="2100" dirty="0"/>
          </a:p>
          <a:p>
            <a:pPr>
              <a:lnSpc>
                <a:spcPct val="90000"/>
              </a:lnSpc>
            </a:pPr>
            <a:r>
              <a:rPr lang="en-US" sz="2100" dirty="0" err="1"/>
              <a:t>Optimální</a:t>
            </a:r>
            <a:r>
              <a:rPr lang="en-US" sz="2100" dirty="0"/>
              <a:t> je </a:t>
            </a:r>
            <a:r>
              <a:rPr lang="en-US" sz="2100" dirty="0" err="1"/>
              <a:t>pohybovat</a:t>
            </a:r>
            <a:r>
              <a:rPr lang="en-US" sz="2100" dirty="0"/>
              <a:t> se v </a:t>
            </a:r>
            <a:r>
              <a:rPr lang="en-US" sz="2100" dirty="0" err="1"/>
              <a:t>tzv</a:t>
            </a:r>
            <a:r>
              <a:rPr lang="en-US" sz="2100" dirty="0"/>
              <a:t>. </a:t>
            </a:r>
            <a:r>
              <a:rPr lang="en-US" sz="2100" dirty="0" err="1"/>
              <a:t>komfortní</a:t>
            </a:r>
            <a:r>
              <a:rPr lang="en-US" sz="2100" dirty="0"/>
              <a:t> </a:t>
            </a:r>
            <a:r>
              <a:rPr lang="en-US" sz="2100" dirty="0" err="1"/>
              <a:t>zóně</a:t>
            </a:r>
            <a:r>
              <a:rPr lang="en-US" sz="2100" dirty="0"/>
              <a:t>, </a:t>
            </a:r>
            <a:r>
              <a:rPr lang="en-US" sz="2100" dirty="0" err="1"/>
              <a:t>kdy</a:t>
            </a:r>
            <a:r>
              <a:rPr lang="en-US" sz="2100" dirty="0"/>
              <a:t> je </a:t>
            </a:r>
            <a:r>
              <a:rPr lang="en-US" sz="2100" dirty="0" err="1"/>
              <a:t>míra</a:t>
            </a:r>
            <a:r>
              <a:rPr lang="en-US" sz="2100" dirty="0"/>
              <a:t> </a:t>
            </a:r>
            <a:r>
              <a:rPr lang="en-US" sz="2100" dirty="0" err="1"/>
              <a:t>stresu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takové</a:t>
            </a:r>
            <a:r>
              <a:rPr lang="en-US" sz="2100" dirty="0"/>
              <a:t> </a:t>
            </a:r>
            <a:r>
              <a:rPr lang="en-US" sz="2100" dirty="0" err="1"/>
              <a:t>úrovni</a:t>
            </a:r>
            <a:r>
              <a:rPr lang="cs-CZ" sz="2100" dirty="0"/>
              <a:t>,</a:t>
            </a:r>
            <a:r>
              <a:rPr lang="en-US" sz="2100" dirty="0"/>
              <a:t> </a:t>
            </a:r>
            <a:r>
              <a:rPr lang="en-US" sz="2100" dirty="0" err="1"/>
              <a:t>že</a:t>
            </a:r>
            <a:r>
              <a:rPr lang="en-US" sz="2100" dirty="0"/>
              <a:t> to </a:t>
            </a:r>
            <a:r>
              <a:rPr lang="en-US" sz="2100" dirty="0" err="1"/>
              <a:t>podporuje</a:t>
            </a:r>
            <a:r>
              <a:rPr lang="en-US" sz="2100" dirty="0"/>
              <a:t> </a:t>
            </a:r>
            <a:r>
              <a:rPr lang="en-US" sz="2100" dirty="0" err="1"/>
              <a:t>náš</a:t>
            </a:r>
            <a:r>
              <a:rPr lang="en-US" sz="2100" dirty="0"/>
              <a:t> </a:t>
            </a:r>
            <a:r>
              <a:rPr lang="en-US" sz="2100" dirty="0" err="1"/>
              <a:t>výkon</a:t>
            </a:r>
            <a:endParaRPr lang="cs-CZ" sz="2100" dirty="0"/>
          </a:p>
          <a:p>
            <a:pPr>
              <a:lnSpc>
                <a:spcPct val="90000"/>
              </a:lnSpc>
            </a:pPr>
            <a:r>
              <a:rPr lang="en-US" sz="2100" dirty="0" err="1"/>
              <a:t>Pokud</a:t>
            </a:r>
            <a:r>
              <a:rPr lang="en-US" sz="2100" dirty="0"/>
              <a:t> se </a:t>
            </a:r>
            <a:r>
              <a:rPr lang="en-US" sz="2100" dirty="0" err="1"/>
              <a:t>však</a:t>
            </a:r>
            <a:r>
              <a:rPr lang="en-US" sz="2100" dirty="0"/>
              <a:t> </a:t>
            </a:r>
            <a:r>
              <a:rPr lang="en-US" sz="2100" dirty="0" err="1"/>
              <a:t>dostane</a:t>
            </a:r>
            <a:r>
              <a:rPr lang="en-US" sz="2100" dirty="0"/>
              <a:t> za </a:t>
            </a:r>
            <a:r>
              <a:rPr lang="en-US" sz="2100" dirty="0" err="1"/>
              <a:t>tuto</a:t>
            </a:r>
            <a:r>
              <a:rPr lang="en-US" sz="2100" dirty="0"/>
              <a:t> </a:t>
            </a:r>
            <a:r>
              <a:rPr lang="en-US" sz="2100" dirty="0" err="1"/>
              <a:t>zónu</a:t>
            </a:r>
            <a:r>
              <a:rPr lang="cs-CZ" sz="2100" dirty="0"/>
              <a:t>,</a:t>
            </a:r>
            <a:r>
              <a:rPr lang="en-US" sz="2100" dirty="0"/>
              <a:t> </a:t>
            </a:r>
            <a:r>
              <a:rPr lang="en-US" sz="2100" dirty="0" err="1"/>
              <a:t>přichází</a:t>
            </a:r>
            <a:r>
              <a:rPr lang="en-US" sz="2100" dirty="0"/>
              <a:t> </a:t>
            </a:r>
            <a:r>
              <a:rPr lang="en-US" sz="2100" dirty="0" err="1"/>
              <a:t>únava</a:t>
            </a:r>
            <a:r>
              <a:rPr lang="en-US" sz="2100" dirty="0"/>
              <a:t> </a:t>
            </a:r>
            <a:r>
              <a:rPr lang="en-US" sz="2100" dirty="0" err="1"/>
              <a:t>až</a:t>
            </a:r>
            <a:r>
              <a:rPr lang="en-US" sz="2100" dirty="0"/>
              <a:t> </a:t>
            </a:r>
            <a:r>
              <a:rPr lang="en-US" sz="2100" dirty="0" err="1"/>
              <a:t>syndrom</a:t>
            </a:r>
            <a:r>
              <a:rPr lang="en-US" sz="2100" dirty="0"/>
              <a:t> </a:t>
            </a:r>
            <a:r>
              <a:rPr lang="en-US" sz="2100" dirty="0" err="1"/>
              <a:t>vyhoření</a:t>
            </a:r>
            <a:r>
              <a:rPr lang="en-US" sz="2100" dirty="0"/>
              <a:t> (burnout)</a:t>
            </a:r>
          </a:p>
          <a:p>
            <a:pPr>
              <a:lnSpc>
                <a:spcPct val="90000"/>
              </a:lnSpc>
            </a:pPr>
            <a:r>
              <a:rPr lang="en-US" sz="2100" dirty="0" err="1"/>
              <a:t>Vliv</a:t>
            </a:r>
            <a:r>
              <a:rPr lang="en-US" sz="2100" dirty="0"/>
              <a:t> </a:t>
            </a:r>
            <a:r>
              <a:rPr lang="en-US" sz="2100" dirty="0" err="1"/>
              <a:t>stresu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pozornost</a:t>
            </a:r>
            <a:r>
              <a:rPr lang="en-US" sz="2100" dirty="0"/>
              <a:t> je </a:t>
            </a:r>
            <a:r>
              <a:rPr lang="en-US" sz="2100" dirty="0" err="1"/>
              <a:t>poměrně</a:t>
            </a:r>
            <a:r>
              <a:rPr lang="en-US" sz="2100" dirty="0"/>
              <a:t> </a:t>
            </a:r>
            <a:r>
              <a:rPr lang="en-US" sz="2100" dirty="0" err="1"/>
              <a:t>zkoumanou</a:t>
            </a:r>
            <a:r>
              <a:rPr lang="en-US" sz="2100" dirty="0"/>
              <a:t> </a:t>
            </a:r>
            <a:r>
              <a:rPr lang="en-US" sz="2100" dirty="0" err="1"/>
              <a:t>oblastí</a:t>
            </a:r>
            <a:r>
              <a:rPr lang="en-US" sz="2100" dirty="0"/>
              <a:t>, </a:t>
            </a:r>
            <a:r>
              <a:rPr lang="en-US" sz="2100" dirty="0" err="1"/>
              <a:t>ukazuje</a:t>
            </a:r>
            <a:r>
              <a:rPr lang="en-US" sz="2100" dirty="0"/>
              <a:t> se </a:t>
            </a:r>
            <a:r>
              <a:rPr lang="en-US" sz="2100" dirty="0" err="1"/>
              <a:t>například</a:t>
            </a:r>
            <a:r>
              <a:rPr lang="cs-CZ" sz="2100" dirty="0"/>
              <a:t>,</a:t>
            </a:r>
            <a:r>
              <a:rPr lang="en-US" sz="2100" dirty="0"/>
              <a:t> </a:t>
            </a:r>
            <a:r>
              <a:rPr lang="en-US" sz="2100" dirty="0" err="1"/>
              <a:t>že</a:t>
            </a:r>
            <a:r>
              <a:rPr lang="en-US" sz="2100" dirty="0"/>
              <a:t> </a:t>
            </a:r>
            <a:r>
              <a:rPr lang="en-US" sz="2100" dirty="0" err="1"/>
              <a:t>akutní</a:t>
            </a:r>
            <a:r>
              <a:rPr lang="en-US" sz="2100" dirty="0"/>
              <a:t> </a:t>
            </a:r>
            <a:r>
              <a:rPr lang="en-US" sz="2100" dirty="0" err="1"/>
              <a:t>stres</a:t>
            </a:r>
            <a:r>
              <a:rPr lang="en-US" sz="2100" dirty="0"/>
              <a:t> </a:t>
            </a:r>
            <a:r>
              <a:rPr lang="en-US" sz="2100" dirty="0" err="1"/>
              <a:t>nám</a:t>
            </a:r>
            <a:r>
              <a:rPr lang="en-US" sz="2100" dirty="0"/>
              <a:t> </a:t>
            </a:r>
            <a:r>
              <a:rPr lang="en-US" sz="2100" dirty="0" err="1"/>
              <a:t>zhoršuje</a:t>
            </a:r>
            <a:r>
              <a:rPr lang="en-US" sz="2100" dirty="0"/>
              <a:t> </a:t>
            </a:r>
            <a:r>
              <a:rPr lang="en-US" sz="2100" dirty="0" err="1"/>
              <a:t>schopnost</a:t>
            </a:r>
            <a:r>
              <a:rPr lang="en-US" sz="2100" dirty="0"/>
              <a:t> </a:t>
            </a:r>
            <a:r>
              <a:rPr lang="en-US" sz="2100" dirty="0" err="1"/>
              <a:t>záměrného</a:t>
            </a:r>
            <a:r>
              <a:rPr lang="en-US" sz="2100" dirty="0"/>
              <a:t> </a:t>
            </a:r>
            <a:r>
              <a:rPr lang="en-US" sz="2100" dirty="0" err="1"/>
              <a:t>rozdělení</a:t>
            </a:r>
            <a:r>
              <a:rPr lang="en-US" sz="2100" dirty="0"/>
              <a:t> </a:t>
            </a:r>
            <a:r>
              <a:rPr lang="en-US" sz="2100" dirty="0" err="1"/>
              <a:t>pozornosti</a:t>
            </a:r>
            <a:r>
              <a:rPr lang="en-US" sz="2100" dirty="0"/>
              <a:t> </a:t>
            </a:r>
            <a:r>
              <a:rPr lang="en-US" sz="1700" dirty="0"/>
              <a:t>(</a:t>
            </a:r>
            <a:r>
              <a:rPr lang="en-US" sz="1700" dirty="0" err="1"/>
              <a:t>Sänger</a:t>
            </a:r>
            <a:r>
              <a:rPr lang="en-US" sz="1700" dirty="0"/>
              <a:t> a </a:t>
            </a:r>
            <a:r>
              <a:rPr lang="en-US" sz="1700" dirty="0" err="1"/>
              <a:t>kol</a:t>
            </a:r>
            <a:r>
              <a:rPr lang="en-US" sz="1700" dirty="0"/>
              <a:t>., 2014)</a:t>
            </a:r>
            <a:endParaRPr lang="cs-CZ" sz="1700" dirty="0"/>
          </a:p>
          <a:p>
            <a:pPr>
              <a:lnSpc>
                <a:spcPct val="90000"/>
              </a:lnSpc>
            </a:pPr>
            <a:r>
              <a:rPr lang="en-US" sz="2100" dirty="0"/>
              <a:t>Na </a:t>
            </a:r>
            <a:r>
              <a:rPr lang="en-US" sz="2100" dirty="0" err="1"/>
              <a:t>druhou</a:t>
            </a:r>
            <a:r>
              <a:rPr lang="en-US" sz="2100" dirty="0"/>
              <a:t> </a:t>
            </a:r>
            <a:r>
              <a:rPr lang="en-US" sz="2100" dirty="0" err="1"/>
              <a:t>stranu</a:t>
            </a:r>
            <a:r>
              <a:rPr lang="en-US" sz="2100" dirty="0"/>
              <a:t> se ale </a:t>
            </a:r>
            <a:r>
              <a:rPr lang="en-US" sz="2100" dirty="0" err="1"/>
              <a:t>také</a:t>
            </a:r>
            <a:r>
              <a:rPr lang="en-US" sz="2100" dirty="0"/>
              <a:t> </a:t>
            </a:r>
            <a:r>
              <a:rPr lang="en-US" sz="2100" dirty="0" err="1"/>
              <a:t>ukazuje</a:t>
            </a:r>
            <a:r>
              <a:rPr lang="cs-CZ" sz="2100" dirty="0"/>
              <a:t>,</a:t>
            </a:r>
            <a:r>
              <a:rPr lang="en-US" sz="2100" dirty="0"/>
              <a:t> </a:t>
            </a:r>
            <a:r>
              <a:rPr lang="en-US" sz="2100" dirty="0" err="1"/>
              <a:t>že</a:t>
            </a:r>
            <a:r>
              <a:rPr lang="en-US" sz="2100" dirty="0"/>
              <a:t> </a:t>
            </a:r>
            <a:r>
              <a:rPr lang="en-US" sz="2100" b="1" i="1" dirty="0" err="1"/>
              <a:t>určitá</a:t>
            </a:r>
            <a:r>
              <a:rPr lang="en-US" sz="2100" b="1" i="1" dirty="0"/>
              <a:t> </a:t>
            </a:r>
            <a:r>
              <a:rPr lang="en-US" sz="2100" b="1" i="1" dirty="0" err="1"/>
              <a:t>míra</a:t>
            </a:r>
            <a:r>
              <a:rPr lang="en-US" sz="2100" dirty="0"/>
              <a:t> </a:t>
            </a:r>
            <a:r>
              <a:rPr lang="en-US" sz="2100" dirty="0" err="1"/>
              <a:t>stresu</a:t>
            </a:r>
            <a:r>
              <a:rPr lang="en-US" sz="2100" dirty="0"/>
              <a:t> </a:t>
            </a:r>
            <a:r>
              <a:rPr lang="en-US" sz="2100" dirty="0" err="1"/>
              <a:t>nám</a:t>
            </a:r>
            <a:r>
              <a:rPr lang="en-US" sz="2100" dirty="0"/>
              <a:t> </a:t>
            </a:r>
            <a:r>
              <a:rPr lang="en-US" sz="2100" dirty="0" err="1"/>
              <a:t>pomáhá</a:t>
            </a:r>
            <a:r>
              <a:rPr lang="en-US" sz="2100" dirty="0"/>
              <a:t> </a:t>
            </a:r>
            <a:r>
              <a:rPr lang="en-US" sz="2100" dirty="0" err="1"/>
              <a:t>odfiltrovat</a:t>
            </a:r>
            <a:r>
              <a:rPr lang="en-US" sz="2100" dirty="0"/>
              <a:t> </a:t>
            </a:r>
            <a:r>
              <a:rPr lang="en-US" sz="2100" dirty="0" err="1"/>
              <a:t>nedůležité</a:t>
            </a:r>
            <a:r>
              <a:rPr lang="en-US" sz="2100" dirty="0"/>
              <a:t> </a:t>
            </a:r>
            <a:r>
              <a:rPr lang="en-US" sz="2100" dirty="0" err="1"/>
              <a:t>informace</a:t>
            </a:r>
            <a:r>
              <a:rPr lang="en-US" sz="2100" dirty="0"/>
              <a:t> a </a:t>
            </a:r>
            <a:r>
              <a:rPr lang="en-US" sz="2100" dirty="0" err="1"/>
              <a:t>soustředit</a:t>
            </a:r>
            <a:r>
              <a:rPr lang="en-US" sz="2100" dirty="0"/>
              <a:t> se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podstatn</a:t>
            </a:r>
            <a:r>
              <a:rPr lang="cs-CZ" sz="2100" dirty="0"/>
              <a:t>é</a:t>
            </a:r>
            <a:r>
              <a:rPr lang="en-US" sz="2100" dirty="0"/>
              <a:t> </a:t>
            </a:r>
            <a:r>
              <a:rPr lang="en-US" sz="1700" dirty="0"/>
              <a:t>(Booth</a:t>
            </a:r>
            <a:r>
              <a:rPr lang="cs-CZ" sz="1700" dirty="0"/>
              <a:t> </a:t>
            </a:r>
            <a:r>
              <a:rPr lang="en-US" sz="1700" dirty="0"/>
              <a:t>&amp;</a:t>
            </a:r>
            <a:r>
              <a:rPr lang="cs-CZ" sz="1700" dirty="0"/>
              <a:t> </a:t>
            </a:r>
            <a:r>
              <a:rPr lang="en-US" sz="1700" dirty="0"/>
              <a:t>Sharma, 2009) </a:t>
            </a:r>
          </a:p>
          <a:p>
            <a:pPr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2095" r="9058" b="-1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5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0044B-EC76-48B5-8C7E-D442CBA9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 a paměť: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4E9957-FB98-4859-BC99-687274405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6"/>
            <a:ext cx="4995334" cy="4106333"/>
          </a:xfrm>
        </p:spPr>
        <p:txBody>
          <a:bodyPr>
            <a:normAutofit lnSpcReduction="10000"/>
          </a:bodyPr>
          <a:lstStyle/>
          <a:p>
            <a:r>
              <a:rPr lang="cs-CZ" sz="1900" dirty="0"/>
              <a:t>Pokud jsou stresové hormony mimo normální hranici – je narušena schopnost učit se a uchovat informace </a:t>
            </a:r>
          </a:p>
          <a:p>
            <a:r>
              <a:rPr lang="cs-CZ" sz="1900" dirty="0"/>
              <a:t>Stejně tak je ale i problém, pokud je hladina stresových hormonů moc nízká – stále dochází k problémům s pamětí </a:t>
            </a:r>
          </a:p>
          <a:p>
            <a:r>
              <a:rPr lang="cs-CZ" sz="1900" dirty="0"/>
              <a:t>Ve stresových situacích máme tendenci zapamatovat si určité detaily o situaci – ty, které nám pomohou se jí příště vyhnout – přepadení lidé si pamatují typ zbraně </a:t>
            </a:r>
          </a:p>
          <a:p>
            <a:r>
              <a:rPr lang="cs-CZ" sz="1900" dirty="0"/>
              <a:t>Emočně nabité události je jednodušší si zapamatovat, věnujeme jim zvýšenou pozornost </a:t>
            </a: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D45EDB-44C7-4063-B371-D169A38CE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404" y="1498817"/>
            <a:ext cx="3951980" cy="32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64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F70F22F-4595-4342-9B03-2A0607BC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Stres a učení: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0E99A-8A32-4FCC-B48D-93AD856D4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5219699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V </a:t>
            </a:r>
            <a:r>
              <a:rPr lang="en-US" dirty="0" err="1"/>
              <a:t>literatuře</a:t>
            </a:r>
            <a:r>
              <a:rPr lang="en-US" dirty="0"/>
              <a:t> </a:t>
            </a:r>
            <a:r>
              <a:rPr lang="en-US" dirty="0" err="1"/>
              <a:t>zabývající</a:t>
            </a:r>
            <a:r>
              <a:rPr lang="en-US" dirty="0"/>
              <a:t> se </a:t>
            </a:r>
            <a:r>
              <a:rPr lang="en-US" dirty="0" err="1"/>
              <a:t>stresem</a:t>
            </a:r>
            <a:r>
              <a:rPr lang="en-US" dirty="0"/>
              <a:t> se </a:t>
            </a:r>
            <a:r>
              <a:rPr lang="en-US" dirty="0" err="1"/>
              <a:t>můžete</a:t>
            </a:r>
            <a:r>
              <a:rPr lang="en-US" dirty="0"/>
              <a:t> </a:t>
            </a:r>
            <a:r>
              <a:rPr lang="en-US" dirty="0" err="1"/>
              <a:t>setkat</a:t>
            </a:r>
            <a:r>
              <a:rPr lang="en-US" dirty="0"/>
              <a:t> jak s </a:t>
            </a:r>
            <a:r>
              <a:rPr lang="en-US" dirty="0" err="1"/>
              <a:t>teoriemi</a:t>
            </a:r>
            <a:r>
              <a:rPr lang="en-US" dirty="0"/>
              <a:t>,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kterých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zhoršuje</a:t>
            </a:r>
            <a:r>
              <a:rPr lang="en-US" dirty="0"/>
              <a:t> </a:t>
            </a:r>
            <a:r>
              <a:rPr lang="en-US" dirty="0" err="1"/>
              <a:t>paměť</a:t>
            </a:r>
            <a:r>
              <a:rPr lang="en-US" dirty="0"/>
              <a:t> a </a:t>
            </a:r>
            <a:r>
              <a:rPr lang="en-US" dirty="0" err="1"/>
              <a:t>schopnost</a:t>
            </a:r>
            <a:r>
              <a:rPr lang="en-US" dirty="0"/>
              <a:t> se </a:t>
            </a:r>
            <a:r>
              <a:rPr lang="en-US" dirty="0" err="1"/>
              <a:t>učit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 </a:t>
            </a:r>
            <a:r>
              <a:rPr lang="en-US" dirty="0" err="1"/>
              <a:t>teoriemi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kterých</a:t>
            </a:r>
            <a:r>
              <a:rPr lang="en-US" dirty="0"/>
              <a:t> je v 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ohledu</a:t>
            </a:r>
            <a:r>
              <a:rPr lang="en-US" dirty="0"/>
              <a:t> </a:t>
            </a:r>
            <a:r>
              <a:rPr lang="en-US" dirty="0" err="1"/>
              <a:t>naopak</a:t>
            </a:r>
            <a:r>
              <a:rPr lang="en-US" dirty="0"/>
              <a:t> </a:t>
            </a:r>
            <a:r>
              <a:rPr lang="en-US" dirty="0" err="1"/>
              <a:t>prospěšný</a:t>
            </a:r>
            <a:r>
              <a:rPr lang="en-US" dirty="0"/>
              <a:t> (Joels a </a:t>
            </a:r>
            <a:r>
              <a:rPr lang="en-US" dirty="0" err="1"/>
              <a:t>kol</a:t>
            </a:r>
            <a:r>
              <a:rPr lang="en-US" dirty="0"/>
              <a:t>., 2006) 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en-US" dirty="0" err="1"/>
              <a:t>Chronický</a:t>
            </a:r>
            <a:r>
              <a:rPr lang="en-US" dirty="0"/>
              <a:t> a </a:t>
            </a:r>
            <a:r>
              <a:rPr lang="en-US" dirty="0" err="1"/>
              <a:t>dlouhodobý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cs-CZ" dirty="0"/>
              <a:t>i</a:t>
            </a:r>
            <a:r>
              <a:rPr lang="en-US" dirty="0"/>
              <a:t>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učit</a:t>
            </a:r>
            <a:r>
              <a:rPr lang="en-US" dirty="0"/>
              <a:t> se </a:t>
            </a:r>
            <a:r>
              <a:rPr lang="en-US" dirty="0" err="1"/>
              <a:t>spíše</a:t>
            </a:r>
            <a:r>
              <a:rPr lang="en-US" dirty="0"/>
              <a:t> </a:t>
            </a:r>
            <a:r>
              <a:rPr lang="en-US" dirty="0" err="1"/>
              <a:t>zhoršuje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Prokrastinace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způsob</a:t>
            </a:r>
            <a:r>
              <a:rPr lang="en-US" dirty="0"/>
              <a:t> </a:t>
            </a:r>
            <a:r>
              <a:rPr lang="en-US" dirty="0" err="1"/>
              <a:t>obranného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paradoxně</a:t>
            </a:r>
            <a:r>
              <a:rPr lang="en-US" dirty="0"/>
              <a:t> </a:t>
            </a:r>
            <a:r>
              <a:rPr lang="en-US" dirty="0" err="1"/>
              <a:t>zvyšuje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míru</a:t>
            </a:r>
            <a:r>
              <a:rPr lang="en-US" dirty="0"/>
              <a:t> </a:t>
            </a:r>
            <a:r>
              <a:rPr lang="en-US" dirty="0" err="1"/>
              <a:t>stresu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dirty="0" err="1"/>
              <a:t>zhoršuje</a:t>
            </a:r>
            <a:r>
              <a:rPr lang="en-US" dirty="0"/>
              <a:t> </a:t>
            </a:r>
            <a:r>
              <a:rPr lang="en-US" dirty="0" err="1"/>
              <a:t>náš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stav</a:t>
            </a:r>
            <a:r>
              <a:rPr lang="cs-CZ" dirty="0"/>
              <a:t> (</a:t>
            </a:r>
            <a:r>
              <a:rPr lang="en-US" dirty="0"/>
              <a:t>Tice a Baumeister</a:t>
            </a:r>
            <a:r>
              <a:rPr lang="cs-CZ" dirty="0"/>
              <a:t>, </a:t>
            </a:r>
            <a:r>
              <a:rPr lang="en-US" dirty="0"/>
              <a:t>1997)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ovlivňovat</a:t>
            </a:r>
            <a:r>
              <a:rPr lang="en-US" dirty="0"/>
              <a:t> </a:t>
            </a:r>
            <a:r>
              <a:rPr lang="en-US" dirty="0" err="1"/>
              <a:t>kvalitu</a:t>
            </a:r>
            <a:r>
              <a:rPr lang="en-US" dirty="0"/>
              <a:t> </a:t>
            </a:r>
            <a:r>
              <a:rPr lang="en-US" dirty="0" err="1"/>
              <a:t>spánku</a:t>
            </a:r>
            <a:r>
              <a:rPr lang="en-US" dirty="0"/>
              <a:t> (Ribeiro a </a:t>
            </a:r>
            <a:r>
              <a:rPr lang="en-US" dirty="0" err="1"/>
              <a:t>kol</a:t>
            </a:r>
            <a:r>
              <a:rPr lang="en-US" dirty="0"/>
              <a:t>., 2018)</a:t>
            </a:r>
          </a:p>
          <a:p>
            <a:pPr marL="0" indent="0"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063E8DE-320E-4F8B-8482-ABE8751467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4124" r="19710" b="1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876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137792C-E381-4F46-8825-898197FB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Dotazy, co si dneska odnášíte?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B05A595-BA32-406C-AC50-46BC55D94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162" y="2628106"/>
            <a:ext cx="40767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5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0287" y="0"/>
            <a:ext cx="10131425" cy="1456267"/>
          </a:xfrm>
        </p:spPr>
        <p:txBody>
          <a:bodyPr/>
          <a:lstStyle/>
          <a:p>
            <a:pPr algn="ctr"/>
            <a:r>
              <a:rPr lang="cs-CZ" dirty="0"/>
              <a:t>Co je to stresor?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2" y="1346855"/>
            <a:ext cx="6387660" cy="540173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Stresor (spouštěč stresové reakce) = potenciální hrozba pro jedince </a:t>
            </a:r>
          </a:p>
          <a:p>
            <a:r>
              <a:rPr lang="cs-CZ" dirty="0"/>
              <a:t>Abychom identifikovali podnět nebo skupinu podnětů jako stresory, záleží na našem vnímání a naučených faktorech (</a:t>
            </a:r>
            <a:r>
              <a:rPr lang="en-US" i="1" dirty="0"/>
              <a:t>Robert </a:t>
            </a:r>
            <a:r>
              <a:rPr lang="en-US" i="1" dirty="0" err="1"/>
              <a:t>Murison</a:t>
            </a:r>
            <a:r>
              <a:rPr lang="en-US" i="1" dirty="0"/>
              <a:t>, in Neuroscience of Pain, Stress, and Emotion, 2016</a:t>
            </a:r>
            <a:r>
              <a:rPr lang="cs-CZ" dirty="0"/>
              <a:t>)</a:t>
            </a:r>
          </a:p>
          <a:p>
            <a:r>
              <a:rPr lang="cs-CZ" dirty="0"/>
              <a:t>Stresory se dělí na fyziologické (chlad, nemoc, bolest…) a psychologické (situace, události, lidé, komentáře…)</a:t>
            </a:r>
          </a:p>
          <a:p>
            <a:pPr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Typologie stresorů</a:t>
            </a:r>
            <a:br>
              <a:rPr lang="cs-CZ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cs-CZ" dirty="0"/>
          </a:p>
          <a:p>
            <a:r>
              <a:rPr lang="cs-CZ" b="1" dirty="0"/>
              <a:t>fyzikální faktory – </a:t>
            </a:r>
            <a:r>
              <a:rPr lang="cs-CZ" dirty="0"/>
              <a:t>prudké světlo, nadměrný hluk, nízká nebo vysoká teplota</a:t>
            </a:r>
          </a:p>
          <a:p>
            <a:endParaRPr lang="cs-CZ" b="1" dirty="0"/>
          </a:p>
          <a:p>
            <a:r>
              <a:rPr lang="cs-CZ" b="1" dirty="0"/>
              <a:t>psychické faktory – </a:t>
            </a:r>
            <a:r>
              <a:rPr lang="cs-CZ" dirty="0"/>
              <a:t>pracovní povinnosti, časový tlak, nesplněná očekávání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sociální faktory – </a:t>
            </a:r>
            <a:r>
              <a:rPr lang="cs-CZ" dirty="0"/>
              <a:t>nefunkční vztahy, životní styl</a:t>
            </a:r>
          </a:p>
          <a:p>
            <a:endParaRPr lang="cs-CZ" b="1" dirty="0"/>
          </a:p>
          <a:p>
            <a:r>
              <a:rPr lang="cs-CZ" b="1" dirty="0"/>
              <a:t>traumatické faktory</a:t>
            </a:r>
            <a:r>
              <a:rPr lang="cs-CZ" dirty="0"/>
              <a:t> – mimořádné zátěžové situace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CE8C92-9126-4351-9A49-507D000FF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7" t="14252" r="12912" b="15556"/>
          <a:stretch/>
        </p:blipFill>
        <p:spPr>
          <a:xfrm>
            <a:off x="7420304" y="2142067"/>
            <a:ext cx="3836276" cy="38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F45DB-9BBF-29AC-3E4D-5E43A4D69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8708610-4890-0179-E2F6-74B4A757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VÝZVA </a:t>
            </a:r>
            <a:r>
              <a:rPr lang="pl-PL" dirty="0"/>
              <a:t>- Den bez technologií a záplavy informací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528856-7D19-6EF9-6275-C79A7BBC6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našeho dalšího setkání (5.11.) zkuste ve vámi zvoleném dni (24 h.) nepoužívat chytré telefony, počítače apod. a nás</a:t>
            </a:r>
            <a:r>
              <a:rPr lang="it-IT" dirty="0"/>
              <a:t>le</a:t>
            </a:r>
            <a:r>
              <a:rPr lang="cs-CZ" dirty="0"/>
              <a:t>dně</a:t>
            </a:r>
            <a:r>
              <a:rPr lang="it-IT" dirty="0"/>
              <a:t> vyplňte</a:t>
            </a:r>
            <a:r>
              <a:rPr lang="cs-CZ" dirty="0"/>
              <a:t> dotazník, v němž zhodnotíte, jak probíhal váš den bez technologií a informací. Zatímco zapojení do výzvy je žádoucí, ale </a:t>
            </a:r>
            <a:r>
              <a:rPr lang="cs-CZ" dirty="0" err="1"/>
              <a:t>dobrovo</a:t>
            </a:r>
            <a:r>
              <a:rPr lang="it-IT" dirty="0"/>
              <a:t>l</a:t>
            </a:r>
            <a:r>
              <a:rPr lang="cs-CZ" dirty="0" err="1"/>
              <a:t>né</a:t>
            </a:r>
            <a:r>
              <a:rPr lang="cs-CZ" dirty="0"/>
              <a:t>, vyplnění dotazníku je povinné.</a:t>
            </a:r>
          </a:p>
        </p:txBody>
      </p:sp>
    </p:spTree>
    <p:extLst>
      <p:ext uri="{BB962C8B-B14F-4D97-AF65-F5344CB8AC3E}">
        <p14:creationId xmlns:p14="http://schemas.microsoft.com/office/powerpoint/2010/main" val="425722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7BFFD-B2F5-490D-AC01-0DE904F5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cs-CZ" dirty="0"/>
              <a:t>Typy stresorů (stresu): Karl Albrecht, 1979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22007-5B90-45C3-9132-EB1BC3A9D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cs-CZ" dirty="0"/>
              <a:t>1) Časový stres – neděláme něco dost rychle, ve správný čas apod. </a:t>
            </a:r>
          </a:p>
          <a:p>
            <a:r>
              <a:rPr lang="cs-CZ" dirty="0"/>
              <a:t>2) Stres z očekávání – stres z budoucnosti </a:t>
            </a:r>
          </a:p>
          <a:p>
            <a:r>
              <a:rPr lang="cs-CZ" dirty="0"/>
              <a:t>3) Situační stres – situace, nad kterou nemáme kontrolu, konflikt, chyba </a:t>
            </a:r>
          </a:p>
          <a:p>
            <a:r>
              <a:rPr lang="cs-CZ" dirty="0"/>
              <a:t>4) Interakční stres – interakce s druhými, zvládání emocí druhých (může dojít až do tzv. </a:t>
            </a:r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overload</a:t>
            </a:r>
            <a:r>
              <a:rPr lang="cs-CZ" dirty="0"/>
              <a:t> – přehlcení z kontaktu) 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E55FA9-346A-4ED9-BE1A-27D282FE9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70" y="2251587"/>
            <a:ext cx="5447070" cy="285971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8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EED43-78C7-4526-9BCE-468FBEE4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609600"/>
            <a:ext cx="10131425" cy="1456267"/>
          </a:xfrm>
        </p:spPr>
        <p:txBody>
          <a:bodyPr/>
          <a:lstStyle/>
          <a:p>
            <a:r>
              <a:rPr lang="cs-CZ" dirty="0"/>
              <a:t>Další dělení stresorů: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3BC34-57BA-4CE9-9EF8-256BCD29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2065867"/>
            <a:ext cx="10131425" cy="3649133"/>
          </a:xfrm>
        </p:spPr>
        <p:txBody>
          <a:bodyPr/>
          <a:lstStyle/>
          <a:p>
            <a:r>
              <a:rPr lang="cs-CZ" dirty="0"/>
              <a:t>Dominový efekt – typy stresorů, které ovlivňují další oblasti a způsobují další stresory </a:t>
            </a:r>
          </a:p>
          <a:p>
            <a:r>
              <a:rPr lang="cs-CZ" dirty="0"/>
              <a:t>Chronické stresory – dlouhodobé situace, které je náročné nějak vyřešit</a:t>
            </a:r>
          </a:p>
          <a:p>
            <a:r>
              <a:rPr lang="cs-CZ" dirty="0"/>
              <a:t>Akutní stresory – brzo se vyřeší </a:t>
            </a:r>
          </a:p>
          <a:p>
            <a:r>
              <a:rPr lang="cs-CZ" dirty="0"/>
              <a:t>Neznámé stresory – způsobené tím, že nevíme kdo, kdy, kde, jak </a:t>
            </a:r>
          </a:p>
          <a:p>
            <a:r>
              <a:rPr lang="cs-CZ" dirty="0"/>
              <a:t>Neosobní stresory – způsobené věcmi, které nemůžeme kontrolovat </a:t>
            </a:r>
          </a:p>
          <a:p>
            <a:r>
              <a:rPr lang="cs-CZ" dirty="0" err="1"/>
              <a:t>Trigger</a:t>
            </a:r>
            <a:r>
              <a:rPr lang="cs-CZ" dirty="0"/>
              <a:t> – připomínky z minulosti, které nás stále stresují </a:t>
            </a:r>
          </a:p>
          <a:p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Hassles</a:t>
            </a:r>
            <a:r>
              <a:rPr lang="cs-CZ" dirty="0"/>
              <a:t> – denní drobnosti (</a:t>
            </a:r>
            <a:r>
              <a:rPr lang="cs-CZ" dirty="0" err="1"/>
              <a:t>Blokhorst</a:t>
            </a:r>
            <a:r>
              <a:rPr lang="cs-CZ" dirty="0"/>
              <a:t>, </a:t>
            </a:r>
            <a:r>
              <a:rPr lang="cs-CZ" dirty="0" err="1"/>
              <a:t>Lousberg</a:t>
            </a:r>
            <a:r>
              <a:rPr lang="cs-CZ" dirty="0"/>
              <a:t>, </a:t>
            </a:r>
            <a:r>
              <a:rPr lang="cs-CZ" dirty="0" err="1"/>
              <a:t>Vingerhoets</a:t>
            </a:r>
            <a:r>
              <a:rPr lang="cs-CZ" dirty="0"/>
              <a:t> et al., 2002)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3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cs-CZ" dirty="0"/>
              <a:t>Jak se něco stane stresorem? </a:t>
            </a:r>
          </a:p>
        </p:txBody>
      </p:sp>
      <p:pic>
        <p:nvPicPr>
          <p:cNvPr id="4" name="Obrázek 3" descr="Obsah obrázku text, kreslené, ilustrace, legrační&#10;&#10;Popis byl vytvořen automaticky">
            <a:extLst>
              <a:ext uri="{FF2B5EF4-FFF2-40B4-BE49-F238E27FC236}">
                <a16:creationId xmlns:a16="http://schemas.microsoft.com/office/drawing/2014/main" id="{6688B0A0-FFED-1826-39B7-A3F8E6DE3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2302559"/>
            <a:ext cx="3997362" cy="224851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cs-CZ" dirty="0"/>
              <a:t>Stresor obsahuje 1 nebo více následujících ingrediencí (N.U.T.S.)</a:t>
            </a:r>
          </a:p>
          <a:p>
            <a:r>
              <a:rPr lang="cs-CZ" dirty="0"/>
              <a:t>N</a:t>
            </a:r>
            <a:r>
              <a:rPr lang="en-US" dirty="0"/>
              <a:t>OVELTY</a:t>
            </a:r>
            <a:r>
              <a:rPr lang="cs-CZ" dirty="0"/>
              <a:t> – nový </a:t>
            </a:r>
            <a:r>
              <a:rPr lang="en-US" dirty="0"/>
              <a:t>	</a:t>
            </a:r>
            <a:endParaRPr lang="cs-CZ" dirty="0"/>
          </a:p>
          <a:p>
            <a:r>
              <a:rPr lang="en-US" dirty="0"/>
              <a:t>UNPREDICTABILITY</a:t>
            </a:r>
            <a:r>
              <a:rPr lang="cs-CZ" dirty="0"/>
              <a:t> – nepředvídatelný </a:t>
            </a:r>
            <a:r>
              <a:rPr lang="en-US" dirty="0"/>
              <a:t>	</a:t>
            </a:r>
            <a:endParaRPr lang="cs-CZ" dirty="0"/>
          </a:p>
          <a:p>
            <a:r>
              <a:rPr lang="en-US" dirty="0"/>
              <a:t>THREAT TO THE EGO</a:t>
            </a:r>
            <a:r>
              <a:rPr lang="cs-CZ" dirty="0"/>
              <a:t> – ohrožení našeho ega a kompetencí </a:t>
            </a:r>
          </a:p>
          <a:p>
            <a:r>
              <a:rPr lang="en-US" dirty="0"/>
              <a:t>SENSE OF CONTROL</a:t>
            </a:r>
            <a:r>
              <a:rPr lang="cs-CZ" dirty="0"/>
              <a:t> – pocit nízké kontroly nad situací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(</a:t>
            </a:r>
            <a:r>
              <a:rPr lang="en-US" i="1" dirty="0"/>
              <a:t>The Centre for Studies on Human Stress</a:t>
            </a:r>
            <a:r>
              <a:rPr lang="cs-CZ" i="1" dirty="0"/>
              <a:t>)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9381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F9DA5FD-BE38-4ECC-91D9-11529FD4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775" y="3100501"/>
            <a:ext cx="3219847" cy="11969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en-US" noProof="1"/>
              <a:t>Škála životních událostí a posouzení míry jejich stresovosti dle Holmese a Raheho</a:t>
            </a:r>
            <a:r>
              <a:rPr lang="cs-CZ" altLang="en-US" noProof="1"/>
              <a:t> (1967)</a:t>
            </a:r>
            <a:br>
              <a:rPr lang="en-US" altLang="en-US" noProof="1"/>
            </a:br>
            <a:endParaRPr lang="en-US" dirty="0"/>
          </a:p>
        </p:txBody>
      </p:sp>
      <p:pic>
        <p:nvPicPr>
          <p:cNvPr id="8" name="Zástupný obsah 7" descr="Obsah obrázku stůl&#10;&#10;Popis byl vytvořen automaticky">
            <a:extLst>
              <a:ext uri="{FF2B5EF4-FFF2-40B4-BE49-F238E27FC236}">
                <a16:creationId xmlns:a16="http://schemas.microsoft.com/office/drawing/2014/main" id="{C493182D-C922-4E12-8ADC-FA2112D7C0E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97378" y="509286"/>
            <a:ext cx="8192881" cy="5714533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45A40AC-1E51-4902-9CEC-114239A6F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551" y="2371006"/>
            <a:ext cx="3219847" cy="3852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</a:pPr>
            <a:endParaRPr kumimoji="0" lang="en-US" altLang="en-US" b="0" i="0" u="none" strike="noStrike" normalizeH="0" baseline="0" noProof="1">
              <a:ln w="3175" cmpd="sng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2823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D748F-15F4-CA7B-C689-CC0FDAF1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Subjektivní vyhodnocení míry stresu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D7D44-8C19-294D-0A72-A23DE16D7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8"/>
            <a:ext cx="10248899" cy="4792132"/>
          </a:xfrm>
        </p:spPr>
        <p:txBody>
          <a:bodyPr>
            <a:normAutofit/>
          </a:bodyPr>
          <a:lstStyle/>
          <a:p>
            <a:r>
              <a:rPr lang="cs-CZ" dirty="0"/>
              <a:t>Bodové hodnoty nejsou zanedbatelné, je však nezbytné k nim přičíst subjektivní pocit</a:t>
            </a:r>
          </a:p>
          <a:p>
            <a:r>
              <a:rPr lang="cs-CZ" dirty="0"/>
              <a:t>Ztráta, pocit ponížení, frustrace, ohrožení a pocit ocitnutí se v pasti akcentují význam prožité události (</a:t>
            </a:r>
            <a:r>
              <a:rPr lang="da-DK" dirty="0"/>
              <a:t>Kendler</a:t>
            </a:r>
            <a:r>
              <a:rPr lang="cs-CZ" dirty="0"/>
              <a:t>, </a:t>
            </a:r>
            <a:r>
              <a:rPr lang="da-DK" dirty="0"/>
              <a:t>Hettema</a:t>
            </a:r>
            <a:r>
              <a:rPr lang="cs-CZ" dirty="0"/>
              <a:t>,</a:t>
            </a:r>
            <a:r>
              <a:rPr lang="da-DK" dirty="0"/>
              <a:t> Butera et al.</a:t>
            </a:r>
            <a:r>
              <a:rPr lang="cs-CZ" dirty="0"/>
              <a:t>, 2003)</a:t>
            </a:r>
          </a:p>
          <a:p>
            <a:r>
              <a:rPr lang="cs-CZ" dirty="0"/>
              <a:t>Subjektivní dojem nemusí odpovídat reakci organismu, může se výrazně lišit od proběhlé stresové reakce</a:t>
            </a:r>
          </a:p>
          <a:p>
            <a:r>
              <a:rPr lang="cs-CZ" dirty="0"/>
              <a:t>Michiganští kardiologové </a:t>
            </a:r>
            <a:r>
              <a:rPr lang="cs-CZ" sz="1800" dirty="0"/>
              <a:t>(</a:t>
            </a:r>
            <a:r>
              <a:rPr lang="cs-CZ" sz="1800" dirty="0" err="1"/>
              <a:t>Haapaniemi</a:t>
            </a:r>
            <a:r>
              <a:rPr lang="cs-CZ" sz="1800" dirty="0"/>
              <a:t>, Franklin, </a:t>
            </a:r>
            <a:r>
              <a:rPr lang="cs-CZ" sz="1800" dirty="0" err="1"/>
              <a:t>Wegner</a:t>
            </a:r>
            <a:r>
              <a:rPr lang="cs-CZ" sz="1800" dirty="0"/>
              <a:t> et al., 2007) </a:t>
            </a:r>
            <a:r>
              <a:rPr lang="cs-CZ" dirty="0"/>
              <a:t>zkoumali kardiologickou zátěž a z ní vyplývající rizika při lovu jelenů u 25 dobrovolníků vnímajících lov jako relaxační aktivitu</a:t>
            </a:r>
          </a:p>
          <a:p>
            <a:pPr lvl="1"/>
            <a:r>
              <a:rPr lang="cs-CZ" dirty="0"/>
              <a:t>Muži v průměrném věku 55 (±7) let byli nejprve vyšetřeni v kardiologické laboratoři při plné zátěži a jejich EKG záznam byl posléze porovnán s EKG snímaným během 7 lovů jelenů</a:t>
            </a:r>
          </a:p>
          <a:p>
            <a:pPr lvl="1"/>
            <a:r>
              <a:rPr lang="cs-CZ" dirty="0"/>
              <a:t>Tepová frekvence u 22 osob stoupla během lovu o více než 85 % ve srovnání s jejich nejvyšší tepovou frekvencí </a:t>
            </a:r>
          </a:p>
          <a:p>
            <a:pPr lvl="1"/>
            <a:r>
              <a:rPr lang="cs-CZ" dirty="0"/>
              <a:t>Lov jelenů může vyvolat přetrvávající zvýšení tepové frekvence, ischemii myokardu a ohrožující srdeční arytmie </a:t>
            </a:r>
          </a:p>
          <a:p>
            <a:pPr lvl="1"/>
            <a:r>
              <a:rPr lang="cs-CZ" dirty="0"/>
              <a:t>K těmto výsledkům přispívá jak tělesná námaha při lovu, tak také </a:t>
            </a:r>
            <a:r>
              <a:rPr lang="cs-CZ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stresové vlivy z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86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110ED-B9ED-4B21-9802-B73F253B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660703"/>
            <a:ext cx="10131425" cy="1456267"/>
          </a:xfrm>
        </p:spPr>
        <p:txBody>
          <a:bodyPr/>
          <a:lstStyle/>
          <a:p>
            <a:pPr algn="ctr"/>
            <a:r>
              <a:rPr lang="cs-CZ" dirty="0"/>
              <a:t>Co jsou podle vás hlavní stresory na VŠ?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0F0E07C-4672-44CB-8082-C9DF459C0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789" y="2463575"/>
            <a:ext cx="5016730" cy="36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92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1902</TotalTime>
  <Words>2225</Words>
  <Application>Microsoft Office PowerPoint</Application>
  <PresentationFormat>Širokoúhlá obrazovka</PresentationFormat>
  <Paragraphs>213</Paragraphs>
  <Slides>30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-apple-system</vt:lpstr>
      <vt:lpstr>Aptos</vt:lpstr>
      <vt:lpstr>Arial</vt:lpstr>
      <vt:lpstr>Calibri</vt:lpstr>
      <vt:lpstr>Calibri Light</vt:lpstr>
      <vt:lpstr>Nebe</vt:lpstr>
      <vt:lpstr>Stresory a vliv stresu na výkon </vt:lpstr>
      <vt:lpstr>Co si pamatujete z minula? </vt:lpstr>
      <vt:lpstr>Co je to stresor? </vt:lpstr>
      <vt:lpstr>Typy stresorů (stresu): Karl Albrecht, 1979</vt:lpstr>
      <vt:lpstr>Další dělení stresorů:</vt:lpstr>
      <vt:lpstr>Jak se něco stane stresorem? </vt:lpstr>
      <vt:lpstr>Škála životních událostí a posouzení míry jejich stresovosti dle Holmese a Raheho (1967) </vt:lpstr>
      <vt:lpstr>Subjektivní vyhodnocení míry stresu</vt:lpstr>
      <vt:lpstr>Co jsou podle vás hlavní stresory na VŠ?</vt:lpstr>
      <vt:lpstr>Zátěž na vš podle literatury:</vt:lpstr>
      <vt:lpstr>Říčan, 2004 – znaky dospělého:</vt:lpstr>
      <vt:lpstr>Životní období: Vynořující se dospělost – emerging adulthood (Arnett 2000)</vt:lpstr>
      <vt:lpstr>Prezentace aplikace PowerPoint</vt:lpstr>
      <vt:lpstr>Prezentace aplikace PowerPoint</vt:lpstr>
      <vt:lpstr>Prezentace aplikace PowerPoint</vt:lpstr>
      <vt:lpstr>Stresory v učitelství </vt:lpstr>
      <vt:lpstr>Jak stres ovlivňuje naše výkony? </vt:lpstr>
      <vt:lpstr>General Adaptation syndrome (GAS) – Seley, 1936 Adaptační syndrom – třístupňová reakce na stres </vt:lpstr>
      <vt:lpstr>Prezentace aplikace PowerPoint</vt:lpstr>
      <vt:lpstr>EUSTRES vs. DISTRES</vt:lpstr>
      <vt:lpstr>EUSTRES vs. DISTRES</vt:lpstr>
      <vt:lpstr>Je stres vždy špatný? </vt:lpstr>
      <vt:lpstr>Stres Akutní vs. Chronický – Jak se liší?  </vt:lpstr>
      <vt:lpstr>Chronický Stres zvyšuje náchylnost k nachlazení</vt:lpstr>
      <vt:lpstr>Prezentace aplikace PowerPoint</vt:lpstr>
      <vt:lpstr>Stres a výkony</vt:lpstr>
      <vt:lpstr>Stres a paměť: </vt:lpstr>
      <vt:lpstr>Stres a učení:</vt:lpstr>
      <vt:lpstr>Dotazy, co si dneska odnášíte?</vt:lpstr>
      <vt:lpstr>VÝZVA - Den bez technologií a záplavy informací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Stresory a vliv stresu na výkon</dc:title>
  <dc:creator>Vozková Anna</dc:creator>
  <cp:lastModifiedBy>tanaskander@seznam.cz</cp:lastModifiedBy>
  <cp:revision>9</cp:revision>
  <dcterms:created xsi:type="dcterms:W3CDTF">2021-11-04T15:50:55Z</dcterms:created>
  <dcterms:modified xsi:type="dcterms:W3CDTF">2024-11-02T19:08:11Z</dcterms:modified>
</cp:coreProperties>
</file>