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378843-2215-40E8-9E80-13727B941B81}" type="datetimeFigureOut">
              <a:rPr lang="cs-CZ" smtClean="0"/>
              <a:t>17. 12. 2020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72FD6A3-C0EF-4927-9D0F-F6D7C37BD36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tus.fi/nyt/teemakoosteet/kotuksen_joulupaketti#pukki_tontut_ja_korvatuntur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JOULU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PK II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34681"/>
            <a:ext cx="7776864" cy="257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82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cs-CZ" dirty="0" smtClean="0"/>
              <a:t>JOULUKUUSI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495718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68" y="1484784"/>
            <a:ext cx="324420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3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pPr algn="ctr"/>
            <a:r>
              <a:rPr lang="cs-CZ" dirty="0" smtClean="0"/>
              <a:t>JOULUKUKKA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8432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04" y="1556792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0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46032" cy="1143000"/>
          </a:xfrm>
        </p:spPr>
        <p:txBody>
          <a:bodyPr/>
          <a:lstStyle/>
          <a:p>
            <a:pPr algn="ctr"/>
            <a:r>
              <a:rPr lang="cs-CZ" dirty="0" smtClean="0"/>
              <a:t>JOULUKORTTI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9382"/>
            <a:ext cx="60337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48" y="1916832"/>
            <a:ext cx="242653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4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GLÖGI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18141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4" r="70687" b="5515"/>
          <a:stretch/>
        </p:blipFill>
        <p:spPr bwMode="auto">
          <a:xfrm>
            <a:off x="1016690" y="1844823"/>
            <a:ext cx="1806633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21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KOULULAISTEN JOULUVITSIT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1" y="1268760"/>
            <a:ext cx="8075239" cy="2736304"/>
          </a:xfrm>
        </p:spPr>
        <p:txBody>
          <a:bodyPr/>
          <a:lstStyle/>
          <a:p>
            <a:r>
              <a:rPr lang="fi-FI" i="1" dirty="0"/>
              <a:t>Mikä on vaaleanpunainen ja istuu hangella? - Haalistunut joulupukki. </a:t>
            </a:r>
            <a:endParaRPr lang="cs-CZ" i="1" dirty="0" smtClean="0"/>
          </a:p>
          <a:p>
            <a:r>
              <a:rPr lang="fi-FI" i="1" dirty="0" smtClean="0"/>
              <a:t>Milloin </a:t>
            </a:r>
            <a:r>
              <a:rPr lang="fi-FI" i="1" dirty="0"/>
              <a:t>joulupukki menee psykiatrille? - Kun ei enää usko itseensä. </a:t>
            </a:r>
            <a:endParaRPr lang="cs-CZ" i="1" dirty="0" smtClean="0"/>
          </a:p>
          <a:p>
            <a:r>
              <a:rPr lang="fi-FI" i="1" dirty="0" smtClean="0"/>
              <a:t>Mitä </a:t>
            </a:r>
            <a:r>
              <a:rPr lang="fi-FI" i="1" dirty="0"/>
              <a:t>joulupukki pelkää? - Säkkipimeää.</a:t>
            </a:r>
            <a:endParaRPr lang="cs-CZ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0" y="3861048"/>
            <a:ext cx="7980926" cy="263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8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JOULULOMAN LUETTAVAA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D34817"/>
              </a:buClr>
              <a:buNone/>
            </a:pPr>
            <a:r>
              <a:rPr lang="cs-CZ" smtClean="0">
                <a:solidFill>
                  <a:prstClr val="black"/>
                </a:solidFill>
              </a:rPr>
              <a:t>Moodlessa:</a:t>
            </a:r>
            <a:endParaRPr lang="cs-CZ" dirty="0" smtClean="0">
              <a:solidFill>
                <a:prstClr val="black"/>
              </a:solidFill>
            </a:endParaRPr>
          </a:p>
          <a:p>
            <a:pPr>
              <a:buClr>
                <a:srgbClr val="D34817"/>
              </a:buClr>
            </a:pPr>
            <a:r>
              <a:rPr lang="cs-CZ" dirty="0" err="1" smtClean="0">
                <a:solidFill>
                  <a:prstClr val="black"/>
                </a:solidFill>
              </a:rPr>
              <a:t>Lumienkeli</a:t>
            </a:r>
            <a:r>
              <a:rPr lang="cs-CZ" dirty="0" smtClean="0">
                <a:solidFill>
                  <a:prstClr val="black"/>
                </a:solidFill>
              </a:rPr>
              <a:t> (</a:t>
            </a:r>
            <a:r>
              <a:rPr lang="cs-CZ" dirty="0" err="1" smtClean="0">
                <a:solidFill>
                  <a:prstClr val="black"/>
                </a:solidFill>
              </a:rPr>
              <a:t>Tatu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ja</a:t>
            </a:r>
            <a:r>
              <a:rPr lang="cs-CZ" dirty="0" smtClean="0">
                <a:solidFill>
                  <a:prstClr val="black"/>
                </a:solidFill>
              </a:rPr>
              <a:t> Patu)</a:t>
            </a:r>
          </a:p>
          <a:p>
            <a:pPr>
              <a:buClr>
                <a:srgbClr val="D34817"/>
              </a:buClr>
            </a:pPr>
            <a:r>
              <a:rPr lang="cs-CZ" dirty="0" err="1" smtClean="0">
                <a:solidFill>
                  <a:prstClr val="black"/>
                </a:solidFill>
              </a:rPr>
              <a:t>Joululaulut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</a:p>
          <a:p>
            <a:pPr>
              <a:buClr>
                <a:srgbClr val="D34817"/>
              </a:buClr>
            </a:pPr>
            <a:r>
              <a:rPr lang="cs-CZ" dirty="0" err="1" smtClean="0">
                <a:solidFill>
                  <a:prstClr val="black"/>
                </a:solidFill>
              </a:rPr>
              <a:t>Joulupukki</a:t>
            </a:r>
            <a:endParaRPr lang="cs-CZ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D34817"/>
              </a:buClr>
              <a:buNone/>
            </a:pPr>
            <a:endParaRPr lang="cs-CZ" dirty="0" smtClean="0">
              <a:solidFill>
                <a:prstClr val="black"/>
              </a:solidFill>
            </a:endParaRPr>
          </a:p>
          <a:p>
            <a:pPr>
              <a:buClr>
                <a:srgbClr val="D34817"/>
              </a:buClr>
            </a:pPr>
            <a:r>
              <a:rPr lang="cs-CZ" dirty="0" err="1">
                <a:solidFill>
                  <a:prstClr val="black"/>
                </a:solidFill>
              </a:rPr>
              <a:t>Kotuksen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err="1">
                <a:solidFill>
                  <a:prstClr val="black"/>
                </a:solidFill>
              </a:rPr>
              <a:t>joulupaketti</a:t>
            </a:r>
            <a:r>
              <a:rPr lang="cs-CZ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cs-CZ" dirty="0">
                <a:solidFill>
                  <a:prstClr val="black"/>
                </a:solidFill>
                <a:hlinkClick r:id="rId2"/>
              </a:rPr>
              <a:t>https://www.kotus.fi/nyt/teemakoosteet/kotuksen_joulupaketti#pukki_tontut_ja_korvatunturi</a:t>
            </a:r>
            <a:endParaRPr lang="cs-CZ" dirty="0">
              <a:solidFill>
                <a:prstClr val="black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7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196</TotalTime>
  <Words>57</Words>
  <Application>Microsoft Office PowerPoint</Application>
  <PresentationFormat>Předvádění na obrazovce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Jmění</vt:lpstr>
      <vt:lpstr>PK II</vt:lpstr>
      <vt:lpstr>JOULUKUUSI</vt:lpstr>
      <vt:lpstr>JOULUKUKKA</vt:lpstr>
      <vt:lpstr>JOULUKORTTI</vt:lpstr>
      <vt:lpstr>GLÖGI</vt:lpstr>
      <vt:lpstr>KOULULAISTEN JOULUVITSIT</vt:lpstr>
      <vt:lpstr>JOULULOMAN LUETTAVAA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 II</dc:title>
  <dc:creator>HP</dc:creator>
  <cp:lastModifiedBy>HP</cp:lastModifiedBy>
  <cp:revision>9</cp:revision>
  <dcterms:created xsi:type="dcterms:W3CDTF">2020-12-16T21:40:15Z</dcterms:created>
  <dcterms:modified xsi:type="dcterms:W3CDTF">2020-12-17T09:45:22Z</dcterms:modified>
</cp:coreProperties>
</file>