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624" r:id="rId2"/>
    <p:sldId id="623" r:id="rId3"/>
    <p:sldId id="626" r:id="rId4"/>
    <p:sldId id="625" r:id="rId5"/>
    <p:sldId id="627" r:id="rId6"/>
    <p:sldId id="628" r:id="rId7"/>
    <p:sldId id="62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F39"/>
    <a:srgbClr val="FCB414"/>
    <a:srgbClr val="007A7D"/>
    <a:srgbClr val="CB1B4A"/>
    <a:srgbClr val="074D67"/>
    <a:srgbClr val="42AFB6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146" autoAdjust="0"/>
    <p:restoredTop sz="94669" autoAdjust="0"/>
  </p:normalViewPr>
  <p:slideViewPr>
    <p:cSldViewPr snapToGrid="0">
      <p:cViewPr varScale="1">
        <p:scale>
          <a:sx n="67" d="100"/>
          <a:sy n="67" d="100"/>
        </p:scale>
        <p:origin x="1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5AABC-DAA9-41CA-A9AA-5D3D65A4362A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600EC-7678-46B1-984A-38E6542449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69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170A596-7141-45E9-836C-E467146705EF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4960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170A596-7141-45E9-836C-E467146705EF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5681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6758CB7-007C-40DF-A901-600703FB6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B459C3A3-8B02-4FAB-91CE-E81E1BA31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A2022F-1436-49C5-9347-FDDDF4EE8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375" y="2166364"/>
            <a:ext cx="10694324" cy="1739347"/>
          </a:xfrm>
        </p:spPr>
        <p:txBody>
          <a:bodyPr rtlCol="0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Robotizace/ automatizace 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a důsledky pro společnost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EDB366A7-87C2-43BB-AF03-1AF039EE1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56C232-3134-4C4E-8119-3B970E1C3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3721" y="3913632"/>
            <a:ext cx="10139554" cy="457200"/>
          </a:xfrm>
        </p:spPr>
        <p:txBody>
          <a:bodyPr rtlCol="0" anchor="ctr">
            <a:normAutofit/>
          </a:bodyPr>
          <a:lstStyle/>
          <a:p>
            <a:pPr algn="r" rtl="0"/>
            <a:r>
              <a:rPr lang="cs-CZ" sz="1600" dirty="0"/>
              <a:t>Elisabeta Rosinská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46" t="-3026" b="1"/>
          <a:stretch/>
        </p:blipFill>
        <p:spPr>
          <a:xfrm rot="5400000">
            <a:off x="61719" y="269962"/>
            <a:ext cx="2386366" cy="252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564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EB7FD8D-AC69-4E90-A073-33A590B88A4A}"/>
              </a:ext>
            </a:extLst>
          </p:cNvPr>
          <p:cNvSpPr/>
          <p:nvPr/>
        </p:nvSpPr>
        <p:spPr>
          <a:xfrm>
            <a:off x="1610137" y="5213825"/>
            <a:ext cx="4003264" cy="38005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6417273" y="1363255"/>
            <a:ext cx="4781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Rychlost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změny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352550" y="1454150"/>
            <a:ext cx="4160118" cy="3613151"/>
            <a:chOff x="1111250" y="2736547"/>
            <a:chExt cx="3473207" cy="3016554"/>
          </a:xfrm>
        </p:grpSpPr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199068" y="3392988"/>
              <a:ext cx="3385389" cy="2360113"/>
            </a:xfrm>
            <a:custGeom>
              <a:avLst/>
              <a:gdLst>
                <a:gd name="T0" fmla="*/ 642 w 768"/>
                <a:gd name="T1" fmla="*/ 101 h 535"/>
                <a:gd name="T2" fmla="*/ 603 w 768"/>
                <a:gd name="T3" fmla="*/ 72 h 535"/>
                <a:gd name="T4" fmla="*/ 768 w 768"/>
                <a:gd name="T5" fmla="*/ 0 h 535"/>
                <a:gd name="T6" fmla="*/ 748 w 768"/>
                <a:gd name="T7" fmla="*/ 179 h 535"/>
                <a:gd name="T8" fmla="*/ 728 w 768"/>
                <a:gd name="T9" fmla="*/ 165 h 535"/>
                <a:gd name="T10" fmla="*/ 711 w 768"/>
                <a:gd name="T11" fmla="*/ 152 h 535"/>
                <a:gd name="T12" fmla="*/ 706 w 768"/>
                <a:gd name="T13" fmla="*/ 153 h 535"/>
                <a:gd name="T14" fmla="*/ 634 w 768"/>
                <a:gd name="T15" fmla="*/ 247 h 535"/>
                <a:gd name="T16" fmla="*/ 560 w 768"/>
                <a:gd name="T17" fmla="*/ 343 h 535"/>
                <a:gd name="T18" fmla="*/ 548 w 768"/>
                <a:gd name="T19" fmla="*/ 359 h 535"/>
                <a:gd name="T20" fmla="*/ 540 w 768"/>
                <a:gd name="T21" fmla="*/ 364 h 535"/>
                <a:gd name="T22" fmla="*/ 480 w 768"/>
                <a:gd name="T23" fmla="*/ 372 h 535"/>
                <a:gd name="T24" fmla="*/ 430 w 768"/>
                <a:gd name="T25" fmla="*/ 380 h 535"/>
                <a:gd name="T26" fmla="*/ 365 w 768"/>
                <a:gd name="T27" fmla="*/ 389 h 535"/>
                <a:gd name="T28" fmla="*/ 318 w 768"/>
                <a:gd name="T29" fmla="*/ 406 h 535"/>
                <a:gd name="T30" fmla="*/ 257 w 768"/>
                <a:gd name="T31" fmla="*/ 433 h 535"/>
                <a:gd name="T32" fmla="*/ 190 w 768"/>
                <a:gd name="T33" fmla="*/ 464 h 535"/>
                <a:gd name="T34" fmla="*/ 131 w 768"/>
                <a:gd name="T35" fmla="*/ 491 h 535"/>
                <a:gd name="T36" fmla="*/ 78 w 768"/>
                <a:gd name="T37" fmla="*/ 515 h 535"/>
                <a:gd name="T38" fmla="*/ 37 w 768"/>
                <a:gd name="T39" fmla="*/ 534 h 535"/>
                <a:gd name="T40" fmla="*/ 32 w 768"/>
                <a:gd name="T41" fmla="*/ 532 h 535"/>
                <a:gd name="T42" fmla="*/ 1 w 768"/>
                <a:gd name="T43" fmla="*/ 465 h 535"/>
                <a:gd name="T44" fmla="*/ 3 w 768"/>
                <a:gd name="T45" fmla="*/ 459 h 535"/>
                <a:gd name="T46" fmla="*/ 70 w 768"/>
                <a:gd name="T47" fmla="*/ 428 h 535"/>
                <a:gd name="T48" fmla="*/ 121 w 768"/>
                <a:gd name="T49" fmla="*/ 405 h 535"/>
                <a:gd name="T50" fmla="*/ 203 w 768"/>
                <a:gd name="T51" fmla="*/ 368 h 535"/>
                <a:gd name="T52" fmla="*/ 294 w 768"/>
                <a:gd name="T53" fmla="*/ 326 h 535"/>
                <a:gd name="T54" fmla="*/ 319 w 768"/>
                <a:gd name="T55" fmla="*/ 315 h 535"/>
                <a:gd name="T56" fmla="*/ 341 w 768"/>
                <a:gd name="T57" fmla="*/ 310 h 535"/>
                <a:gd name="T58" fmla="*/ 397 w 768"/>
                <a:gd name="T59" fmla="*/ 301 h 535"/>
                <a:gd name="T60" fmla="*/ 447 w 768"/>
                <a:gd name="T61" fmla="*/ 294 h 535"/>
                <a:gd name="T62" fmla="*/ 498 w 768"/>
                <a:gd name="T63" fmla="*/ 286 h 535"/>
                <a:gd name="T64" fmla="*/ 502 w 768"/>
                <a:gd name="T65" fmla="*/ 283 h 535"/>
                <a:gd name="T66" fmla="*/ 556 w 768"/>
                <a:gd name="T67" fmla="*/ 214 h 535"/>
                <a:gd name="T68" fmla="*/ 626 w 768"/>
                <a:gd name="T69" fmla="*/ 122 h 535"/>
                <a:gd name="T70" fmla="*/ 642 w 768"/>
                <a:gd name="T71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68" h="535">
                  <a:moveTo>
                    <a:pt x="642" y="101"/>
                  </a:moveTo>
                  <a:cubicBezTo>
                    <a:pt x="629" y="91"/>
                    <a:pt x="616" y="82"/>
                    <a:pt x="603" y="72"/>
                  </a:cubicBezTo>
                  <a:cubicBezTo>
                    <a:pt x="658" y="48"/>
                    <a:pt x="713" y="24"/>
                    <a:pt x="768" y="0"/>
                  </a:cubicBezTo>
                  <a:cubicBezTo>
                    <a:pt x="761" y="60"/>
                    <a:pt x="755" y="119"/>
                    <a:pt x="748" y="179"/>
                  </a:cubicBezTo>
                  <a:cubicBezTo>
                    <a:pt x="741" y="174"/>
                    <a:pt x="734" y="169"/>
                    <a:pt x="728" y="165"/>
                  </a:cubicBezTo>
                  <a:cubicBezTo>
                    <a:pt x="723" y="160"/>
                    <a:pt x="717" y="156"/>
                    <a:pt x="711" y="152"/>
                  </a:cubicBezTo>
                  <a:cubicBezTo>
                    <a:pt x="709" y="150"/>
                    <a:pt x="708" y="151"/>
                    <a:pt x="706" y="153"/>
                  </a:cubicBezTo>
                  <a:cubicBezTo>
                    <a:pt x="682" y="184"/>
                    <a:pt x="658" y="215"/>
                    <a:pt x="634" y="247"/>
                  </a:cubicBezTo>
                  <a:cubicBezTo>
                    <a:pt x="610" y="279"/>
                    <a:pt x="585" y="311"/>
                    <a:pt x="560" y="343"/>
                  </a:cubicBezTo>
                  <a:cubicBezTo>
                    <a:pt x="556" y="348"/>
                    <a:pt x="552" y="354"/>
                    <a:pt x="548" y="359"/>
                  </a:cubicBezTo>
                  <a:cubicBezTo>
                    <a:pt x="546" y="361"/>
                    <a:pt x="543" y="363"/>
                    <a:pt x="540" y="364"/>
                  </a:cubicBezTo>
                  <a:cubicBezTo>
                    <a:pt x="520" y="367"/>
                    <a:pt x="500" y="370"/>
                    <a:pt x="480" y="372"/>
                  </a:cubicBezTo>
                  <a:cubicBezTo>
                    <a:pt x="463" y="375"/>
                    <a:pt x="446" y="377"/>
                    <a:pt x="430" y="380"/>
                  </a:cubicBezTo>
                  <a:cubicBezTo>
                    <a:pt x="408" y="383"/>
                    <a:pt x="387" y="388"/>
                    <a:pt x="365" y="389"/>
                  </a:cubicBezTo>
                  <a:cubicBezTo>
                    <a:pt x="348" y="391"/>
                    <a:pt x="333" y="399"/>
                    <a:pt x="318" y="406"/>
                  </a:cubicBezTo>
                  <a:cubicBezTo>
                    <a:pt x="297" y="415"/>
                    <a:pt x="277" y="424"/>
                    <a:pt x="257" y="433"/>
                  </a:cubicBezTo>
                  <a:cubicBezTo>
                    <a:pt x="235" y="444"/>
                    <a:pt x="213" y="454"/>
                    <a:pt x="190" y="464"/>
                  </a:cubicBezTo>
                  <a:cubicBezTo>
                    <a:pt x="171" y="473"/>
                    <a:pt x="151" y="482"/>
                    <a:pt x="131" y="491"/>
                  </a:cubicBezTo>
                  <a:cubicBezTo>
                    <a:pt x="113" y="499"/>
                    <a:pt x="96" y="507"/>
                    <a:pt x="78" y="515"/>
                  </a:cubicBezTo>
                  <a:cubicBezTo>
                    <a:pt x="64" y="522"/>
                    <a:pt x="51" y="528"/>
                    <a:pt x="37" y="534"/>
                  </a:cubicBezTo>
                  <a:cubicBezTo>
                    <a:pt x="34" y="535"/>
                    <a:pt x="33" y="535"/>
                    <a:pt x="32" y="532"/>
                  </a:cubicBezTo>
                  <a:cubicBezTo>
                    <a:pt x="22" y="509"/>
                    <a:pt x="11" y="487"/>
                    <a:pt x="1" y="465"/>
                  </a:cubicBezTo>
                  <a:cubicBezTo>
                    <a:pt x="0" y="462"/>
                    <a:pt x="0" y="461"/>
                    <a:pt x="3" y="459"/>
                  </a:cubicBezTo>
                  <a:cubicBezTo>
                    <a:pt x="25" y="449"/>
                    <a:pt x="48" y="439"/>
                    <a:pt x="70" y="428"/>
                  </a:cubicBezTo>
                  <a:cubicBezTo>
                    <a:pt x="87" y="421"/>
                    <a:pt x="104" y="413"/>
                    <a:pt x="121" y="405"/>
                  </a:cubicBezTo>
                  <a:cubicBezTo>
                    <a:pt x="148" y="393"/>
                    <a:pt x="175" y="380"/>
                    <a:pt x="203" y="368"/>
                  </a:cubicBezTo>
                  <a:cubicBezTo>
                    <a:pt x="233" y="354"/>
                    <a:pt x="264" y="340"/>
                    <a:pt x="294" y="326"/>
                  </a:cubicBezTo>
                  <a:cubicBezTo>
                    <a:pt x="302" y="323"/>
                    <a:pt x="311" y="318"/>
                    <a:pt x="319" y="315"/>
                  </a:cubicBezTo>
                  <a:cubicBezTo>
                    <a:pt x="326" y="313"/>
                    <a:pt x="334" y="311"/>
                    <a:pt x="341" y="310"/>
                  </a:cubicBezTo>
                  <a:cubicBezTo>
                    <a:pt x="360" y="307"/>
                    <a:pt x="378" y="304"/>
                    <a:pt x="397" y="301"/>
                  </a:cubicBezTo>
                  <a:cubicBezTo>
                    <a:pt x="413" y="299"/>
                    <a:pt x="430" y="297"/>
                    <a:pt x="447" y="294"/>
                  </a:cubicBezTo>
                  <a:cubicBezTo>
                    <a:pt x="464" y="292"/>
                    <a:pt x="481" y="289"/>
                    <a:pt x="498" y="286"/>
                  </a:cubicBezTo>
                  <a:cubicBezTo>
                    <a:pt x="499" y="286"/>
                    <a:pt x="501" y="284"/>
                    <a:pt x="502" y="283"/>
                  </a:cubicBezTo>
                  <a:cubicBezTo>
                    <a:pt x="520" y="260"/>
                    <a:pt x="538" y="237"/>
                    <a:pt x="556" y="214"/>
                  </a:cubicBezTo>
                  <a:cubicBezTo>
                    <a:pt x="579" y="183"/>
                    <a:pt x="603" y="153"/>
                    <a:pt x="626" y="122"/>
                  </a:cubicBezTo>
                  <a:cubicBezTo>
                    <a:pt x="631" y="115"/>
                    <a:pt x="637" y="108"/>
                    <a:pt x="642" y="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2689782" y="2736547"/>
              <a:ext cx="1159199" cy="1918826"/>
            </a:xfrm>
            <a:custGeom>
              <a:avLst/>
              <a:gdLst>
                <a:gd name="T0" fmla="*/ 30 w 263"/>
                <a:gd name="T1" fmla="*/ 255 h 435"/>
                <a:gd name="T2" fmla="*/ 19 w 263"/>
                <a:gd name="T3" fmla="*/ 304 h 435"/>
                <a:gd name="T4" fmla="*/ 1 w 263"/>
                <a:gd name="T5" fmla="*/ 248 h 435"/>
                <a:gd name="T6" fmla="*/ 34 w 263"/>
                <a:gd name="T7" fmla="*/ 202 h 435"/>
                <a:gd name="T8" fmla="*/ 48 w 263"/>
                <a:gd name="T9" fmla="*/ 175 h 435"/>
                <a:gd name="T10" fmla="*/ 40 w 263"/>
                <a:gd name="T11" fmla="*/ 122 h 435"/>
                <a:gd name="T12" fmla="*/ 93 w 263"/>
                <a:gd name="T13" fmla="*/ 150 h 435"/>
                <a:gd name="T14" fmla="*/ 88 w 263"/>
                <a:gd name="T15" fmla="*/ 186 h 435"/>
                <a:gd name="T16" fmla="*/ 129 w 263"/>
                <a:gd name="T17" fmla="*/ 188 h 435"/>
                <a:gd name="T18" fmla="*/ 154 w 263"/>
                <a:gd name="T19" fmla="*/ 174 h 435"/>
                <a:gd name="T20" fmla="*/ 158 w 263"/>
                <a:gd name="T21" fmla="*/ 15 h 435"/>
                <a:gd name="T22" fmla="*/ 178 w 263"/>
                <a:gd name="T23" fmla="*/ 13 h 435"/>
                <a:gd name="T24" fmla="*/ 255 w 263"/>
                <a:gd name="T25" fmla="*/ 22 h 435"/>
                <a:gd name="T26" fmla="*/ 252 w 263"/>
                <a:gd name="T27" fmla="*/ 38 h 435"/>
                <a:gd name="T28" fmla="*/ 243 w 263"/>
                <a:gd name="T29" fmla="*/ 55 h 435"/>
                <a:gd name="T30" fmla="*/ 263 w 263"/>
                <a:gd name="T31" fmla="*/ 84 h 435"/>
                <a:gd name="T32" fmla="*/ 183 w 263"/>
                <a:gd name="T33" fmla="*/ 84 h 435"/>
                <a:gd name="T34" fmla="*/ 178 w 263"/>
                <a:gd name="T35" fmla="*/ 157 h 435"/>
                <a:gd name="T36" fmla="*/ 190 w 263"/>
                <a:gd name="T37" fmla="*/ 174 h 435"/>
                <a:gd name="T38" fmla="*/ 178 w 263"/>
                <a:gd name="T39" fmla="*/ 199 h 435"/>
                <a:gd name="T40" fmla="*/ 169 w 263"/>
                <a:gd name="T41" fmla="*/ 225 h 435"/>
                <a:gd name="T42" fmla="*/ 158 w 263"/>
                <a:gd name="T43" fmla="*/ 205 h 435"/>
                <a:gd name="T44" fmla="*/ 135 w 263"/>
                <a:gd name="T45" fmla="*/ 217 h 435"/>
                <a:gd name="T46" fmla="*/ 91 w 263"/>
                <a:gd name="T47" fmla="*/ 217 h 435"/>
                <a:gd name="T48" fmla="*/ 95 w 263"/>
                <a:gd name="T49" fmla="*/ 276 h 435"/>
                <a:gd name="T50" fmla="*/ 102 w 263"/>
                <a:gd name="T51" fmla="*/ 292 h 435"/>
                <a:gd name="T52" fmla="*/ 149 w 263"/>
                <a:gd name="T53" fmla="*/ 312 h 435"/>
                <a:gd name="T54" fmla="*/ 171 w 263"/>
                <a:gd name="T55" fmla="*/ 381 h 435"/>
                <a:gd name="T56" fmla="*/ 140 w 263"/>
                <a:gd name="T57" fmla="*/ 364 h 435"/>
                <a:gd name="T58" fmla="*/ 120 w 263"/>
                <a:gd name="T59" fmla="*/ 330 h 435"/>
                <a:gd name="T60" fmla="*/ 89 w 263"/>
                <a:gd name="T61" fmla="*/ 321 h 435"/>
                <a:gd name="T62" fmla="*/ 92 w 263"/>
                <a:gd name="T63" fmla="*/ 365 h 435"/>
                <a:gd name="T64" fmla="*/ 63 w 263"/>
                <a:gd name="T65" fmla="*/ 423 h 435"/>
                <a:gd name="T66" fmla="*/ 35 w 263"/>
                <a:gd name="T67" fmla="*/ 408 h 435"/>
                <a:gd name="T68" fmla="*/ 60 w 263"/>
                <a:gd name="T69" fmla="*/ 359 h 435"/>
                <a:gd name="T70" fmla="*/ 53 w 263"/>
                <a:gd name="T71" fmla="*/ 320 h 435"/>
                <a:gd name="T72" fmla="*/ 41 w 263"/>
                <a:gd name="T73" fmla="*/ 24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435">
                  <a:moveTo>
                    <a:pt x="40" y="239"/>
                  </a:moveTo>
                  <a:cubicBezTo>
                    <a:pt x="33" y="241"/>
                    <a:pt x="29" y="249"/>
                    <a:pt x="30" y="255"/>
                  </a:cubicBezTo>
                  <a:cubicBezTo>
                    <a:pt x="31" y="267"/>
                    <a:pt x="32" y="278"/>
                    <a:pt x="32" y="290"/>
                  </a:cubicBezTo>
                  <a:cubicBezTo>
                    <a:pt x="32" y="298"/>
                    <a:pt x="27" y="304"/>
                    <a:pt x="19" y="304"/>
                  </a:cubicBezTo>
                  <a:cubicBezTo>
                    <a:pt x="11" y="305"/>
                    <a:pt x="5" y="300"/>
                    <a:pt x="4" y="291"/>
                  </a:cubicBezTo>
                  <a:cubicBezTo>
                    <a:pt x="3" y="277"/>
                    <a:pt x="3" y="262"/>
                    <a:pt x="1" y="248"/>
                  </a:cubicBezTo>
                  <a:cubicBezTo>
                    <a:pt x="0" y="240"/>
                    <a:pt x="2" y="235"/>
                    <a:pt x="7" y="230"/>
                  </a:cubicBezTo>
                  <a:cubicBezTo>
                    <a:pt x="17" y="221"/>
                    <a:pt x="25" y="211"/>
                    <a:pt x="34" y="202"/>
                  </a:cubicBezTo>
                  <a:cubicBezTo>
                    <a:pt x="36" y="200"/>
                    <a:pt x="37" y="199"/>
                    <a:pt x="37" y="197"/>
                  </a:cubicBezTo>
                  <a:cubicBezTo>
                    <a:pt x="38" y="189"/>
                    <a:pt x="40" y="181"/>
                    <a:pt x="48" y="175"/>
                  </a:cubicBezTo>
                  <a:cubicBezTo>
                    <a:pt x="35" y="168"/>
                    <a:pt x="29" y="157"/>
                    <a:pt x="30" y="143"/>
                  </a:cubicBezTo>
                  <a:cubicBezTo>
                    <a:pt x="30" y="135"/>
                    <a:pt x="34" y="128"/>
                    <a:pt x="40" y="122"/>
                  </a:cubicBezTo>
                  <a:cubicBezTo>
                    <a:pt x="52" y="111"/>
                    <a:pt x="72" y="111"/>
                    <a:pt x="84" y="123"/>
                  </a:cubicBezTo>
                  <a:cubicBezTo>
                    <a:pt x="91" y="131"/>
                    <a:pt x="94" y="139"/>
                    <a:pt x="93" y="150"/>
                  </a:cubicBezTo>
                  <a:cubicBezTo>
                    <a:pt x="92" y="160"/>
                    <a:pt x="86" y="168"/>
                    <a:pt x="78" y="173"/>
                  </a:cubicBezTo>
                  <a:cubicBezTo>
                    <a:pt x="82" y="178"/>
                    <a:pt x="84" y="182"/>
                    <a:pt x="88" y="186"/>
                  </a:cubicBezTo>
                  <a:cubicBezTo>
                    <a:pt x="88" y="187"/>
                    <a:pt x="90" y="188"/>
                    <a:pt x="92" y="188"/>
                  </a:cubicBezTo>
                  <a:cubicBezTo>
                    <a:pt x="104" y="188"/>
                    <a:pt x="117" y="188"/>
                    <a:pt x="129" y="188"/>
                  </a:cubicBezTo>
                  <a:cubicBezTo>
                    <a:pt x="131" y="188"/>
                    <a:pt x="133" y="187"/>
                    <a:pt x="135" y="186"/>
                  </a:cubicBezTo>
                  <a:cubicBezTo>
                    <a:pt x="141" y="182"/>
                    <a:pt x="147" y="178"/>
                    <a:pt x="154" y="174"/>
                  </a:cubicBezTo>
                  <a:cubicBezTo>
                    <a:pt x="157" y="172"/>
                    <a:pt x="158" y="169"/>
                    <a:pt x="158" y="165"/>
                  </a:cubicBezTo>
                  <a:cubicBezTo>
                    <a:pt x="158" y="115"/>
                    <a:pt x="158" y="65"/>
                    <a:pt x="158" y="15"/>
                  </a:cubicBezTo>
                  <a:cubicBezTo>
                    <a:pt x="158" y="11"/>
                    <a:pt x="159" y="6"/>
                    <a:pt x="163" y="4"/>
                  </a:cubicBezTo>
                  <a:cubicBezTo>
                    <a:pt x="170" y="0"/>
                    <a:pt x="178" y="4"/>
                    <a:pt x="178" y="13"/>
                  </a:cubicBezTo>
                  <a:cubicBezTo>
                    <a:pt x="179" y="22"/>
                    <a:pt x="179" y="22"/>
                    <a:pt x="187" y="22"/>
                  </a:cubicBezTo>
                  <a:cubicBezTo>
                    <a:pt x="210" y="22"/>
                    <a:pt x="232" y="22"/>
                    <a:pt x="255" y="22"/>
                  </a:cubicBezTo>
                  <a:cubicBezTo>
                    <a:pt x="257" y="22"/>
                    <a:pt x="259" y="22"/>
                    <a:pt x="263" y="22"/>
                  </a:cubicBezTo>
                  <a:cubicBezTo>
                    <a:pt x="259" y="28"/>
                    <a:pt x="255" y="33"/>
                    <a:pt x="252" y="38"/>
                  </a:cubicBezTo>
                  <a:cubicBezTo>
                    <a:pt x="249" y="42"/>
                    <a:pt x="246" y="46"/>
                    <a:pt x="244" y="49"/>
                  </a:cubicBezTo>
                  <a:cubicBezTo>
                    <a:pt x="242" y="51"/>
                    <a:pt x="242" y="53"/>
                    <a:pt x="243" y="55"/>
                  </a:cubicBezTo>
                  <a:cubicBezTo>
                    <a:pt x="249" y="63"/>
                    <a:pt x="254" y="71"/>
                    <a:pt x="260" y="79"/>
                  </a:cubicBezTo>
                  <a:cubicBezTo>
                    <a:pt x="261" y="80"/>
                    <a:pt x="262" y="82"/>
                    <a:pt x="263" y="84"/>
                  </a:cubicBezTo>
                  <a:cubicBezTo>
                    <a:pt x="260" y="84"/>
                    <a:pt x="259" y="84"/>
                    <a:pt x="257" y="84"/>
                  </a:cubicBezTo>
                  <a:cubicBezTo>
                    <a:pt x="232" y="84"/>
                    <a:pt x="208" y="84"/>
                    <a:pt x="183" y="84"/>
                  </a:cubicBezTo>
                  <a:cubicBezTo>
                    <a:pt x="179" y="84"/>
                    <a:pt x="178" y="85"/>
                    <a:pt x="178" y="89"/>
                  </a:cubicBezTo>
                  <a:cubicBezTo>
                    <a:pt x="178" y="112"/>
                    <a:pt x="178" y="134"/>
                    <a:pt x="178" y="157"/>
                  </a:cubicBezTo>
                  <a:cubicBezTo>
                    <a:pt x="178" y="160"/>
                    <a:pt x="179" y="161"/>
                    <a:pt x="182" y="163"/>
                  </a:cubicBezTo>
                  <a:cubicBezTo>
                    <a:pt x="187" y="164"/>
                    <a:pt x="190" y="168"/>
                    <a:pt x="190" y="174"/>
                  </a:cubicBezTo>
                  <a:cubicBezTo>
                    <a:pt x="191" y="180"/>
                    <a:pt x="189" y="185"/>
                    <a:pt x="184" y="188"/>
                  </a:cubicBezTo>
                  <a:cubicBezTo>
                    <a:pt x="179" y="190"/>
                    <a:pt x="178" y="194"/>
                    <a:pt x="178" y="199"/>
                  </a:cubicBezTo>
                  <a:cubicBezTo>
                    <a:pt x="178" y="204"/>
                    <a:pt x="178" y="210"/>
                    <a:pt x="178" y="215"/>
                  </a:cubicBezTo>
                  <a:cubicBezTo>
                    <a:pt x="178" y="222"/>
                    <a:pt x="175" y="225"/>
                    <a:pt x="169" y="225"/>
                  </a:cubicBezTo>
                  <a:cubicBezTo>
                    <a:pt x="163" y="226"/>
                    <a:pt x="159" y="222"/>
                    <a:pt x="158" y="216"/>
                  </a:cubicBezTo>
                  <a:cubicBezTo>
                    <a:pt x="158" y="213"/>
                    <a:pt x="158" y="210"/>
                    <a:pt x="158" y="205"/>
                  </a:cubicBezTo>
                  <a:cubicBezTo>
                    <a:pt x="153" y="209"/>
                    <a:pt x="149" y="212"/>
                    <a:pt x="144" y="214"/>
                  </a:cubicBezTo>
                  <a:cubicBezTo>
                    <a:pt x="142" y="216"/>
                    <a:pt x="138" y="217"/>
                    <a:pt x="135" y="217"/>
                  </a:cubicBezTo>
                  <a:cubicBezTo>
                    <a:pt x="122" y="217"/>
                    <a:pt x="109" y="217"/>
                    <a:pt x="96" y="216"/>
                  </a:cubicBezTo>
                  <a:cubicBezTo>
                    <a:pt x="94" y="216"/>
                    <a:pt x="93" y="217"/>
                    <a:pt x="91" y="217"/>
                  </a:cubicBezTo>
                  <a:cubicBezTo>
                    <a:pt x="92" y="225"/>
                    <a:pt x="92" y="234"/>
                    <a:pt x="93" y="243"/>
                  </a:cubicBezTo>
                  <a:cubicBezTo>
                    <a:pt x="94" y="254"/>
                    <a:pt x="94" y="265"/>
                    <a:pt x="95" y="276"/>
                  </a:cubicBezTo>
                  <a:cubicBezTo>
                    <a:pt x="96" y="279"/>
                    <a:pt x="96" y="282"/>
                    <a:pt x="96" y="285"/>
                  </a:cubicBezTo>
                  <a:cubicBezTo>
                    <a:pt x="96" y="289"/>
                    <a:pt x="99" y="290"/>
                    <a:pt x="102" y="292"/>
                  </a:cubicBezTo>
                  <a:cubicBezTo>
                    <a:pt x="115" y="295"/>
                    <a:pt x="128" y="299"/>
                    <a:pt x="140" y="303"/>
                  </a:cubicBezTo>
                  <a:cubicBezTo>
                    <a:pt x="143" y="305"/>
                    <a:pt x="147" y="309"/>
                    <a:pt x="149" y="312"/>
                  </a:cubicBezTo>
                  <a:cubicBezTo>
                    <a:pt x="157" y="328"/>
                    <a:pt x="165" y="344"/>
                    <a:pt x="174" y="360"/>
                  </a:cubicBezTo>
                  <a:cubicBezTo>
                    <a:pt x="178" y="367"/>
                    <a:pt x="177" y="376"/>
                    <a:pt x="171" y="381"/>
                  </a:cubicBezTo>
                  <a:cubicBezTo>
                    <a:pt x="165" y="385"/>
                    <a:pt x="155" y="386"/>
                    <a:pt x="150" y="380"/>
                  </a:cubicBezTo>
                  <a:cubicBezTo>
                    <a:pt x="146" y="375"/>
                    <a:pt x="144" y="370"/>
                    <a:pt x="140" y="364"/>
                  </a:cubicBezTo>
                  <a:cubicBezTo>
                    <a:pt x="135" y="354"/>
                    <a:pt x="130" y="344"/>
                    <a:pt x="125" y="335"/>
                  </a:cubicBezTo>
                  <a:cubicBezTo>
                    <a:pt x="124" y="333"/>
                    <a:pt x="122" y="330"/>
                    <a:pt x="120" y="330"/>
                  </a:cubicBezTo>
                  <a:cubicBezTo>
                    <a:pt x="110" y="327"/>
                    <a:pt x="101" y="324"/>
                    <a:pt x="91" y="321"/>
                  </a:cubicBezTo>
                  <a:cubicBezTo>
                    <a:pt x="91" y="321"/>
                    <a:pt x="90" y="321"/>
                    <a:pt x="89" y="321"/>
                  </a:cubicBezTo>
                  <a:cubicBezTo>
                    <a:pt x="89" y="327"/>
                    <a:pt x="90" y="334"/>
                    <a:pt x="90" y="340"/>
                  </a:cubicBezTo>
                  <a:cubicBezTo>
                    <a:pt x="91" y="348"/>
                    <a:pt x="93" y="357"/>
                    <a:pt x="92" y="365"/>
                  </a:cubicBezTo>
                  <a:cubicBezTo>
                    <a:pt x="91" y="371"/>
                    <a:pt x="88" y="378"/>
                    <a:pt x="85" y="383"/>
                  </a:cubicBezTo>
                  <a:cubicBezTo>
                    <a:pt x="78" y="397"/>
                    <a:pt x="70" y="410"/>
                    <a:pt x="63" y="423"/>
                  </a:cubicBezTo>
                  <a:cubicBezTo>
                    <a:pt x="58" y="432"/>
                    <a:pt x="49" y="435"/>
                    <a:pt x="41" y="431"/>
                  </a:cubicBezTo>
                  <a:cubicBezTo>
                    <a:pt x="33" y="426"/>
                    <a:pt x="30" y="417"/>
                    <a:pt x="35" y="408"/>
                  </a:cubicBezTo>
                  <a:cubicBezTo>
                    <a:pt x="43" y="394"/>
                    <a:pt x="51" y="379"/>
                    <a:pt x="59" y="365"/>
                  </a:cubicBezTo>
                  <a:cubicBezTo>
                    <a:pt x="60" y="363"/>
                    <a:pt x="60" y="361"/>
                    <a:pt x="60" y="359"/>
                  </a:cubicBezTo>
                  <a:cubicBezTo>
                    <a:pt x="60" y="349"/>
                    <a:pt x="59" y="340"/>
                    <a:pt x="58" y="330"/>
                  </a:cubicBezTo>
                  <a:cubicBezTo>
                    <a:pt x="58" y="326"/>
                    <a:pt x="57" y="323"/>
                    <a:pt x="53" y="320"/>
                  </a:cubicBezTo>
                  <a:cubicBezTo>
                    <a:pt x="48" y="316"/>
                    <a:pt x="46" y="309"/>
                    <a:pt x="45" y="302"/>
                  </a:cubicBezTo>
                  <a:cubicBezTo>
                    <a:pt x="44" y="282"/>
                    <a:pt x="42" y="262"/>
                    <a:pt x="41" y="242"/>
                  </a:cubicBezTo>
                  <a:cubicBezTo>
                    <a:pt x="41" y="241"/>
                    <a:pt x="41" y="240"/>
                    <a:pt x="40" y="2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111250" y="4178960"/>
              <a:ext cx="656441" cy="1124072"/>
            </a:xfrm>
            <a:custGeom>
              <a:avLst/>
              <a:gdLst>
                <a:gd name="T0" fmla="*/ 72 w 149"/>
                <a:gd name="T1" fmla="*/ 163 h 255"/>
                <a:gd name="T2" fmla="*/ 74 w 149"/>
                <a:gd name="T3" fmla="*/ 182 h 255"/>
                <a:gd name="T4" fmla="*/ 75 w 149"/>
                <a:gd name="T5" fmla="*/ 198 h 255"/>
                <a:gd name="T6" fmla="*/ 71 w 149"/>
                <a:gd name="T7" fmla="*/ 211 h 255"/>
                <a:gd name="T8" fmla="*/ 54 w 149"/>
                <a:gd name="T9" fmla="*/ 244 h 255"/>
                <a:gd name="T10" fmla="*/ 35 w 149"/>
                <a:gd name="T11" fmla="*/ 250 h 255"/>
                <a:gd name="T12" fmla="*/ 33 w 149"/>
                <a:gd name="T13" fmla="*/ 232 h 255"/>
                <a:gd name="T14" fmla="*/ 49 w 149"/>
                <a:gd name="T15" fmla="*/ 199 h 255"/>
                <a:gd name="T16" fmla="*/ 51 w 149"/>
                <a:gd name="T17" fmla="*/ 193 h 255"/>
                <a:gd name="T18" fmla="*/ 48 w 149"/>
                <a:gd name="T19" fmla="*/ 170 h 255"/>
                <a:gd name="T20" fmla="*/ 45 w 149"/>
                <a:gd name="T21" fmla="*/ 165 h 255"/>
                <a:gd name="T22" fmla="*/ 37 w 149"/>
                <a:gd name="T23" fmla="*/ 149 h 255"/>
                <a:gd name="T24" fmla="*/ 33 w 149"/>
                <a:gd name="T25" fmla="*/ 106 h 255"/>
                <a:gd name="T26" fmla="*/ 32 w 149"/>
                <a:gd name="T27" fmla="*/ 101 h 255"/>
                <a:gd name="T28" fmla="*/ 24 w 149"/>
                <a:gd name="T29" fmla="*/ 116 h 255"/>
                <a:gd name="T30" fmla="*/ 27 w 149"/>
                <a:gd name="T31" fmla="*/ 141 h 255"/>
                <a:gd name="T32" fmla="*/ 11 w 149"/>
                <a:gd name="T33" fmla="*/ 152 h 255"/>
                <a:gd name="T34" fmla="*/ 5 w 149"/>
                <a:gd name="T35" fmla="*/ 141 h 255"/>
                <a:gd name="T36" fmla="*/ 2 w 149"/>
                <a:gd name="T37" fmla="*/ 114 h 255"/>
                <a:gd name="T38" fmla="*/ 9 w 149"/>
                <a:gd name="T39" fmla="*/ 91 h 255"/>
                <a:gd name="T40" fmla="*/ 27 w 149"/>
                <a:gd name="T41" fmla="*/ 72 h 255"/>
                <a:gd name="T42" fmla="*/ 29 w 149"/>
                <a:gd name="T43" fmla="*/ 68 h 255"/>
                <a:gd name="T44" fmla="*/ 36 w 149"/>
                <a:gd name="T45" fmla="*/ 51 h 255"/>
                <a:gd name="T46" fmla="*/ 22 w 149"/>
                <a:gd name="T47" fmla="*/ 23 h 255"/>
                <a:gd name="T48" fmla="*/ 34 w 149"/>
                <a:gd name="T49" fmla="*/ 7 h 255"/>
                <a:gd name="T50" fmla="*/ 68 w 149"/>
                <a:gd name="T51" fmla="*/ 16 h 255"/>
                <a:gd name="T52" fmla="*/ 60 w 149"/>
                <a:gd name="T53" fmla="*/ 48 h 255"/>
                <a:gd name="T54" fmla="*/ 68 w 149"/>
                <a:gd name="T55" fmla="*/ 59 h 255"/>
                <a:gd name="T56" fmla="*/ 71 w 149"/>
                <a:gd name="T57" fmla="*/ 60 h 255"/>
                <a:gd name="T58" fmla="*/ 100 w 149"/>
                <a:gd name="T59" fmla="*/ 60 h 255"/>
                <a:gd name="T60" fmla="*/ 105 w 149"/>
                <a:gd name="T61" fmla="*/ 58 h 255"/>
                <a:gd name="T62" fmla="*/ 129 w 149"/>
                <a:gd name="T63" fmla="*/ 40 h 255"/>
                <a:gd name="T64" fmla="*/ 146 w 149"/>
                <a:gd name="T65" fmla="*/ 42 h 255"/>
                <a:gd name="T66" fmla="*/ 143 w 149"/>
                <a:gd name="T67" fmla="*/ 58 h 255"/>
                <a:gd name="T68" fmla="*/ 112 w 149"/>
                <a:gd name="T69" fmla="*/ 80 h 255"/>
                <a:gd name="T70" fmla="*/ 106 w 149"/>
                <a:gd name="T71" fmla="*/ 82 h 255"/>
                <a:gd name="T72" fmla="*/ 77 w 149"/>
                <a:gd name="T73" fmla="*/ 82 h 255"/>
                <a:gd name="T74" fmla="*/ 71 w 149"/>
                <a:gd name="T75" fmla="*/ 82 h 255"/>
                <a:gd name="T76" fmla="*/ 73 w 149"/>
                <a:gd name="T77" fmla="*/ 105 h 255"/>
                <a:gd name="T78" fmla="*/ 76 w 149"/>
                <a:gd name="T79" fmla="*/ 133 h 255"/>
                <a:gd name="T80" fmla="*/ 82 w 149"/>
                <a:gd name="T81" fmla="*/ 141 h 255"/>
                <a:gd name="T82" fmla="*/ 109 w 149"/>
                <a:gd name="T83" fmla="*/ 149 h 255"/>
                <a:gd name="T84" fmla="*/ 118 w 149"/>
                <a:gd name="T85" fmla="*/ 155 h 255"/>
                <a:gd name="T86" fmla="*/ 140 w 149"/>
                <a:gd name="T87" fmla="*/ 193 h 255"/>
                <a:gd name="T88" fmla="*/ 135 w 149"/>
                <a:gd name="T89" fmla="*/ 210 h 255"/>
                <a:gd name="T90" fmla="*/ 118 w 149"/>
                <a:gd name="T91" fmla="*/ 205 h 255"/>
                <a:gd name="T92" fmla="*/ 101 w 149"/>
                <a:gd name="T93" fmla="*/ 174 h 255"/>
                <a:gd name="T94" fmla="*/ 97 w 149"/>
                <a:gd name="T95" fmla="*/ 171 h 255"/>
                <a:gd name="T96" fmla="*/ 72 w 149"/>
                <a:gd name="T97" fmla="*/ 1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255">
                  <a:moveTo>
                    <a:pt x="72" y="163"/>
                  </a:moveTo>
                  <a:cubicBezTo>
                    <a:pt x="72" y="170"/>
                    <a:pt x="73" y="176"/>
                    <a:pt x="74" y="182"/>
                  </a:cubicBezTo>
                  <a:cubicBezTo>
                    <a:pt x="74" y="187"/>
                    <a:pt x="76" y="193"/>
                    <a:pt x="75" y="198"/>
                  </a:cubicBezTo>
                  <a:cubicBezTo>
                    <a:pt x="75" y="203"/>
                    <a:pt x="73" y="207"/>
                    <a:pt x="71" y="211"/>
                  </a:cubicBezTo>
                  <a:cubicBezTo>
                    <a:pt x="66" y="222"/>
                    <a:pt x="60" y="233"/>
                    <a:pt x="54" y="244"/>
                  </a:cubicBezTo>
                  <a:cubicBezTo>
                    <a:pt x="50" y="252"/>
                    <a:pt x="42" y="255"/>
                    <a:pt x="35" y="250"/>
                  </a:cubicBezTo>
                  <a:cubicBezTo>
                    <a:pt x="30" y="246"/>
                    <a:pt x="29" y="239"/>
                    <a:pt x="33" y="232"/>
                  </a:cubicBezTo>
                  <a:cubicBezTo>
                    <a:pt x="38" y="221"/>
                    <a:pt x="44" y="210"/>
                    <a:pt x="49" y="199"/>
                  </a:cubicBezTo>
                  <a:cubicBezTo>
                    <a:pt x="50" y="197"/>
                    <a:pt x="51" y="195"/>
                    <a:pt x="51" y="193"/>
                  </a:cubicBezTo>
                  <a:cubicBezTo>
                    <a:pt x="50" y="185"/>
                    <a:pt x="49" y="177"/>
                    <a:pt x="48" y="170"/>
                  </a:cubicBezTo>
                  <a:cubicBezTo>
                    <a:pt x="48" y="168"/>
                    <a:pt x="47" y="166"/>
                    <a:pt x="45" y="165"/>
                  </a:cubicBezTo>
                  <a:cubicBezTo>
                    <a:pt x="40" y="161"/>
                    <a:pt x="38" y="155"/>
                    <a:pt x="37" y="149"/>
                  </a:cubicBezTo>
                  <a:cubicBezTo>
                    <a:pt x="36" y="134"/>
                    <a:pt x="35" y="120"/>
                    <a:pt x="33" y="106"/>
                  </a:cubicBezTo>
                  <a:cubicBezTo>
                    <a:pt x="33" y="105"/>
                    <a:pt x="32" y="103"/>
                    <a:pt x="32" y="101"/>
                  </a:cubicBezTo>
                  <a:cubicBezTo>
                    <a:pt x="27" y="105"/>
                    <a:pt x="23" y="109"/>
                    <a:pt x="24" y="116"/>
                  </a:cubicBezTo>
                  <a:cubicBezTo>
                    <a:pt x="26" y="124"/>
                    <a:pt x="26" y="132"/>
                    <a:pt x="27" y="141"/>
                  </a:cubicBezTo>
                  <a:cubicBezTo>
                    <a:pt x="28" y="150"/>
                    <a:pt x="20" y="155"/>
                    <a:pt x="11" y="152"/>
                  </a:cubicBezTo>
                  <a:cubicBezTo>
                    <a:pt x="7" y="150"/>
                    <a:pt x="5" y="146"/>
                    <a:pt x="5" y="141"/>
                  </a:cubicBezTo>
                  <a:cubicBezTo>
                    <a:pt x="4" y="132"/>
                    <a:pt x="4" y="123"/>
                    <a:pt x="2" y="114"/>
                  </a:cubicBezTo>
                  <a:cubicBezTo>
                    <a:pt x="0" y="104"/>
                    <a:pt x="3" y="98"/>
                    <a:pt x="9" y="91"/>
                  </a:cubicBezTo>
                  <a:cubicBezTo>
                    <a:pt x="16" y="85"/>
                    <a:pt x="21" y="79"/>
                    <a:pt x="27" y="72"/>
                  </a:cubicBezTo>
                  <a:cubicBezTo>
                    <a:pt x="28" y="71"/>
                    <a:pt x="29" y="69"/>
                    <a:pt x="29" y="68"/>
                  </a:cubicBezTo>
                  <a:cubicBezTo>
                    <a:pt x="29" y="61"/>
                    <a:pt x="32" y="56"/>
                    <a:pt x="36" y="51"/>
                  </a:cubicBezTo>
                  <a:cubicBezTo>
                    <a:pt x="26" y="45"/>
                    <a:pt x="20" y="36"/>
                    <a:pt x="22" y="23"/>
                  </a:cubicBezTo>
                  <a:cubicBezTo>
                    <a:pt x="24" y="16"/>
                    <a:pt x="28" y="10"/>
                    <a:pt x="34" y="7"/>
                  </a:cubicBezTo>
                  <a:cubicBezTo>
                    <a:pt x="45" y="0"/>
                    <a:pt x="62" y="4"/>
                    <a:pt x="68" y="16"/>
                  </a:cubicBezTo>
                  <a:cubicBezTo>
                    <a:pt x="75" y="29"/>
                    <a:pt x="71" y="43"/>
                    <a:pt x="60" y="48"/>
                  </a:cubicBezTo>
                  <a:cubicBezTo>
                    <a:pt x="62" y="52"/>
                    <a:pt x="65" y="56"/>
                    <a:pt x="68" y="59"/>
                  </a:cubicBezTo>
                  <a:cubicBezTo>
                    <a:pt x="69" y="60"/>
                    <a:pt x="70" y="60"/>
                    <a:pt x="71" y="60"/>
                  </a:cubicBezTo>
                  <a:cubicBezTo>
                    <a:pt x="81" y="60"/>
                    <a:pt x="90" y="60"/>
                    <a:pt x="100" y="60"/>
                  </a:cubicBezTo>
                  <a:cubicBezTo>
                    <a:pt x="101" y="60"/>
                    <a:pt x="103" y="59"/>
                    <a:pt x="105" y="58"/>
                  </a:cubicBezTo>
                  <a:cubicBezTo>
                    <a:pt x="113" y="52"/>
                    <a:pt x="121" y="46"/>
                    <a:pt x="129" y="40"/>
                  </a:cubicBezTo>
                  <a:cubicBezTo>
                    <a:pt x="135" y="36"/>
                    <a:pt x="142" y="37"/>
                    <a:pt x="146" y="42"/>
                  </a:cubicBezTo>
                  <a:cubicBezTo>
                    <a:pt x="149" y="46"/>
                    <a:pt x="149" y="54"/>
                    <a:pt x="143" y="58"/>
                  </a:cubicBezTo>
                  <a:cubicBezTo>
                    <a:pt x="132" y="65"/>
                    <a:pt x="122" y="73"/>
                    <a:pt x="112" y="80"/>
                  </a:cubicBezTo>
                  <a:cubicBezTo>
                    <a:pt x="110" y="81"/>
                    <a:pt x="108" y="82"/>
                    <a:pt x="106" y="82"/>
                  </a:cubicBezTo>
                  <a:cubicBezTo>
                    <a:pt x="96" y="82"/>
                    <a:pt x="87" y="82"/>
                    <a:pt x="77" y="82"/>
                  </a:cubicBezTo>
                  <a:cubicBezTo>
                    <a:pt x="76" y="82"/>
                    <a:pt x="74" y="82"/>
                    <a:pt x="71" y="82"/>
                  </a:cubicBezTo>
                  <a:cubicBezTo>
                    <a:pt x="72" y="90"/>
                    <a:pt x="73" y="98"/>
                    <a:pt x="73" y="105"/>
                  </a:cubicBezTo>
                  <a:cubicBezTo>
                    <a:pt x="74" y="114"/>
                    <a:pt x="75" y="124"/>
                    <a:pt x="76" y="133"/>
                  </a:cubicBezTo>
                  <a:cubicBezTo>
                    <a:pt x="77" y="137"/>
                    <a:pt x="77" y="140"/>
                    <a:pt x="82" y="141"/>
                  </a:cubicBezTo>
                  <a:cubicBezTo>
                    <a:pt x="91" y="143"/>
                    <a:pt x="100" y="146"/>
                    <a:pt x="109" y="149"/>
                  </a:cubicBezTo>
                  <a:cubicBezTo>
                    <a:pt x="112" y="150"/>
                    <a:pt x="116" y="152"/>
                    <a:pt x="118" y="155"/>
                  </a:cubicBezTo>
                  <a:cubicBezTo>
                    <a:pt x="125" y="168"/>
                    <a:pt x="132" y="181"/>
                    <a:pt x="140" y="193"/>
                  </a:cubicBezTo>
                  <a:cubicBezTo>
                    <a:pt x="143" y="200"/>
                    <a:pt x="141" y="207"/>
                    <a:pt x="135" y="210"/>
                  </a:cubicBezTo>
                  <a:cubicBezTo>
                    <a:pt x="129" y="214"/>
                    <a:pt x="122" y="212"/>
                    <a:pt x="118" y="205"/>
                  </a:cubicBezTo>
                  <a:cubicBezTo>
                    <a:pt x="112" y="195"/>
                    <a:pt x="107" y="185"/>
                    <a:pt x="101" y="174"/>
                  </a:cubicBezTo>
                  <a:cubicBezTo>
                    <a:pt x="100" y="173"/>
                    <a:pt x="99" y="171"/>
                    <a:pt x="97" y="171"/>
                  </a:cubicBezTo>
                  <a:cubicBezTo>
                    <a:pt x="89" y="168"/>
                    <a:pt x="81" y="166"/>
                    <a:pt x="72" y="1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837946" y="3856228"/>
              <a:ext cx="656441" cy="1121877"/>
            </a:xfrm>
            <a:custGeom>
              <a:avLst/>
              <a:gdLst>
                <a:gd name="T0" fmla="*/ 59 w 149"/>
                <a:gd name="T1" fmla="*/ 48 h 254"/>
                <a:gd name="T2" fmla="*/ 67 w 149"/>
                <a:gd name="T3" fmla="*/ 58 h 254"/>
                <a:gd name="T4" fmla="*/ 71 w 149"/>
                <a:gd name="T5" fmla="*/ 59 h 254"/>
                <a:gd name="T6" fmla="*/ 98 w 149"/>
                <a:gd name="T7" fmla="*/ 59 h 254"/>
                <a:gd name="T8" fmla="*/ 105 w 149"/>
                <a:gd name="T9" fmla="*/ 56 h 254"/>
                <a:gd name="T10" fmla="*/ 129 w 149"/>
                <a:gd name="T11" fmla="*/ 39 h 254"/>
                <a:gd name="T12" fmla="*/ 145 w 149"/>
                <a:gd name="T13" fmla="*/ 41 h 254"/>
                <a:gd name="T14" fmla="*/ 142 w 149"/>
                <a:gd name="T15" fmla="*/ 57 h 254"/>
                <a:gd name="T16" fmla="*/ 112 w 149"/>
                <a:gd name="T17" fmla="*/ 78 h 254"/>
                <a:gd name="T18" fmla="*/ 104 w 149"/>
                <a:gd name="T19" fmla="*/ 81 h 254"/>
                <a:gd name="T20" fmla="*/ 75 w 149"/>
                <a:gd name="T21" fmla="*/ 81 h 254"/>
                <a:gd name="T22" fmla="*/ 71 w 149"/>
                <a:gd name="T23" fmla="*/ 86 h 254"/>
                <a:gd name="T24" fmla="*/ 75 w 149"/>
                <a:gd name="T25" fmla="*/ 134 h 254"/>
                <a:gd name="T26" fmla="*/ 81 w 149"/>
                <a:gd name="T27" fmla="*/ 140 h 254"/>
                <a:gd name="T28" fmla="*/ 105 w 149"/>
                <a:gd name="T29" fmla="*/ 146 h 254"/>
                <a:gd name="T30" fmla="*/ 119 w 149"/>
                <a:gd name="T31" fmla="*/ 157 h 254"/>
                <a:gd name="T32" fmla="*/ 139 w 149"/>
                <a:gd name="T33" fmla="*/ 192 h 254"/>
                <a:gd name="T34" fmla="*/ 134 w 149"/>
                <a:gd name="T35" fmla="*/ 209 h 254"/>
                <a:gd name="T36" fmla="*/ 118 w 149"/>
                <a:gd name="T37" fmla="*/ 204 h 254"/>
                <a:gd name="T38" fmla="*/ 100 w 149"/>
                <a:gd name="T39" fmla="*/ 173 h 254"/>
                <a:gd name="T40" fmla="*/ 95 w 149"/>
                <a:gd name="T41" fmla="*/ 169 h 254"/>
                <a:gd name="T42" fmla="*/ 71 w 149"/>
                <a:gd name="T43" fmla="*/ 162 h 254"/>
                <a:gd name="T44" fmla="*/ 73 w 149"/>
                <a:gd name="T45" fmla="*/ 183 h 254"/>
                <a:gd name="T46" fmla="*/ 74 w 149"/>
                <a:gd name="T47" fmla="*/ 199 h 254"/>
                <a:gd name="T48" fmla="*/ 67 w 149"/>
                <a:gd name="T49" fmla="*/ 215 h 254"/>
                <a:gd name="T50" fmla="*/ 54 w 149"/>
                <a:gd name="T51" fmla="*/ 242 h 254"/>
                <a:gd name="T52" fmla="*/ 33 w 149"/>
                <a:gd name="T53" fmla="*/ 248 h 254"/>
                <a:gd name="T54" fmla="*/ 32 w 149"/>
                <a:gd name="T55" fmla="*/ 230 h 254"/>
                <a:gd name="T56" fmla="*/ 49 w 149"/>
                <a:gd name="T57" fmla="*/ 198 h 254"/>
                <a:gd name="T58" fmla="*/ 50 w 149"/>
                <a:gd name="T59" fmla="*/ 192 h 254"/>
                <a:gd name="T60" fmla="*/ 47 w 149"/>
                <a:gd name="T61" fmla="*/ 169 h 254"/>
                <a:gd name="T62" fmla="*/ 44 w 149"/>
                <a:gd name="T63" fmla="*/ 164 h 254"/>
                <a:gd name="T64" fmla="*/ 37 w 149"/>
                <a:gd name="T65" fmla="*/ 149 h 254"/>
                <a:gd name="T66" fmla="*/ 31 w 149"/>
                <a:gd name="T67" fmla="*/ 102 h 254"/>
                <a:gd name="T68" fmla="*/ 31 w 149"/>
                <a:gd name="T69" fmla="*/ 100 h 254"/>
                <a:gd name="T70" fmla="*/ 23 w 149"/>
                <a:gd name="T71" fmla="*/ 113 h 254"/>
                <a:gd name="T72" fmla="*/ 26 w 149"/>
                <a:gd name="T73" fmla="*/ 138 h 254"/>
                <a:gd name="T74" fmla="*/ 16 w 149"/>
                <a:gd name="T75" fmla="*/ 151 h 254"/>
                <a:gd name="T76" fmla="*/ 4 w 149"/>
                <a:gd name="T77" fmla="*/ 141 h 254"/>
                <a:gd name="T78" fmla="*/ 0 w 149"/>
                <a:gd name="T79" fmla="*/ 103 h 254"/>
                <a:gd name="T80" fmla="*/ 2 w 149"/>
                <a:gd name="T81" fmla="*/ 98 h 254"/>
                <a:gd name="T82" fmla="*/ 26 w 149"/>
                <a:gd name="T83" fmla="*/ 71 h 254"/>
                <a:gd name="T84" fmla="*/ 28 w 149"/>
                <a:gd name="T85" fmla="*/ 67 h 254"/>
                <a:gd name="T86" fmla="*/ 35 w 149"/>
                <a:gd name="T87" fmla="*/ 50 h 254"/>
                <a:gd name="T88" fmla="*/ 21 w 149"/>
                <a:gd name="T89" fmla="*/ 28 h 254"/>
                <a:gd name="T90" fmla="*/ 28 w 149"/>
                <a:gd name="T91" fmla="*/ 9 h 254"/>
                <a:gd name="T92" fmla="*/ 63 w 149"/>
                <a:gd name="T93" fmla="*/ 9 h 254"/>
                <a:gd name="T94" fmla="*/ 59 w 149"/>
                <a:gd name="T95" fmla="*/ 4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54">
                  <a:moveTo>
                    <a:pt x="59" y="48"/>
                  </a:moveTo>
                  <a:cubicBezTo>
                    <a:pt x="62" y="51"/>
                    <a:pt x="64" y="55"/>
                    <a:pt x="67" y="58"/>
                  </a:cubicBezTo>
                  <a:cubicBezTo>
                    <a:pt x="68" y="59"/>
                    <a:pt x="69" y="59"/>
                    <a:pt x="71" y="59"/>
                  </a:cubicBezTo>
                  <a:cubicBezTo>
                    <a:pt x="80" y="59"/>
                    <a:pt x="89" y="59"/>
                    <a:pt x="98" y="59"/>
                  </a:cubicBezTo>
                  <a:cubicBezTo>
                    <a:pt x="101" y="59"/>
                    <a:pt x="103" y="57"/>
                    <a:pt x="105" y="56"/>
                  </a:cubicBezTo>
                  <a:cubicBezTo>
                    <a:pt x="113" y="51"/>
                    <a:pt x="121" y="45"/>
                    <a:pt x="129" y="39"/>
                  </a:cubicBezTo>
                  <a:cubicBezTo>
                    <a:pt x="134" y="35"/>
                    <a:pt x="141" y="36"/>
                    <a:pt x="145" y="41"/>
                  </a:cubicBezTo>
                  <a:cubicBezTo>
                    <a:pt x="149" y="46"/>
                    <a:pt x="147" y="53"/>
                    <a:pt x="142" y="57"/>
                  </a:cubicBezTo>
                  <a:cubicBezTo>
                    <a:pt x="132" y="64"/>
                    <a:pt x="122" y="71"/>
                    <a:pt x="112" y="78"/>
                  </a:cubicBezTo>
                  <a:cubicBezTo>
                    <a:pt x="110" y="80"/>
                    <a:pt x="107" y="80"/>
                    <a:pt x="104" y="81"/>
                  </a:cubicBezTo>
                  <a:cubicBezTo>
                    <a:pt x="95" y="81"/>
                    <a:pt x="85" y="81"/>
                    <a:pt x="75" y="81"/>
                  </a:cubicBezTo>
                  <a:cubicBezTo>
                    <a:pt x="72" y="81"/>
                    <a:pt x="70" y="82"/>
                    <a:pt x="71" y="86"/>
                  </a:cubicBezTo>
                  <a:cubicBezTo>
                    <a:pt x="73" y="102"/>
                    <a:pt x="74" y="118"/>
                    <a:pt x="75" y="134"/>
                  </a:cubicBezTo>
                  <a:cubicBezTo>
                    <a:pt x="76" y="138"/>
                    <a:pt x="78" y="139"/>
                    <a:pt x="81" y="140"/>
                  </a:cubicBezTo>
                  <a:cubicBezTo>
                    <a:pt x="89" y="142"/>
                    <a:pt x="97" y="145"/>
                    <a:pt x="105" y="146"/>
                  </a:cubicBezTo>
                  <a:cubicBezTo>
                    <a:pt x="111" y="148"/>
                    <a:pt x="116" y="151"/>
                    <a:pt x="119" y="157"/>
                  </a:cubicBezTo>
                  <a:cubicBezTo>
                    <a:pt x="125" y="169"/>
                    <a:pt x="132" y="181"/>
                    <a:pt x="139" y="192"/>
                  </a:cubicBezTo>
                  <a:cubicBezTo>
                    <a:pt x="142" y="199"/>
                    <a:pt x="140" y="206"/>
                    <a:pt x="134" y="209"/>
                  </a:cubicBezTo>
                  <a:cubicBezTo>
                    <a:pt x="129" y="212"/>
                    <a:pt x="121" y="210"/>
                    <a:pt x="118" y="204"/>
                  </a:cubicBezTo>
                  <a:cubicBezTo>
                    <a:pt x="112" y="194"/>
                    <a:pt x="106" y="184"/>
                    <a:pt x="100" y="173"/>
                  </a:cubicBezTo>
                  <a:cubicBezTo>
                    <a:pt x="99" y="172"/>
                    <a:pt x="97" y="170"/>
                    <a:pt x="95" y="169"/>
                  </a:cubicBezTo>
                  <a:cubicBezTo>
                    <a:pt x="88" y="167"/>
                    <a:pt x="80" y="165"/>
                    <a:pt x="71" y="162"/>
                  </a:cubicBezTo>
                  <a:cubicBezTo>
                    <a:pt x="72" y="170"/>
                    <a:pt x="72" y="177"/>
                    <a:pt x="73" y="183"/>
                  </a:cubicBezTo>
                  <a:cubicBezTo>
                    <a:pt x="74" y="189"/>
                    <a:pt x="75" y="194"/>
                    <a:pt x="74" y="199"/>
                  </a:cubicBezTo>
                  <a:cubicBezTo>
                    <a:pt x="73" y="205"/>
                    <a:pt x="70" y="210"/>
                    <a:pt x="67" y="215"/>
                  </a:cubicBezTo>
                  <a:cubicBezTo>
                    <a:pt x="63" y="224"/>
                    <a:pt x="58" y="233"/>
                    <a:pt x="54" y="242"/>
                  </a:cubicBezTo>
                  <a:cubicBezTo>
                    <a:pt x="49" y="251"/>
                    <a:pt x="40" y="254"/>
                    <a:pt x="33" y="248"/>
                  </a:cubicBezTo>
                  <a:cubicBezTo>
                    <a:pt x="29" y="244"/>
                    <a:pt x="28" y="237"/>
                    <a:pt x="32" y="230"/>
                  </a:cubicBezTo>
                  <a:cubicBezTo>
                    <a:pt x="38" y="219"/>
                    <a:pt x="43" y="209"/>
                    <a:pt x="49" y="198"/>
                  </a:cubicBezTo>
                  <a:cubicBezTo>
                    <a:pt x="49" y="196"/>
                    <a:pt x="50" y="194"/>
                    <a:pt x="50" y="192"/>
                  </a:cubicBezTo>
                  <a:cubicBezTo>
                    <a:pt x="49" y="184"/>
                    <a:pt x="48" y="177"/>
                    <a:pt x="47" y="169"/>
                  </a:cubicBezTo>
                  <a:cubicBezTo>
                    <a:pt x="47" y="168"/>
                    <a:pt x="46" y="165"/>
                    <a:pt x="44" y="164"/>
                  </a:cubicBezTo>
                  <a:cubicBezTo>
                    <a:pt x="40" y="160"/>
                    <a:pt x="37" y="155"/>
                    <a:pt x="37" y="149"/>
                  </a:cubicBezTo>
                  <a:cubicBezTo>
                    <a:pt x="35" y="133"/>
                    <a:pt x="33" y="118"/>
                    <a:pt x="31" y="102"/>
                  </a:cubicBezTo>
                  <a:cubicBezTo>
                    <a:pt x="31" y="102"/>
                    <a:pt x="31" y="101"/>
                    <a:pt x="31" y="100"/>
                  </a:cubicBezTo>
                  <a:cubicBezTo>
                    <a:pt x="25" y="103"/>
                    <a:pt x="23" y="108"/>
                    <a:pt x="23" y="113"/>
                  </a:cubicBezTo>
                  <a:cubicBezTo>
                    <a:pt x="24" y="121"/>
                    <a:pt x="25" y="130"/>
                    <a:pt x="26" y="138"/>
                  </a:cubicBezTo>
                  <a:cubicBezTo>
                    <a:pt x="27" y="146"/>
                    <a:pt x="23" y="151"/>
                    <a:pt x="16" y="151"/>
                  </a:cubicBezTo>
                  <a:cubicBezTo>
                    <a:pt x="10" y="152"/>
                    <a:pt x="5" y="148"/>
                    <a:pt x="4" y="141"/>
                  </a:cubicBezTo>
                  <a:cubicBezTo>
                    <a:pt x="3" y="128"/>
                    <a:pt x="1" y="116"/>
                    <a:pt x="0" y="103"/>
                  </a:cubicBezTo>
                  <a:cubicBezTo>
                    <a:pt x="0" y="101"/>
                    <a:pt x="1" y="99"/>
                    <a:pt x="2" y="98"/>
                  </a:cubicBezTo>
                  <a:cubicBezTo>
                    <a:pt x="10" y="89"/>
                    <a:pt x="18" y="80"/>
                    <a:pt x="26" y="71"/>
                  </a:cubicBezTo>
                  <a:cubicBezTo>
                    <a:pt x="27" y="70"/>
                    <a:pt x="28" y="69"/>
                    <a:pt x="28" y="67"/>
                  </a:cubicBezTo>
                  <a:cubicBezTo>
                    <a:pt x="30" y="57"/>
                    <a:pt x="30" y="57"/>
                    <a:pt x="35" y="50"/>
                  </a:cubicBezTo>
                  <a:cubicBezTo>
                    <a:pt x="27" y="45"/>
                    <a:pt x="21" y="38"/>
                    <a:pt x="21" y="28"/>
                  </a:cubicBezTo>
                  <a:cubicBezTo>
                    <a:pt x="21" y="21"/>
                    <a:pt x="23" y="15"/>
                    <a:pt x="28" y="9"/>
                  </a:cubicBezTo>
                  <a:cubicBezTo>
                    <a:pt x="37" y="0"/>
                    <a:pt x="53" y="0"/>
                    <a:pt x="63" y="9"/>
                  </a:cubicBezTo>
                  <a:cubicBezTo>
                    <a:pt x="74" y="19"/>
                    <a:pt x="73" y="35"/>
                    <a:pt x="59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6407748" y="3358278"/>
            <a:ext cx="49809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… je větší než naše schopnost se na ni adaptovat</a:t>
            </a:r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tempo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šachovnice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1CC331-F4E4-441B-A6FD-28B1F1032E83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39785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6340745" y="1037099"/>
            <a:ext cx="4781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Komputerizace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6407748" y="2348628"/>
            <a:ext cx="49809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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studium růstu digitálního světa a jeho individuálních, organizačních a sociálních důsledků</a:t>
            </a:r>
          </a:p>
          <a:p>
            <a:pPr marL="285750" lvl="0" indent="-285750" algn="just">
              <a:buFont typeface="Wingdings" panose="05000000000000000000" pitchFamily="2" charset="2"/>
              <a:buChar char=""/>
              <a:defRPr/>
            </a:pPr>
            <a:endParaRPr lang="cs-CZ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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Jak počítače mění (pracovní) životy lidí?</a:t>
            </a:r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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"/>
              <a:tabLst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obohacení práce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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1CC331-F4E4-441B-A6FD-28B1F1032E83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noProof="0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60" y="951374"/>
            <a:ext cx="3169815" cy="47529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9" y="4021329"/>
            <a:ext cx="1728951" cy="223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2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331CC331-F4E4-441B-A6FD-28B1F1032E83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noProof="0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4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490" y="1230768"/>
            <a:ext cx="3832346" cy="4617582"/>
          </a:xfrm>
          <a:prstGeom prst="rect">
            <a:avLst/>
          </a:prstGeom>
        </p:spPr>
      </p:pic>
      <p:pic>
        <p:nvPicPr>
          <p:cNvPr id="1026" name="Picture 2" descr="Roboti nastupují | KNIHCENTRUM.c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351" y="1326018"/>
            <a:ext cx="2770918" cy="420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814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6407748" y="3358278"/>
            <a:ext cx="49809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Webdings" panose="05030102010509060703" pitchFamily="18" charset="2"/>
              <a:buChar char="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spolupráce stroje s člověkem</a:t>
            </a:r>
            <a:endParaRPr lang="en-US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ebdings" panose="05030102010509060703" pitchFamily="18" charset="2"/>
              <a:buChar char="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ebdings" panose="05030102010509060703" pitchFamily="18" charset="2"/>
              <a:buChar char=""/>
              <a:tabLst/>
              <a:defRPr/>
            </a:pPr>
            <a:r>
              <a:rPr lang="cs-CZ" noProof="0" dirty="0">
                <a:solidFill>
                  <a:srgbClr val="FFFFFF"/>
                </a:solidFill>
                <a:latin typeface="Open Sans" panose="020B0606030504020204" pitchFamily="34" charset="0"/>
              </a:rPr>
              <a:t>(z)mění se povaha činností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ebdings" panose="05030102010509060703" pitchFamily="18" charset="2"/>
              <a:buChar char="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ebdings" panose="05030102010509060703" pitchFamily="18" charset="2"/>
              <a:buChar char=""/>
              <a:tabLst/>
              <a:defRPr/>
            </a:pPr>
            <a:r>
              <a:rPr lang="cs-CZ" noProof="0" dirty="0">
                <a:solidFill>
                  <a:srgbClr val="FFFFFF"/>
                </a:solidFill>
                <a:latin typeface="Open Sans" panose="020B0606030504020204" pitchFamily="34" charset="0"/>
              </a:rPr>
              <a:t>p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roblém v kvalifikaci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1CC331-F4E4-441B-A6FD-28B1F1032E83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6" name="Group 22"/>
          <p:cNvGrpSpPr/>
          <p:nvPr/>
        </p:nvGrpSpPr>
        <p:grpSpPr>
          <a:xfrm flipH="1">
            <a:off x="1322387" y="1027112"/>
            <a:ext cx="4060825" cy="4803776"/>
            <a:chOff x="4324350" y="2768600"/>
            <a:chExt cx="2041525" cy="2460626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324350" y="4598988"/>
              <a:ext cx="2041525" cy="630238"/>
            </a:xfrm>
            <a:custGeom>
              <a:avLst/>
              <a:gdLst>
                <a:gd name="T0" fmla="*/ 604 w 640"/>
                <a:gd name="T1" fmla="*/ 172 h 198"/>
                <a:gd name="T2" fmla="*/ 640 w 640"/>
                <a:gd name="T3" fmla="*/ 198 h 198"/>
                <a:gd name="T4" fmla="*/ 4 w 640"/>
                <a:gd name="T5" fmla="*/ 198 h 198"/>
                <a:gd name="T6" fmla="*/ 0 w 640"/>
                <a:gd name="T7" fmla="*/ 198 h 198"/>
                <a:gd name="T8" fmla="*/ 91 w 640"/>
                <a:gd name="T9" fmla="*/ 120 h 198"/>
                <a:gd name="T10" fmla="*/ 176 w 640"/>
                <a:gd name="T11" fmla="*/ 50 h 198"/>
                <a:gd name="T12" fmla="*/ 234 w 640"/>
                <a:gd name="T13" fmla="*/ 1 h 198"/>
                <a:gd name="T14" fmla="*/ 239 w 640"/>
                <a:gd name="T15" fmla="*/ 0 h 198"/>
                <a:gd name="T16" fmla="*/ 344 w 640"/>
                <a:gd name="T17" fmla="*/ 55 h 198"/>
                <a:gd name="T18" fmla="*/ 351 w 640"/>
                <a:gd name="T19" fmla="*/ 56 h 198"/>
                <a:gd name="T20" fmla="*/ 423 w 640"/>
                <a:gd name="T21" fmla="*/ 58 h 198"/>
                <a:gd name="T22" fmla="*/ 441 w 640"/>
                <a:gd name="T23" fmla="*/ 64 h 198"/>
                <a:gd name="T24" fmla="*/ 526 w 640"/>
                <a:gd name="T25" fmla="*/ 120 h 198"/>
                <a:gd name="T26" fmla="*/ 569 w 640"/>
                <a:gd name="T27" fmla="*/ 149 h 198"/>
                <a:gd name="T28" fmla="*/ 604 w 640"/>
                <a:gd name="T29" fmla="*/ 17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0" h="198">
                  <a:moveTo>
                    <a:pt x="604" y="172"/>
                  </a:moveTo>
                  <a:cubicBezTo>
                    <a:pt x="616" y="180"/>
                    <a:pt x="639" y="197"/>
                    <a:pt x="640" y="198"/>
                  </a:cubicBezTo>
                  <a:cubicBezTo>
                    <a:pt x="612" y="198"/>
                    <a:pt x="181" y="198"/>
                    <a:pt x="4" y="198"/>
                  </a:cubicBezTo>
                  <a:cubicBezTo>
                    <a:pt x="3" y="198"/>
                    <a:pt x="2" y="198"/>
                    <a:pt x="0" y="198"/>
                  </a:cubicBezTo>
                  <a:cubicBezTo>
                    <a:pt x="1" y="197"/>
                    <a:pt x="61" y="145"/>
                    <a:pt x="91" y="120"/>
                  </a:cubicBezTo>
                  <a:cubicBezTo>
                    <a:pt x="120" y="97"/>
                    <a:pt x="148" y="73"/>
                    <a:pt x="176" y="50"/>
                  </a:cubicBezTo>
                  <a:cubicBezTo>
                    <a:pt x="195" y="33"/>
                    <a:pt x="215" y="17"/>
                    <a:pt x="234" y="1"/>
                  </a:cubicBezTo>
                  <a:cubicBezTo>
                    <a:pt x="235" y="0"/>
                    <a:pt x="237" y="0"/>
                    <a:pt x="239" y="0"/>
                  </a:cubicBezTo>
                  <a:cubicBezTo>
                    <a:pt x="274" y="19"/>
                    <a:pt x="309" y="37"/>
                    <a:pt x="344" y="55"/>
                  </a:cubicBezTo>
                  <a:cubicBezTo>
                    <a:pt x="346" y="56"/>
                    <a:pt x="348" y="56"/>
                    <a:pt x="351" y="56"/>
                  </a:cubicBezTo>
                  <a:cubicBezTo>
                    <a:pt x="375" y="57"/>
                    <a:pt x="399" y="58"/>
                    <a:pt x="423" y="58"/>
                  </a:cubicBezTo>
                  <a:cubicBezTo>
                    <a:pt x="430" y="58"/>
                    <a:pt x="435" y="60"/>
                    <a:pt x="441" y="64"/>
                  </a:cubicBezTo>
                  <a:cubicBezTo>
                    <a:pt x="469" y="83"/>
                    <a:pt x="498" y="101"/>
                    <a:pt x="526" y="120"/>
                  </a:cubicBezTo>
                  <a:cubicBezTo>
                    <a:pt x="540" y="130"/>
                    <a:pt x="555" y="139"/>
                    <a:pt x="569" y="149"/>
                  </a:cubicBezTo>
                  <a:cubicBezTo>
                    <a:pt x="572" y="152"/>
                    <a:pt x="599" y="169"/>
                    <a:pt x="604" y="17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4738688" y="2768600"/>
              <a:ext cx="1096963" cy="2014538"/>
            </a:xfrm>
            <a:custGeom>
              <a:avLst/>
              <a:gdLst>
                <a:gd name="T0" fmla="*/ 56 w 344"/>
                <a:gd name="T1" fmla="*/ 237 h 632"/>
                <a:gd name="T2" fmla="*/ 12 w 344"/>
                <a:gd name="T3" fmla="*/ 348 h 632"/>
                <a:gd name="T4" fmla="*/ 0 w 344"/>
                <a:gd name="T5" fmla="*/ 343 h 632"/>
                <a:gd name="T6" fmla="*/ 134 w 344"/>
                <a:gd name="T7" fmla="*/ 0 h 632"/>
                <a:gd name="T8" fmla="*/ 147 w 344"/>
                <a:gd name="T9" fmla="*/ 5 h 632"/>
                <a:gd name="T10" fmla="*/ 69 w 344"/>
                <a:gd name="T11" fmla="*/ 204 h 632"/>
                <a:gd name="T12" fmla="*/ 92 w 344"/>
                <a:gd name="T13" fmla="*/ 231 h 632"/>
                <a:gd name="T14" fmla="*/ 118 w 344"/>
                <a:gd name="T15" fmla="*/ 272 h 632"/>
                <a:gd name="T16" fmla="*/ 131 w 344"/>
                <a:gd name="T17" fmla="*/ 279 h 632"/>
                <a:gd name="T18" fmla="*/ 183 w 344"/>
                <a:gd name="T19" fmla="*/ 301 h 632"/>
                <a:gd name="T20" fmla="*/ 189 w 344"/>
                <a:gd name="T21" fmla="*/ 302 h 632"/>
                <a:gd name="T22" fmla="*/ 249 w 344"/>
                <a:gd name="T23" fmla="*/ 302 h 632"/>
                <a:gd name="T24" fmla="*/ 255 w 344"/>
                <a:gd name="T25" fmla="*/ 300 h 632"/>
                <a:gd name="T26" fmla="*/ 292 w 344"/>
                <a:gd name="T27" fmla="*/ 265 h 632"/>
                <a:gd name="T28" fmla="*/ 296 w 344"/>
                <a:gd name="T29" fmla="*/ 254 h 632"/>
                <a:gd name="T30" fmla="*/ 307 w 344"/>
                <a:gd name="T31" fmla="*/ 206 h 632"/>
                <a:gd name="T32" fmla="*/ 311 w 344"/>
                <a:gd name="T33" fmla="*/ 192 h 632"/>
                <a:gd name="T34" fmla="*/ 328 w 344"/>
                <a:gd name="T35" fmla="*/ 179 h 632"/>
                <a:gd name="T36" fmla="*/ 343 w 344"/>
                <a:gd name="T37" fmla="*/ 195 h 632"/>
                <a:gd name="T38" fmla="*/ 338 w 344"/>
                <a:gd name="T39" fmla="*/ 221 h 632"/>
                <a:gd name="T40" fmla="*/ 325 w 344"/>
                <a:gd name="T41" fmla="*/ 275 h 632"/>
                <a:gd name="T42" fmla="*/ 319 w 344"/>
                <a:gd name="T43" fmla="*/ 286 h 632"/>
                <a:gd name="T44" fmla="*/ 271 w 344"/>
                <a:gd name="T45" fmla="*/ 330 h 632"/>
                <a:gd name="T46" fmla="*/ 267 w 344"/>
                <a:gd name="T47" fmla="*/ 339 h 632"/>
                <a:gd name="T48" fmla="*/ 268 w 344"/>
                <a:gd name="T49" fmla="*/ 609 h 632"/>
                <a:gd name="T50" fmla="*/ 258 w 344"/>
                <a:gd name="T51" fmla="*/ 626 h 632"/>
                <a:gd name="T52" fmla="*/ 230 w 344"/>
                <a:gd name="T53" fmla="*/ 610 h 632"/>
                <a:gd name="T54" fmla="*/ 230 w 344"/>
                <a:gd name="T55" fmla="*/ 481 h 632"/>
                <a:gd name="T56" fmla="*/ 224 w 344"/>
                <a:gd name="T57" fmla="*/ 474 h 632"/>
                <a:gd name="T58" fmla="*/ 199 w 344"/>
                <a:gd name="T59" fmla="*/ 482 h 632"/>
                <a:gd name="T60" fmla="*/ 163 w 344"/>
                <a:gd name="T61" fmla="*/ 499 h 632"/>
                <a:gd name="T62" fmla="*/ 160 w 344"/>
                <a:gd name="T63" fmla="*/ 505 h 632"/>
                <a:gd name="T64" fmla="*/ 160 w 344"/>
                <a:gd name="T65" fmla="*/ 567 h 632"/>
                <a:gd name="T66" fmla="*/ 148 w 344"/>
                <a:gd name="T67" fmla="*/ 584 h 632"/>
                <a:gd name="T68" fmla="*/ 126 w 344"/>
                <a:gd name="T69" fmla="*/ 579 h 632"/>
                <a:gd name="T70" fmla="*/ 122 w 344"/>
                <a:gd name="T71" fmla="*/ 568 h 632"/>
                <a:gd name="T72" fmla="*/ 122 w 344"/>
                <a:gd name="T73" fmla="*/ 489 h 632"/>
                <a:gd name="T74" fmla="*/ 137 w 344"/>
                <a:gd name="T75" fmla="*/ 470 h 632"/>
                <a:gd name="T76" fmla="*/ 170 w 344"/>
                <a:gd name="T77" fmla="*/ 454 h 632"/>
                <a:gd name="T78" fmla="*/ 174 w 344"/>
                <a:gd name="T79" fmla="*/ 447 h 632"/>
                <a:gd name="T80" fmla="*/ 174 w 344"/>
                <a:gd name="T81" fmla="*/ 338 h 632"/>
                <a:gd name="T82" fmla="*/ 170 w 344"/>
                <a:gd name="T83" fmla="*/ 331 h 632"/>
                <a:gd name="T84" fmla="*/ 118 w 344"/>
                <a:gd name="T85" fmla="*/ 310 h 632"/>
                <a:gd name="T86" fmla="*/ 107 w 344"/>
                <a:gd name="T87" fmla="*/ 305 h 632"/>
                <a:gd name="T88" fmla="*/ 89 w 344"/>
                <a:gd name="T89" fmla="*/ 288 h 632"/>
                <a:gd name="T90" fmla="*/ 56 w 344"/>
                <a:gd name="T91" fmla="*/ 237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44" h="632">
                  <a:moveTo>
                    <a:pt x="56" y="237"/>
                  </a:moveTo>
                  <a:cubicBezTo>
                    <a:pt x="41" y="274"/>
                    <a:pt x="27" y="311"/>
                    <a:pt x="12" y="348"/>
                  </a:cubicBezTo>
                  <a:cubicBezTo>
                    <a:pt x="8" y="346"/>
                    <a:pt x="4" y="345"/>
                    <a:pt x="0" y="343"/>
                  </a:cubicBezTo>
                  <a:cubicBezTo>
                    <a:pt x="44" y="228"/>
                    <a:pt x="89" y="114"/>
                    <a:pt x="134" y="0"/>
                  </a:cubicBezTo>
                  <a:cubicBezTo>
                    <a:pt x="138" y="2"/>
                    <a:pt x="142" y="4"/>
                    <a:pt x="147" y="5"/>
                  </a:cubicBezTo>
                  <a:cubicBezTo>
                    <a:pt x="121" y="72"/>
                    <a:pt x="95" y="138"/>
                    <a:pt x="69" y="204"/>
                  </a:cubicBezTo>
                  <a:cubicBezTo>
                    <a:pt x="82" y="209"/>
                    <a:pt x="85" y="221"/>
                    <a:pt x="92" y="231"/>
                  </a:cubicBezTo>
                  <a:cubicBezTo>
                    <a:pt x="101" y="244"/>
                    <a:pt x="109" y="259"/>
                    <a:pt x="118" y="272"/>
                  </a:cubicBezTo>
                  <a:cubicBezTo>
                    <a:pt x="121" y="275"/>
                    <a:pt x="127" y="277"/>
                    <a:pt x="131" y="279"/>
                  </a:cubicBezTo>
                  <a:cubicBezTo>
                    <a:pt x="149" y="286"/>
                    <a:pt x="166" y="294"/>
                    <a:pt x="183" y="301"/>
                  </a:cubicBezTo>
                  <a:cubicBezTo>
                    <a:pt x="185" y="302"/>
                    <a:pt x="187" y="302"/>
                    <a:pt x="189" y="302"/>
                  </a:cubicBezTo>
                  <a:cubicBezTo>
                    <a:pt x="209" y="302"/>
                    <a:pt x="229" y="302"/>
                    <a:pt x="249" y="302"/>
                  </a:cubicBezTo>
                  <a:cubicBezTo>
                    <a:pt x="251" y="302"/>
                    <a:pt x="254" y="301"/>
                    <a:pt x="255" y="300"/>
                  </a:cubicBezTo>
                  <a:cubicBezTo>
                    <a:pt x="267" y="289"/>
                    <a:pt x="280" y="277"/>
                    <a:pt x="292" y="265"/>
                  </a:cubicBezTo>
                  <a:cubicBezTo>
                    <a:pt x="295" y="263"/>
                    <a:pt x="295" y="258"/>
                    <a:pt x="296" y="254"/>
                  </a:cubicBezTo>
                  <a:cubicBezTo>
                    <a:pt x="300" y="238"/>
                    <a:pt x="304" y="222"/>
                    <a:pt x="307" y="206"/>
                  </a:cubicBezTo>
                  <a:cubicBezTo>
                    <a:pt x="308" y="201"/>
                    <a:pt x="310" y="197"/>
                    <a:pt x="311" y="192"/>
                  </a:cubicBezTo>
                  <a:cubicBezTo>
                    <a:pt x="313" y="183"/>
                    <a:pt x="320" y="178"/>
                    <a:pt x="328" y="179"/>
                  </a:cubicBezTo>
                  <a:cubicBezTo>
                    <a:pt x="337" y="180"/>
                    <a:pt x="344" y="187"/>
                    <a:pt x="343" y="195"/>
                  </a:cubicBezTo>
                  <a:cubicBezTo>
                    <a:pt x="342" y="204"/>
                    <a:pt x="340" y="212"/>
                    <a:pt x="338" y="221"/>
                  </a:cubicBezTo>
                  <a:cubicBezTo>
                    <a:pt x="334" y="239"/>
                    <a:pt x="330" y="257"/>
                    <a:pt x="325" y="275"/>
                  </a:cubicBezTo>
                  <a:cubicBezTo>
                    <a:pt x="324" y="279"/>
                    <a:pt x="322" y="283"/>
                    <a:pt x="319" y="286"/>
                  </a:cubicBezTo>
                  <a:cubicBezTo>
                    <a:pt x="303" y="301"/>
                    <a:pt x="287" y="316"/>
                    <a:pt x="271" y="330"/>
                  </a:cubicBezTo>
                  <a:cubicBezTo>
                    <a:pt x="268" y="333"/>
                    <a:pt x="267" y="335"/>
                    <a:pt x="267" y="339"/>
                  </a:cubicBezTo>
                  <a:cubicBezTo>
                    <a:pt x="268" y="429"/>
                    <a:pt x="267" y="519"/>
                    <a:pt x="268" y="609"/>
                  </a:cubicBezTo>
                  <a:cubicBezTo>
                    <a:pt x="268" y="616"/>
                    <a:pt x="265" y="623"/>
                    <a:pt x="258" y="626"/>
                  </a:cubicBezTo>
                  <a:cubicBezTo>
                    <a:pt x="247" y="632"/>
                    <a:pt x="230" y="627"/>
                    <a:pt x="230" y="610"/>
                  </a:cubicBezTo>
                  <a:cubicBezTo>
                    <a:pt x="230" y="567"/>
                    <a:pt x="230" y="524"/>
                    <a:pt x="230" y="481"/>
                  </a:cubicBezTo>
                  <a:cubicBezTo>
                    <a:pt x="230" y="474"/>
                    <a:pt x="230" y="475"/>
                    <a:pt x="224" y="474"/>
                  </a:cubicBezTo>
                  <a:cubicBezTo>
                    <a:pt x="214" y="473"/>
                    <a:pt x="207" y="478"/>
                    <a:pt x="199" y="482"/>
                  </a:cubicBezTo>
                  <a:cubicBezTo>
                    <a:pt x="187" y="487"/>
                    <a:pt x="175" y="493"/>
                    <a:pt x="163" y="499"/>
                  </a:cubicBezTo>
                  <a:cubicBezTo>
                    <a:pt x="161" y="500"/>
                    <a:pt x="159" y="502"/>
                    <a:pt x="160" y="505"/>
                  </a:cubicBezTo>
                  <a:cubicBezTo>
                    <a:pt x="160" y="526"/>
                    <a:pt x="160" y="546"/>
                    <a:pt x="160" y="567"/>
                  </a:cubicBezTo>
                  <a:cubicBezTo>
                    <a:pt x="160" y="575"/>
                    <a:pt x="155" y="582"/>
                    <a:pt x="148" y="584"/>
                  </a:cubicBezTo>
                  <a:cubicBezTo>
                    <a:pt x="140" y="587"/>
                    <a:pt x="130" y="585"/>
                    <a:pt x="126" y="579"/>
                  </a:cubicBezTo>
                  <a:cubicBezTo>
                    <a:pt x="124" y="576"/>
                    <a:pt x="122" y="571"/>
                    <a:pt x="122" y="568"/>
                  </a:cubicBezTo>
                  <a:cubicBezTo>
                    <a:pt x="122" y="541"/>
                    <a:pt x="122" y="515"/>
                    <a:pt x="122" y="489"/>
                  </a:cubicBezTo>
                  <a:cubicBezTo>
                    <a:pt x="122" y="479"/>
                    <a:pt x="129" y="473"/>
                    <a:pt x="137" y="470"/>
                  </a:cubicBezTo>
                  <a:cubicBezTo>
                    <a:pt x="148" y="465"/>
                    <a:pt x="159" y="459"/>
                    <a:pt x="170" y="454"/>
                  </a:cubicBezTo>
                  <a:cubicBezTo>
                    <a:pt x="173" y="452"/>
                    <a:pt x="174" y="451"/>
                    <a:pt x="174" y="447"/>
                  </a:cubicBezTo>
                  <a:cubicBezTo>
                    <a:pt x="174" y="411"/>
                    <a:pt x="174" y="374"/>
                    <a:pt x="174" y="338"/>
                  </a:cubicBezTo>
                  <a:cubicBezTo>
                    <a:pt x="174" y="334"/>
                    <a:pt x="173" y="333"/>
                    <a:pt x="170" y="331"/>
                  </a:cubicBezTo>
                  <a:cubicBezTo>
                    <a:pt x="153" y="324"/>
                    <a:pt x="136" y="317"/>
                    <a:pt x="118" y="310"/>
                  </a:cubicBezTo>
                  <a:cubicBezTo>
                    <a:pt x="115" y="308"/>
                    <a:pt x="111" y="306"/>
                    <a:pt x="107" y="305"/>
                  </a:cubicBezTo>
                  <a:cubicBezTo>
                    <a:pt x="99" y="302"/>
                    <a:pt x="94" y="295"/>
                    <a:pt x="89" y="288"/>
                  </a:cubicBezTo>
                  <a:cubicBezTo>
                    <a:pt x="79" y="271"/>
                    <a:pt x="68" y="254"/>
                    <a:pt x="56" y="2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5076825" y="2797175"/>
              <a:ext cx="654050" cy="573088"/>
            </a:xfrm>
            <a:custGeom>
              <a:avLst/>
              <a:gdLst>
                <a:gd name="T0" fmla="*/ 0 w 205"/>
                <a:gd name="T1" fmla="*/ 118 h 180"/>
                <a:gd name="T2" fmla="*/ 46 w 205"/>
                <a:gd name="T3" fmla="*/ 0 h 180"/>
                <a:gd name="T4" fmla="*/ 115 w 205"/>
                <a:gd name="T5" fmla="*/ 24 h 180"/>
                <a:gd name="T6" fmla="*/ 150 w 205"/>
                <a:gd name="T7" fmla="*/ 49 h 180"/>
                <a:gd name="T8" fmla="*/ 195 w 205"/>
                <a:gd name="T9" fmla="*/ 62 h 180"/>
                <a:gd name="T10" fmla="*/ 205 w 205"/>
                <a:gd name="T11" fmla="*/ 63 h 180"/>
                <a:gd name="T12" fmla="*/ 201 w 205"/>
                <a:gd name="T13" fmla="*/ 74 h 180"/>
                <a:gd name="T14" fmla="*/ 161 w 205"/>
                <a:gd name="T15" fmla="*/ 176 h 180"/>
                <a:gd name="T16" fmla="*/ 155 w 205"/>
                <a:gd name="T17" fmla="*/ 180 h 180"/>
                <a:gd name="T18" fmla="*/ 89 w 205"/>
                <a:gd name="T19" fmla="*/ 148 h 180"/>
                <a:gd name="T20" fmla="*/ 57 w 205"/>
                <a:gd name="T21" fmla="*/ 126 h 180"/>
                <a:gd name="T22" fmla="*/ 14 w 205"/>
                <a:gd name="T23" fmla="*/ 118 h 180"/>
                <a:gd name="T24" fmla="*/ 0 w 205"/>
                <a:gd name="T25" fmla="*/ 11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180">
                  <a:moveTo>
                    <a:pt x="0" y="118"/>
                  </a:moveTo>
                  <a:cubicBezTo>
                    <a:pt x="16" y="78"/>
                    <a:pt x="31" y="39"/>
                    <a:pt x="46" y="0"/>
                  </a:cubicBezTo>
                  <a:cubicBezTo>
                    <a:pt x="71" y="3"/>
                    <a:pt x="95" y="9"/>
                    <a:pt x="115" y="24"/>
                  </a:cubicBezTo>
                  <a:cubicBezTo>
                    <a:pt x="127" y="33"/>
                    <a:pt x="138" y="41"/>
                    <a:pt x="150" y="49"/>
                  </a:cubicBezTo>
                  <a:cubicBezTo>
                    <a:pt x="163" y="57"/>
                    <a:pt x="179" y="60"/>
                    <a:pt x="195" y="62"/>
                  </a:cubicBezTo>
                  <a:cubicBezTo>
                    <a:pt x="198" y="62"/>
                    <a:pt x="201" y="62"/>
                    <a:pt x="205" y="63"/>
                  </a:cubicBezTo>
                  <a:cubicBezTo>
                    <a:pt x="204" y="67"/>
                    <a:pt x="203" y="71"/>
                    <a:pt x="201" y="74"/>
                  </a:cubicBezTo>
                  <a:cubicBezTo>
                    <a:pt x="188" y="108"/>
                    <a:pt x="175" y="142"/>
                    <a:pt x="161" y="176"/>
                  </a:cubicBezTo>
                  <a:cubicBezTo>
                    <a:pt x="160" y="179"/>
                    <a:pt x="159" y="180"/>
                    <a:pt x="155" y="180"/>
                  </a:cubicBezTo>
                  <a:cubicBezTo>
                    <a:pt x="130" y="177"/>
                    <a:pt x="108" y="167"/>
                    <a:pt x="89" y="148"/>
                  </a:cubicBezTo>
                  <a:cubicBezTo>
                    <a:pt x="80" y="139"/>
                    <a:pt x="70" y="131"/>
                    <a:pt x="57" y="126"/>
                  </a:cubicBezTo>
                  <a:cubicBezTo>
                    <a:pt x="43" y="120"/>
                    <a:pt x="29" y="118"/>
                    <a:pt x="14" y="118"/>
                  </a:cubicBezTo>
                  <a:cubicBezTo>
                    <a:pt x="10" y="118"/>
                    <a:pt x="5" y="118"/>
                    <a:pt x="0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326063" y="3476625"/>
              <a:ext cx="233363" cy="231775"/>
            </a:xfrm>
            <a:custGeom>
              <a:avLst/>
              <a:gdLst>
                <a:gd name="T0" fmla="*/ 72 w 73"/>
                <a:gd name="T1" fmla="*/ 37 h 73"/>
                <a:gd name="T2" fmla="*/ 37 w 73"/>
                <a:gd name="T3" fmla="*/ 73 h 73"/>
                <a:gd name="T4" fmla="*/ 0 w 73"/>
                <a:gd name="T5" fmla="*/ 37 h 73"/>
                <a:gd name="T6" fmla="*/ 37 w 73"/>
                <a:gd name="T7" fmla="*/ 0 h 73"/>
                <a:gd name="T8" fmla="*/ 72 w 73"/>
                <a:gd name="T9" fmla="*/ 3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3">
                  <a:moveTo>
                    <a:pt x="72" y="37"/>
                  </a:moveTo>
                  <a:cubicBezTo>
                    <a:pt x="73" y="56"/>
                    <a:pt x="57" y="73"/>
                    <a:pt x="37" y="73"/>
                  </a:cubicBezTo>
                  <a:cubicBezTo>
                    <a:pt x="17" y="73"/>
                    <a:pt x="0" y="56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57" y="1"/>
                    <a:pt x="73" y="17"/>
                    <a:pt x="72" y="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" name="Obráze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042" y="1992432"/>
            <a:ext cx="2737324" cy="11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6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6758CB7-007C-40DF-A901-600703FB6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>
            <a:off x="20" y="-19040"/>
            <a:ext cx="12191980" cy="6857990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B459C3A3-8B02-4FAB-91CE-E81E1BA31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A2022F-1436-49C5-9347-FDDDF4EE8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2239" y="2122645"/>
            <a:ext cx="11471565" cy="1739347"/>
          </a:xfrm>
        </p:spPr>
        <p:txBody>
          <a:bodyPr rtlCol="0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Děkuji za pozornost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EDB366A7-87C2-43BB-AF03-1AF039EE1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F56C232-3134-4C4E-8119-3B970E1C3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471" y="3913632"/>
            <a:ext cx="10201817" cy="457200"/>
          </a:xfrm>
        </p:spPr>
        <p:txBody>
          <a:bodyPr rtlCol="0" anchor="ctr">
            <a:normAutofit/>
          </a:bodyPr>
          <a:lstStyle/>
          <a:p>
            <a:pPr algn="r" rtl="0"/>
            <a:r>
              <a:rPr lang="cs-CZ" sz="1400" dirty="0"/>
              <a:t>Elisabeta Rosinská</a:t>
            </a:r>
          </a:p>
        </p:txBody>
      </p:sp>
      <p:pic>
        <p:nvPicPr>
          <p:cNvPr id="3088" name="Picture 16" descr="Robot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83" y="2611579"/>
            <a:ext cx="3022043" cy="402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811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850121" y="330171"/>
            <a:ext cx="95515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Bárta, M., Foltýn, O. &amp; Kovář, M. (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Eds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.). (2016). Na rozhraní. Krize a proměny současného světa. Praha: Vyšehrad.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Brynjolfsson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E. &amp;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McAfee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A. (2015). Druhý věk strojů. Brno: Jan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Melvil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Publishing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Burton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-Jones, A. (2014).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What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have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we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learned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from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Smart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Machine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?.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Information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and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Organization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24(2), 71-105.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Clark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E. (1928).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March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Machines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Makes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Idle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Hands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New York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Times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1, 129.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Drucker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P. F. (1994). Věk diskontinuity: obraz měnící se společnosti. Praha: Management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Press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Ford, M. (2015).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rise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robots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: technology and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threat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mass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unemployment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 London: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Oneworld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Handy, Ch. (2016). Druhá křivka. Praha: Management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Press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Havlík, R. &amp;  Koťa, J. (2002). Sociologie výchovy a školy. Praha: Portál.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Kurzweil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R. (2000).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Age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Spiritual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Machines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When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Computers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Exceed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Human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Intelligence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 London: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Penguin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O’Reilly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T. (2018). WTF? Co přinese budoucnost a jak ji přežít. Brno: Jan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Melvil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Publishing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Ross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A. (2019). Obory budoucnosti. Praha: Argo.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Rifkin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J. (2004). 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end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work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: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decline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global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labor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force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and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dawn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post-market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era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 New York: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Tarcher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Toffler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A. (1992). Šok z budoucnosti. Praha: Práce.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Webster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F. (2006).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Theories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Information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Society. London, New York: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Routledge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Zuboff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, S. (1988). In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Age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Smart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Machine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: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The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Future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of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Work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 and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Power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 New York: Basic </a:t>
            </a:r>
            <a:r>
              <a:rPr lang="cs-CZ" dirty="0" err="1">
                <a:solidFill>
                  <a:srgbClr val="FFFFFF"/>
                </a:solidFill>
                <a:latin typeface="Open Sans" panose="020B0606030504020204" pitchFamily="34" charset="0"/>
              </a:rPr>
              <a:t>Books</a:t>
            </a:r>
            <a:r>
              <a:rPr lang="cs-CZ" dirty="0">
                <a:solidFill>
                  <a:srgbClr val="FFFFFF"/>
                </a:solidFill>
                <a:latin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9681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14220</TotalTime>
  <Words>414</Words>
  <Application>Microsoft Office PowerPoint</Application>
  <PresentationFormat>Širokoúhlá obrazovka</PresentationFormat>
  <Paragraphs>44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Noto Sans</vt:lpstr>
      <vt:lpstr>Open Sans</vt:lpstr>
      <vt:lpstr>Webdings</vt:lpstr>
      <vt:lpstr>Wingdings</vt:lpstr>
      <vt:lpstr>Office Theme</vt:lpstr>
      <vt:lpstr>Robotizace/ automatizace  a důsledky pro společnost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Olga Plíčková</cp:lastModifiedBy>
  <cp:revision>1038</cp:revision>
  <dcterms:created xsi:type="dcterms:W3CDTF">2017-12-05T16:25:52Z</dcterms:created>
  <dcterms:modified xsi:type="dcterms:W3CDTF">2020-05-07T14:12:10Z</dcterms:modified>
</cp:coreProperties>
</file>